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29" r:id="rId61"/>
    <p:sldId id="330" r:id="rId62"/>
    <p:sldId id="331" r:id="rId63"/>
    <p:sldId id="332" r:id="rId64"/>
    <p:sldId id="333" r:id="rId65"/>
    <p:sldId id="335" r:id="rId66"/>
    <p:sldId id="336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16" r:id="rId84"/>
    <p:sldId id="318" r:id="rId85"/>
    <p:sldId id="319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3" r:id="rId115"/>
    <p:sldId id="384" r:id="rId116"/>
    <p:sldId id="385" r:id="rId117"/>
    <p:sldId id="386" r:id="rId118"/>
    <p:sldId id="387" r:id="rId119"/>
    <p:sldId id="388" r:id="rId120"/>
    <p:sldId id="389" r:id="rId121"/>
    <p:sldId id="390" r:id="rId122"/>
    <p:sldId id="391" r:id="rId123"/>
    <p:sldId id="392" r:id="rId124"/>
    <p:sldId id="393" r:id="rId125"/>
    <p:sldId id="394" r:id="rId126"/>
    <p:sldId id="395" r:id="rId127"/>
    <p:sldId id="396" r:id="rId128"/>
    <p:sldId id="397" r:id="rId129"/>
    <p:sldId id="398" r:id="rId130"/>
    <p:sldId id="399" r:id="rId131"/>
    <p:sldId id="400" r:id="rId132"/>
    <p:sldId id="401" r:id="rId1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CE00738-3311-4EDD-B7B6-4DA0149E35C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5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29"/>
            <p14:sldId id="330"/>
            <p14:sldId id="331"/>
            <p14:sldId id="332"/>
            <p14:sldId id="333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16"/>
            <p14:sldId id="318"/>
            <p14:sldId id="319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0BB50-4939-419B-BFCC-E0199817C24F}" v="339" dt="2019-05-08T19:07:4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 Benčat" userId="20b7aaac25ce46d9" providerId="LiveId" clId="{E020BB50-4939-419B-BFCC-E0199817C24F}"/>
    <pc:docChg chg="undo redo custSel mod addSld delSld modSld delSection modSection">
      <pc:chgData name="Marian Benčat" userId="20b7aaac25ce46d9" providerId="LiveId" clId="{E020BB50-4939-419B-BFCC-E0199817C24F}" dt="2019-05-08T19:08:02.035" v="8706" actId="20577"/>
      <pc:docMkLst>
        <pc:docMk/>
      </pc:docMkLst>
      <pc:sldChg chg="addSp delSp modSp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1085089727" sldId="256"/>
        </pc:sldMkLst>
        <pc:spChg chg="mod ord">
          <ac:chgData name="Marian Benčat" userId="20b7aaac25ce46d9" providerId="LiveId" clId="{E020BB50-4939-419B-BFCC-E0199817C24F}" dt="2019-05-08T18:08:05.400" v="3731" actId="26606"/>
          <ac:spMkLst>
            <pc:docMk/>
            <pc:sldMk cId="1085089727" sldId="256"/>
            <ac:spMk id="2" creationId="{E6ED0024-D1EF-4CF2-971B-FD8744A84E01}"/>
          </ac:spMkLst>
        </pc:spChg>
        <pc:spChg chg="mod">
          <ac:chgData name="Marian Benčat" userId="20b7aaac25ce46d9" providerId="LiveId" clId="{E020BB50-4939-419B-BFCC-E0199817C24F}" dt="2019-05-08T18:08:05.400" v="3731" actId="26606"/>
          <ac:spMkLst>
            <pc:docMk/>
            <pc:sldMk cId="1085089727" sldId="256"/>
            <ac:spMk id="3" creationId="{2FF52D86-6EF2-4976-91D9-6DCB9255623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085089727" sldId="256"/>
            <ac:spMk id="5" creationId="{C28D0172-F2E0-4763-9C35-F022664959D8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085089727" sldId="256"/>
            <ac:spMk id="6" creationId="{9F2851FB-E841-4509-8A6D-A416376EA38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085089727" sldId="256"/>
            <ac:spMk id="9" creationId="{DF6FB2B2-CE21-407F-B22E-302DADC2C3D3}"/>
          </ac:spMkLst>
        </pc:spChg>
        <pc:spChg chg="add del">
          <ac:chgData name="Marian Benčat" userId="20b7aaac25ce46d9" providerId="LiveId" clId="{E020BB50-4939-419B-BFCC-E0199817C24F}" dt="2019-05-08T18:07:08.675" v="3663" actId="26606"/>
          <ac:spMkLst>
            <pc:docMk/>
            <pc:sldMk cId="1085089727" sldId="256"/>
            <ac:spMk id="10" creationId="{C0B27210-D0CA-4654-B3E3-9ABB4F178EA1}"/>
          </ac:spMkLst>
        </pc:spChg>
        <pc:spChg chg="add del">
          <ac:chgData name="Marian Benčat" userId="20b7aaac25ce46d9" providerId="LiveId" clId="{E020BB50-4939-419B-BFCC-E0199817C24F}" dt="2019-05-08T18:07:08.675" v="3663" actId="26606"/>
          <ac:spMkLst>
            <pc:docMk/>
            <pc:sldMk cId="1085089727" sldId="256"/>
            <ac:spMk id="12" creationId="{1DB7C82F-AB7E-4F0C-B829-FA1B9C415180}"/>
          </ac:spMkLst>
        </pc:spChg>
        <pc:spChg chg="add del">
          <ac:chgData name="Marian Benčat" userId="20b7aaac25ce46d9" providerId="LiveId" clId="{E020BB50-4939-419B-BFCC-E0199817C24F}" dt="2019-05-08T18:07:06.595" v="3661" actId="26606"/>
          <ac:spMkLst>
            <pc:docMk/>
            <pc:sldMk cId="1085089727" sldId="256"/>
            <ac:spMk id="13" creationId="{053FB2EE-284F-4C87-AB3D-BBF87A9FAB97}"/>
          </ac:spMkLst>
        </pc:spChg>
        <pc:spChg chg="add del">
          <ac:chgData name="Marian Benčat" userId="20b7aaac25ce46d9" providerId="LiveId" clId="{E020BB50-4939-419B-BFCC-E0199817C24F}" dt="2019-05-08T18:07:08.675" v="3663" actId="26606"/>
          <ac:spMkLst>
            <pc:docMk/>
            <pc:sldMk cId="1085089727" sldId="256"/>
            <ac:spMk id="14" creationId="{70B66945-4967-4040-926D-DCA44313CDAB}"/>
          </ac:spMkLst>
        </pc:spChg>
        <pc:spChg chg="add del">
          <ac:chgData name="Marian Benčat" userId="20b7aaac25ce46d9" providerId="LiveId" clId="{E020BB50-4939-419B-BFCC-E0199817C24F}" dt="2019-05-08T18:07:09.321" v="3665" actId="26606"/>
          <ac:spMkLst>
            <pc:docMk/>
            <pc:sldMk cId="1085089727" sldId="256"/>
            <ac:spMk id="16" creationId="{23207CC6-EAA1-4BFF-A48A-DECAD8972717}"/>
          </ac:spMkLst>
        </pc:spChg>
        <pc:spChg chg="add del">
          <ac:chgData name="Marian Benčat" userId="20b7aaac25ce46d9" providerId="LiveId" clId="{E020BB50-4939-419B-BFCC-E0199817C24F}" dt="2019-05-08T18:07:09.321" v="3665" actId="26606"/>
          <ac:spMkLst>
            <pc:docMk/>
            <pc:sldMk cId="1085089727" sldId="256"/>
            <ac:spMk id="17" creationId="{B234A3DD-923D-4166-8B19-7DD589908C68}"/>
          </ac:spMkLst>
        </pc:spChg>
        <pc:spChg chg="add del">
          <ac:chgData name="Marian Benčat" userId="20b7aaac25ce46d9" providerId="LiveId" clId="{E020BB50-4939-419B-BFCC-E0199817C24F}" dt="2019-05-08T18:07:09.321" v="3665" actId="26606"/>
          <ac:spMkLst>
            <pc:docMk/>
            <pc:sldMk cId="1085089727" sldId="256"/>
            <ac:spMk id="18" creationId="{F6ACA5AC-3C5D-4994-B40F-FC8349E4D6F4}"/>
          </ac:spMkLst>
        </pc:spChg>
        <pc:spChg chg="add del">
          <ac:chgData name="Marian Benčat" userId="20b7aaac25ce46d9" providerId="LiveId" clId="{E020BB50-4939-419B-BFCC-E0199817C24F}" dt="2019-05-08T18:07:10.150" v="3667" actId="26606"/>
          <ac:spMkLst>
            <pc:docMk/>
            <pc:sldMk cId="1085089727" sldId="256"/>
            <ac:spMk id="20" creationId="{793EF0C2-EE57-40DD-B754-BF1477FABABB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085089727" sldId="256"/>
            <ac:spMk id="22" creationId="{23207CC6-EAA1-4BFF-A48A-DECAD8972717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085089727" sldId="256"/>
            <ac:spMk id="23" creationId="{B234A3DD-923D-4166-8B19-7DD589908C68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085089727" sldId="256"/>
            <ac:spMk id="24" creationId="{F6ACA5AC-3C5D-4994-B40F-FC8349E4D6F4}"/>
          </ac:spMkLst>
        </pc:spChg>
        <pc:grpChg chg="add del">
          <ac:chgData name="Marian Benčat" userId="20b7aaac25ce46d9" providerId="LiveId" clId="{E020BB50-4939-419B-BFCC-E0199817C24F}" dt="2019-05-08T18:07:06.595" v="3661" actId="26606"/>
          <ac:grpSpMkLst>
            <pc:docMk/>
            <pc:sldMk cId="1085089727" sldId="256"/>
            <ac:grpSpMk id="8" creationId="{D2C4BFA1-2075-4901-9E24-E41D1FDD51FD}"/>
          </ac:grpSpMkLst>
        </pc:grpChg>
        <pc:picChg chg="add del">
          <ac:chgData name="Marian Benčat" userId="20b7aaac25ce46d9" providerId="LiveId" clId="{E020BB50-4939-419B-BFCC-E0199817C24F}" dt="2019-05-08T18:07:08.675" v="3663" actId="26606"/>
          <ac:picMkLst>
            <pc:docMk/>
            <pc:sldMk cId="1085089727" sldId="256"/>
            <ac:picMk id="7" creationId="{6470B770-AB79-4E1C-A16D-8B53B5BC0CDE}"/>
          </ac:picMkLst>
        </pc:picChg>
      </pc:sldChg>
      <pc:sldChg chg="addSp delSp modSp mod setBg setClrOvrMap delDesignElem">
        <pc:chgData name="Marian Benčat" userId="20b7aaac25ce46d9" providerId="LiveId" clId="{E020BB50-4939-419B-BFCC-E0199817C24F}" dt="2019-05-08T18:56:53.164" v="7960" actId="16803"/>
        <pc:sldMkLst>
          <pc:docMk/>
          <pc:sldMk cId="1082173931" sldId="257"/>
        </pc:sldMkLst>
        <pc:spChg chg="mod">
          <ac:chgData name="Marian Benčat" userId="20b7aaac25ce46d9" providerId="LiveId" clId="{E020BB50-4939-419B-BFCC-E0199817C24F}" dt="2019-05-08T18:06:55.554" v="3659" actId="26606"/>
          <ac:spMkLst>
            <pc:docMk/>
            <pc:sldMk cId="1082173931" sldId="257"/>
            <ac:spMk id="2" creationId="{59BB7EE2-79A8-40CB-995F-359FE3DFC9BF}"/>
          </ac:spMkLst>
        </pc:spChg>
        <pc:spChg chg="del mod">
          <ac:chgData name="Marian Benčat" userId="20b7aaac25ce46d9" providerId="LiveId" clId="{E020BB50-4939-419B-BFCC-E0199817C24F}" dt="2019-05-08T18:06:55.554" v="3659" actId="26606"/>
          <ac:spMkLst>
            <pc:docMk/>
            <pc:sldMk cId="1082173931" sldId="257"/>
            <ac:spMk id="3" creationId="{6283CD1F-D459-4146-9412-162EC011529A}"/>
          </ac:spMkLst>
        </pc:spChg>
        <pc:spChg chg="add del">
          <ac:chgData name="Marian Benčat" userId="20b7aaac25ce46d9" providerId="LiveId" clId="{E020BB50-4939-419B-BFCC-E0199817C24F}" dt="2019-05-08T18:06:55.518" v="3658" actId="26606"/>
          <ac:spMkLst>
            <pc:docMk/>
            <pc:sldMk cId="1082173931" sldId="257"/>
            <ac:spMk id="8" creationId="{48A740BC-A0AA-45E0-B899-2AE9C6FE11CA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082173931" sldId="257"/>
            <ac:spMk id="12" creationId="{13DCC859-0434-4BB8-B6C5-09C88AE698FB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082173931" sldId="257"/>
            <ac:spMk id="13" creationId="{3B0DF90E-6BAD-4E82-8FDF-717C9A357378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082173931" sldId="257"/>
            <ac:spMk id="14" creationId="{08E7ACFB-B791-4C23-8B17-013FEDC09A89}"/>
          </ac:spMkLst>
        </pc:spChg>
        <pc:graphicFrameChg chg="add mod">
          <ac:chgData name="Marian Benčat" userId="20b7aaac25ce46d9" providerId="LiveId" clId="{E020BB50-4939-419B-BFCC-E0199817C24F}" dt="2019-05-08T18:56:53.164" v="7960" actId="16803"/>
          <ac:graphicFrameMkLst>
            <pc:docMk/>
            <pc:sldMk cId="1082173931" sldId="257"/>
            <ac:graphicFrameMk id="5" creationId="{4EB5E9AC-8EBD-4BAD-9ADD-F5FD1F20106C}"/>
          </ac:graphicFrameMkLst>
        </pc:graphicFrameChg>
        <pc:cxnChg chg="add del">
          <ac:chgData name="Marian Benčat" userId="20b7aaac25ce46d9" providerId="LiveId" clId="{E020BB50-4939-419B-BFCC-E0199817C24F}" dt="2019-05-08T18:06:55.518" v="3658" actId="26606"/>
          <ac:cxnSpMkLst>
            <pc:docMk/>
            <pc:sldMk cId="1082173931" sldId="257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2813487111" sldId="258"/>
        </pc:sldMkLst>
        <pc:spChg chg="mod">
          <ac:chgData name="Marian Benčat" userId="20b7aaac25ce46d9" providerId="LiveId" clId="{E020BB50-4939-419B-BFCC-E0199817C24F}" dt="2019-05-08T18:06:52.181" v="3656" actId="26606"/>
          <ac:spMkLst>
            <pc:docMk/>
            <pc:sldMk cId="2813487111" sldId="258"/>
            <ac:spMk id="2" creationId="{4945BBFB-1180-4502-8206-83D797415008}"/>
          </ac:spMkLst>
        </pc:spChg>
        <pc:spChg chg="mod">
          <ac:chgData name="Marian Benčat" userId="20b7aaac25ce46d9" providerId="LiveId" clId="{E020BB50-4939-419B-BFCC-E0199817C24F}" dt="2019-05-08T18:06:52.181" v="3656" actId="26606"/>
          <ac:spMkLst>
            <pc:docMk/>
            <pc:sldMk cId="2813487111" sldId="258"/>
            <ac:spMk id="3" creationId="{7FE64CD1-26EF-46C5-896E-E52958B49C53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813487111" sldId="258"/>
            <ac:spMk id="8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813487111" sldId="258"/>
            <ac:spMk id="10" creationId="{987FDF89-C993-41F4-A1B8-DBAFF16008A9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813487111" sldId="258"/>
            <ac:spMk id="12" creationId="{64E585EA-75FD-4025-8270-F66A58A15CDA}"/>
          </ac:spMkLst>
        </pc:spChg>
      </pc:sldChg>
      <pc:sldChg chg="add del">
        <pc:chgData name="Marian Benčat" userId="20b7aaac25ce46d9" providerId="LiveId" clId="{E020BB50-4939-419B-BFCC-E0199817C24F}" dt="2019-05-08T17:17:08.860" v="1" actId="2696"/>
        <pc:sldMkLst>
          <pc:docMk/>
          <pc:sldMk cId="3977023628" sldId="258"/>
        </pc:sldMkLst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3466438530" sldId="259"/>
        </pc:sldMkLst>
        <pc:spChg chg="mod">
          <ac:chgData name="Marian Benčat" userId="20b7aaac25ce46d9" providerId="LiveId" clId="{E020BB50-4939-419B-BFCC-E0199817C24F}" dt="2019-05-08T18:06:49.457" v="3655" actId="26606"/>
          <ac:spMkLst>
            <pc:docMk/>
            <pc:sldMk cId="3466438530" sldId="259"/>
            <ac:spMk id="2" creationId="{69005C08-C9A3-437D-88B8-FE55DADB4B15}"/>
          </ac:spMkLst>
        </pc:spChg>
        <pc:spChg chg="mod">
          <ac:chgData name="Marian Benčat" userId="20b7aaac25ce46d9" providerId="LiveId" clId="{E020BB50-4939-419B-BFCC-E0199817C24F}" dt="2019-05-08T18:06:49.457" v="3655" actId="26606"/>
          <ac:spMkLst>
            <pc:docMk/>
            <pc:sldMk cId="3466438530" sldId="259"/>
            <ac:spMk id="3" creationId="{A373C516-1FB8-4223-9789-1C207688E84A}"/>
          </ac:spMkLst>
        </pc:spChg>
        <pc:spChg chg="add del">
          <ac:chgData name="Marian Benčat" userId="20b7aaac25ce46d9" providerId="LiveId" clId="{E020BB50-4939-419B-BFCC-E0199817C24F}" dt="2019-05-08T18:06:49.441" v="3654" actId="26606"/>
          <ac:spMkLst>
            <pc:docMk/>
            <pc:sldMk cId="3466438530" sldId="259"/>
            <ac:spMk id="8" creationId="{48A740BC-A0AA-45E0-B899-2AE9C6FE11CA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466438530" sldId="259"/>
            <ac:spMk id="12" creationId="{64E585EA-75FD-4025-8270-F66A58A15CDA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466438530" sldId="259"/>
            <ac:spMk id="13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466438530" sldId="259"/>
            <ac:spMk id="14" creationId="{987FDF89-C993-41F4-A1B8-DBAFF16008A9}"/>
          </ac:spMkLst>
        </pc:spChg>
        <pc:cxnChg chg="add del">
          <ac:chgData name="Marian Benčat" userId="20b7aaac25ce46d9" providerId="LiveId" clId="{E020BB50-4939-419B-BFCC-E0199817C24F}" dt="2019-05-08T18:06:49.441" v="3654" actId="26606"/>
          <ac:cxnSpMkLst>
            <pc:docMk/>
            <pc:sldMk cId="3466438530" sldId="259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2696570654" sldId="260"/>
        </pc:sldMkLst>
        <pc:spChg chg="mod">
          <ac:chgData name="Marian Benčat" userId="20b7aaac25ce46d9" providerId="LiveId" clId="{E020BB50-4939-419B-BFCC-E0199817C24F}" dt="2019-05-08T18:06:44.694" v="3652" actId="26606"/>
          <ac:spMkLst>
            <pc:docMk/>
            <pc:sldMk cId="2696570654" sldId="260"/>
            <ac:spMk id="2" creationId="{B8FE28F4-7644-4A99-BF6A-FC78F2AADB91}"/>
          </ac:spMkLst>
        </pc:spChg>
        <pc:spChg chg="mod">
          <ac:chgData name="Marian Benčat" userId="20b7aaac25ce46d9" providerId="LiveId" clId="{E020BB50-4939-419B-BFCC-E0199817C24F}" dt="2019-05-08T18:06:44.694" v="3652" actId="26606"/>
          <ac:spMkLst>
            <pc:docMk/>
            <pc:sldMk cId="2696570654" sldId="260"/>
            <ac:spMk id="3" creationId="{D865C564-6A09-4C69-9654-3FD26F486A93}"/>
          </ac:spMkLst>
        </pc:spChg>
        <pc:spChg chg="add mod">
          <ac:chgData name="Marian Benčat" userId="20b7aaac25ce46d9" providerId="LiveId" clId="{E020BB50-4939-419B-BFCC-E0199817C24F}" dt="2019-05-08T18:06:44.694" v="3652" actId="26606"/>
          <ac:spMkLst>
            <pc:docMk/>
            <pc:sldMk cId="2696570654" sldId="260"/>
            <ac:spMk id="5" creationId="{419AECAE-0BB3-4BA6-B799-A036F2B95163}"/>
          </ac:spMkLst>
        </pc:spChg>
        <pc:spChg chg="add del">
          <ac:chgData name="Marian Benčat" userId="20b7aaac25ce46d9" providerId="LiveId" clId="{E020BB50-4939-419B-BFCC-E0199817C24F}" dt="2019-05-08T18:06:44.674" v="3651" actId="26606"/>
          <ac:spMkLst>
            <pc:docMk/>
            <pc:sldMk cId="2696570654" sldId="260"/>
            <ac:spMk id="10" creationId="{4C608BEB-860E-4094-8511-78603564A75E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696570654" sldId="260"/>
            <ac:spMk id="14" creationId="{3CF62545-93A0-4FD5-9B48-48DCA794CBA1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696570654" sldId="260"/>
            <ac:spMk id="15" creationId="{FEF085B8-A2C0-4A6F-B663-CCC56F3CD373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696570654" sldId="260"/>
            <ac:spMk id="16" creationId="{2658F6D6-96E0-421A-96D6-3DF404008543}"/>
          </ac:spMkLst>
        </pc:spChg>
        <pc:graphicFrameChg chg="add del mod">
          <ac:chgData name="Marian Benčat" userId="20b7aaac25ce46d9" providerId="LiveId" clId="{E020BB50-4939-419B-BFCC-E0199817C24F}" dt="2019-05-08T17:26:51.921" v="824" actId="478"/>
          <ac:graphicFrameMkLst>
            <pc:docMk/>
            <pc:sldMk cId="2696570654" sldId="260"/>
            <ac:graphicFrameMk id="4" creationId="{7AF678E7-D0D8-4B10-9568-17EEF20E0BF0}"/>
          </ac:graphicFrameMkLst>
        </pc:graphicFrameChg>
        <pc:graphicFrameChg chg="add del modGraphic">
          <ac:chgData name="Marian Benčat" userId="20b7aaac25ce46d9" providerId="LiveId" clId="{E020BB50-4939-419B-BFCC-E0199817C24F}" dt="2019-05-08T17:31:56.693" v="1305" actId="478"/>
          <ac:graphicFrameMkLst>
            <pc:docMk/>
            <pc:sldMk cId="2696570654" sldId="260"/>
            <ac:graphicFrameMk id="7" creationId="{FC4F5B0C-6E8D-4652-B3D9-CEDD09CDE2AF}"/>
          </ac:graphicFrameMkLst>
        </pc:graphicFrameChg>
        <pc:cxnChg chg="add del">
          <ac:chgData name="Marian Benčat" userId="20b7aaac25ce46d9" providerId="LiveId" clId="{E020BB50-4939-419B-BFCC-E0199817C24F}" dt="2019-05-08T18:06:44.674" v="3651" actId="26606"/>
          <ac:cxnSpMkLst>
            <pc:docMk/>
            <pc:sldMk cId="2696570654" sldId="260"/>
            <ac:cxnSpMk id="12" creationId="{1F16A8D4-FE87-4604-88B2-394B5D1EB43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6.331" v="3702" actId="27636"/>
        <pc:sldMkLst>
          <pc:docMk/>
          <pc:sldMk cId="2601611070" sldId="261"/>
        </pc:sldMkLst>
        <pc:spChg chg="mod">
          <ac:chgData name="Marian Benčat" userId="20b7aaac25ce46d9" providerId="LiveId" clId="{E020BB50-4939-419B-BFCC-E0199817C24F}" dt="2019-05-08T18:06:40.068" v="3649" actId="26606"/>
          <ac:spMkLst>
            <pc:docMk/>
            <pc:sldMk cId="2601611070" sldId="261"/>
            <ac:spMk id="2" creationId="{729CDDCF-3910-42DE-9783-C3DB46E9D3A8}"/>
          </ac:spMkLst>
        </pc:spChg>
        <pc:spChg chg="mod">
          <ac:chgData name="Marian Benčat" userId="20b7aaac25ce46d9" providerId="LiveId" clId="{E020BB50-4939-419B-BFCC-E0199817C24F}" dt="2019-05-08T18:07:16.331" v="3702" actId="27636"/>
          <ac:spMkLst>
            <pc:docMk/>
            <pc:sldMk cId="2601611070" sldId="261"/>
            <ac:spMk id="3" creationId="{16782938-922E-4AC2-B1AC-30700FA0E338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601611070" sldId="261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2601611070" sldId="261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1990926405" sldId="262"/>
        </pc:sldMkLst>
        <pc:spChg chg="mod">
          <ac:chgData name="Marian Benčat" userId="20b7aaac25ce46d9" providerId="LiveId" clId="{E020BB50-4939-419B-BFCC-E0199817C24F}" dt="2019-05-08T18:06:36.612" v="3648" actId="26606"/>
          <ac:spMkLst>
            <pc:docMk/>
            <pc:sldMk cId="1990926405" sldId="262"/>
            <ac:spMk id="2" creationId="{729CDDCF-3910-42DE-9783-C3DB46E9D3A8}"/>
          </ac:spMkLst>
        </pc:spChg>
        <pc:spChg chg="del mod">
          <ac:chgData name="Marian Benčat" userId="20b7aaac25ce46d9" providerId="LiveId" clId="{E020BB50-4939-419B-BFCC-E0199817C24F}" dt="2019-05-08T17:31:42.684" v="1291" actId="478"/>
          <ac:spMkLst>
            <pc:docMk/>
            <pc:sldMk cId="1990926405" sldId="262"/>
            <ac:spMk id="3" creationId="{16782938-922E-4AC2-B1AC-30700FA0E338}"/>
          </ac:spMkLst>
        </pc:spChg>
        <pc:spChg chg="add del mod">
          <ac:chgData name="Marian Benčat" userId="20b7aaac25ce46d9" providerId="LiveId" clId="{E020BB50-4939-419B-BFCC-E0199817C24F}" dt="2019-05-08T17:31:44.196" v="1292" actId="478"/>
          <ac:spMkLst>
            <pc:docMk/>
            <pc:sldMk cId="1990926405" sldId="262"/>
            <ac:spMk id="5" creationId="{D1D5FBBB-1521-405C-93B5-6A0E1ED1BE0B}"/>
          </ac:spMkLst>
        </pc:spChg>
        <pc:spChg chg="add del">
          <ac:chgData name="Marian Benčat" userId="20b7aaac25ce46d9" providerId="LiveId" clId="{E020BB50-4939-419B-BFCC-E0199817C24F}" dt="2019-05-08T17:31:51.548" v="1302" actId="478"/>
          <ac:spMkLst>
            <pc:docMk/>
            <pc:sldMk cId="1990926405" sldId="262"/>
            <ac:spMk id="6" creationId="{E22552B5-1E4E-4C65-869C-362FEFB7C2C9}"/>
          </ac:spMkLst>
        </pc:spChg>
        <pc:spChg chg="add mod">
          <ac:chgData name="Marian Benčat" userId="20b7aaac25ce46d9" providerId="LiveId" clId="{E020BB50-4939-419B-BFCC-E0199817C24F}" dt="2019-05-08T18:06:36.612" v="3648" actId="26606"/>
          <ac:spMkLst>
            <pc:docMk/>
            <pc:sldMk cId="1990926405" sldId="262"/>
            <ac:spMk id="7" creationId="{3A1FF55A-D531-4D8C-92F6-3E5D6B3D7739}"/>
          </ac:spMkLst>
        </pc:spChg>
        <pc:spChg chg="add del">
          <ac:chgData name="Marian Benčat" userId="20b7aaac25ce46d9" providerId="LiveId" clId="{E020BB50-4939-419B-BFCC-E0199817C24F}" dt="2019-05-08T18:06:32.740" v="3641" actId="26606"/>
          <ac:spMkLst>
            <pc:docMk/>
            <pc:sldMk cId="1990926405" sldId="262"/>
            <ac:spMk id="12" creationId="{E945E29B-B971-41C6-A57B-B29BBB108A39}"/>
          </ac:spMkLst>
        </pc:spChg>
        <pc:spChg chg="add del">
          <ac:chgData name="Marian Benčat" userId="20b7aaac25ce46d9" providerId="LiveId" clId="{E020BB50-4939-419B-BFCC-E0199817C24F}" dt="2019-05-08T18:06:32.740" v="3641" actId="26606"/>
          <ac:spMkLst>
            <pc:docMk/>
            <pc:sldMk cId="1990926405" sldId="262"/>
            <ac:spMk id="19" creationId="{3E1F47E4-066D-4C27-98C8-B2B2C7BABFEC}"/>
          </ac:spMkLst>
        </pc:spChg>
        <pc:spChg chg="add del">
          <ac:chgData name="Marian Benčat" userId="20b7aaac25ce46d9" providerId="LiveId" clId="{E020BB50-4939-419B-BFCC-E0199817C24F}" dt="2019-05-08T18:06:34.178" v="3643" actId="26606"/>
          <ac:spMkLst>
            <pc:docMk/>
            <pc:sldMk cId="1990926405" sldId="262"/>
            <ac:spMk id="21" creationId="{3B854194-185D-494D-905C-7C7CB2E30F6E}"/>
          </ac:spMkLst>
        </pc:spChg>
        <pc:spChg chg="add del">
          <ac:chgData name="Marian Benčat" userId="20b7aaac25ce46d9" providerId="LiveId" clId="{E020BB50-4939-419B-BFCC-E0199817C24F}" dt="2019-05-08T18:06:34.178" v="3643" actId="26606"/>
          <ac:spMkLst>
            <pc:docMk/>
            <pc:sldMk cId="1990926405" sldId="262"/>
            <ac:spMk id="22" creationId="{B4F5FA0D-0104-4987-8241-EFF7C85B88DE}"/>
          </ac:spMkLst>
        </pc:spChg>
        <pc:spChg chg="add del">
          <ac:chgData name="Marian Benčat" userId="20b7aaac25ce46d9" providerId="LiveId" clId="{E020BB50-4939-419B-BFCC-E0199817C24F}" dt="2019-05-08T18:06:35.809" v="3645" actId="26606"/>
          <ac:spMkLst>
            <pc:docMk/>
            <pc:sldMk cId="1990926405" sldId="262"/>
            <ac:spMk id="24" creationId="{3A4F209C-C20E-4FA7-B241-1EF4F8D193B2}"/>
          </ac:spMkLst>
        </pc:spChg>
        <pc:spChg chg="add del">
          <ac:chgData name="Marian Benčat" userId="20b7aaac25ce46d9" providerId="LiveId" clId="{E020BB50-4939-419B-BFCC-E0199817C24F}" dt="2019-05-08T18:06:35.809" v="3645" actId="26606"/>
          <ac:spMkLst>
            <pc:docMk/>
            <pc:sldMk cId="1990926405" sldId="262"/>
            <ac:spMk id="25" creationId="{E4564234-45B0-4ED8-A9E2-199C00173276}"/>
          </ac:spMkLst>
        </pc:spChg>
        <pc:spChg chg="add del">
          <ac:chgData name="Marian Benčat" userId="20b7aaac25ce46d9" providerId="LiveId" clId="{E020BB50-4939-419B-BFCC-E0199817C24F}" dt="2019-05-08T18:06:36.596" v="3647" actId="26606"/>
          <ac:spMkLst>
            <pc:docMk/>
            <pc:sldMk cId="1990926405" sldId="262"/>
            <ac:spMk id="27" creationId="{8D70B121-56F4-4848-B38B-182089D909FA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990926405" sldId="262"/>
            <ac:spMk id="30" creationId="{48A740BC-A0AA-45E0-B899-2AE9C6FE11CA}"/>
          </ac:spMkLst>
        </pc:spChg>
        <pc:grpChg chg="add del">
          <ac:chgData name="Marian Benčat" userId="20b7aaac25ce46d9" providerId="LiveId" clId="{E020BB50-4939-419B-BFCC-E0199817C24F}" dt="2019-05-08T18:06:32.740" v="3641" actId="26606"/>
          <ac:grpSpMkLst>
            <pc:docMk/>
            <pc:sldMk cId="1990926405" sldId="262"/>
            <ac:grpSpMk id="14" creationId="{4C76015D-CFEA-4204-9A50-352560FFC252}"/>
          </ac:grpSpMkLst>
        </pc:grpChg>
        <pc:picChg chg="add del">
          <ac:chgData name="Marian Benčat" userId="20b7aaac25ce46d9" providerId="LiveId" clId="{E020BB50-4939-419B-BFCC-E0199817C24F}" dt="2019-05-08T18:06:34.178" v="3643" actId="26606"/>
          <ac:picMkLst>
            <pc:docMk/>
            <pc:sldMk cId="1990926405" sldId="262"/>
            <ac:picMk id="16" creationId="{2897127E-6CEF-446C-BE87-93B7C46E49D1}"/>
          </ac:picMkLst>
        </pc:picChg>
        <pc:cxnChg chg="add del">
          <ac:chgData name="Marian Benčat" userId="20b7aaac25ce46d9" providerId="LiveId" clId="{E020BB50-4939-419B-BFCC-E0199817C24F}" dt="2019-05-08T18:06:36.596" v="3647" actId="26606"/>
          <ac:cxnSpMkLst>
            <pc:docMk/>
            <pc:sldMk cId="1990926405" sldId="262"/>
            <ac:cxnSpMk id="28" creationId="{2D72A2C9-F3CA-4216-8BAD-FA4C970C3C4E}"/>
          </ac:cxnSpMkLst>
        </pc:cxn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1990926405" sldId="262"/>
            <ac:cxnSpMk id="31" creationId="{B874EF51-C858-4BB9-97C3-D17755787127}"/>
          </ac:cxnSpMkLst>
        </pc:cxnChg>
      </pc:sldChg>
      <pc:sldChg chg="addSp delSp modSp add mod setBg delDesignElem">
        <pc:chgData name="Marian Benčat" userId="20b7aaac25ce46d9" providerId="LiveId" clId="{E020BB50-4939-419B-BFCC-E0199817C24F}" dt="2019-05-08T18:07:15.011" v="3696"/>
        <pc:sldMkLst>
          <pc:docMk/>
          <pc:sldMk cId="1479760531" sldId="263"/>
        </pc:sldMkLst>
        <pc:spChg chg="del">
          <ac:chgData name="Marian Benčat" userId="20b7aaac25ce46d9" providerId="LiveId" clId="{E020BB50-4939-419B-BFCC-E0199817C24F}" dt="2019-05-08T17:33:43.981" v="1342" actId="478"/>
          <ac:spMkLst>
            <pc:docMk/>
            <pc:sldMk cId="1479760531" sldId="263"/>
            <ac:spMk id="2" creationId="{EA2A4937-DFA0-469D-BBB7-0B45A972518E}"/>
          </ac:spMkLst>
        </pc:spChg>
        <pc:spChg chg="del">
          <ac:chgData name="Marian Benčat" userId="20b7aaac25ce46d9" providerId="LiveId" clId="{E020BB50-4939-419B-BFCC-E0199817C24F}" dt="2019-05-08T17:33:43.431" v="1341" actId="478"/>
          <ac:spMkLst>
            <pc:docMk/>
            <pc:sldMk cId="1479760531" sldId="263"/>
            <ac:spMk id="3" creationId="{648D5856-45E6-43D2-8F06-0C9A22613735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479760531" sldId="263"/>
            <ac:spMk id="9" creationId="{32BC26D8-82FB-445E-AA49-62A77D7C1EE0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479760531" sldId="263"/>
            <ac:spMk id="11" creationId="{CB44330D-EA18-4254-AA95-EB49948539B8}"/>
          </ac:spMkLst>
        </pc:spChg>
        <pc:picChg chg="add mod">
          <ac:chgData name="Marian Benčat" userId="20b7aaac25ce46d9" providerId="LiveId" clId="{E020BB50-4939-419B-BFCC-E0199817C24F}" dt="2019-05-08T18:06:27.201" v="3639" actId="26606"/>
          <ac:picMkLst>
            <pc:docMk/>
            <pc:sldMk cId="1479760531" sldId="263"/>
            <ac:picMk id="4" creationId="{8470019D-12F8-4283-895E-147987C53256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1263362443" sldId="264"/>
        </pc:sldMkLst>
        <pc:spChg chg="mod">
          <ac:chgData name="Marian Benčat" userId="20b7aaac25ce46d9" providerId="LiveId" clId="{E020BB50-4939-419B-BFCC-E0199817C24F}" dt="2019-05-08T18:06:21.382" v="3638" actId="26606"/>
          <ac:spMkLst>
            <pc:docMk/>
            <pc:sldMk cId="1263362443" sldId="264"/>
            <ac:spMk id="2" creationId="{95BC2997-9105-40E3-ACC8-DF81E698AA3D}"/>
          </ac:spMkLst>
        </pc:spChg>
        <pc:spChg chg="add del mod">
          <ac:chgData name="Marian Benčat" userId="20b7aaac25ce46d9" providerId="LiveId" clId="{E020BB50-4939-419B-BFCC-E0199817C24F}" dt="2019-05-08T18:06:21.382" v="3638" actId="26606"/>
          <ac:spMkLst>
            <pc:docMk/>
            <pc:sldMk cId="1263362443" sldId="264"/>
            <ac:spMk id="3" creationId="{245A7533-DD18-4189-B041-2675C249F0A5}"/>
          </ac:spMkLst>
        </pc:spChg>
        <pc:spChg chg="add del">
          <ac:chgData name="Marian Benčat" userId="20b7aaac25ce46d9" providerId="LiveId" clId="{E020BB50-4939-419B-BFCC-E0199817C24F}" dt="2019-05-08T18:06:11.686" v="3623" actId="26606"/>
          <ac:spMkLst>
            <pc:docMk/>
            <pc:sldMk cId="1263362443" sldId="264"/>
            <ac:spMk id="8" creationId="{8D70B121-56F4-4848-B38B-182089D909FA}"/>
          </ac:spMkLst>
        </pc:spChg>
        <pc:spChg chg="add del">
          <ac:chgData name="Marian Benčat" userId="20b7aaac25ce46d9" providerId="LiveId" clId="{E020BB50-4939-419B-BFCC-E0199817C24F}" dt="2019-05-08T18:06:09.818" v="3621" actId="26606"/>
          <ac:spMkLst>
            <pc:docMk/>
            <pc:sldMk cId="1263362443" sldId="264"/>
            <ac:spMk id="10" creationId="{46C2E80F-49A6-4372-B103-219D417A55ED}"/>
          </ac:spMkLst>
        </pc:spChg>
        <pc:spChg chg="add del">
          <ac:chgData name="Marian Benčat" userId="20b7aaac25ce46d9" providerId="LiveId" clId="{E020BB50-4939-419B-BFCC-E0199817C24F}" dt="2019-05-08T18:06:11.686" v="3623" actId="26606"/>
          <ac:spMkLst>
            <pc:docMk/>
            <pc:sldMk cId="1263362443" sldId="264"/>
            <ac:spMk id="13" creationId="{245A7533-DD18-4189-B041-2675C249F0A5}"/>
          </ac:spMkLst>
        </pc:spChg>
        <pc:spChg chg="add del">
          <ac:chgData name="Marian Benčat" userId="20b7aaac25ce46d9" providerId="LiveId" clId="{E020BB50-4939-419B-BFCC-E0199817C24F}" dt="2019-05-08T18:06:13.010" v="3625" actId="26606"/>
          <ac:spMkLst>
            <pc:docMk/>
            <pc:sldMk cId="1263362443" sldId="264"/>
            <ac:spMk id="15" creationId="{3B854194-185D-494D-905C-7C7CB2E30F6E}"/>
          </ac:spMkLst>
        </pc:spChg>
        <pc:spChg chg="add del">
          <ac:chgData name="Marian Benčat" userId="20b7aaac25ce46d9" providerId="LiveId" clId="{E020BB50-4939-419B-BFCC-E0199817C24F}" dt="2019-05-08T18:06:13.010" v="3625" actId="26606"/>
          <ac:spMkLst>
            <pc:docMk/>
            <pc:sldMk cId="1263362443" sldId="264"/>
            <ac:spMk id="16" creationId="{B4F5FA0D-0104-4987-8241-EFF7C85B88DE}"/>
          </ac:spMkLst>
        </pc:spChg>
        <pc:spChg chg="add del">
          <ac:chgData name="Marian Benčat" userId="20b7aaac25ce46d9" providerId="LiveId" clId="{E020BB50-4939-419B-BFCC-E0199817C24F}" dt="2019-05-08T18:06:13.010" v="3625" actId="26606"/>
          <ac:spMkLst>
            <pc:docMk/>
            <pc:sldMk cId="1263362443" sldId="264"/>
            <ac:spMk id="18" creationId="{245A7533-DD18-4189-B041-2675C249F0A5}"/>
          </ac:spMkLst>
        </pc:spChg>
        <pc:spChg chg="add del">
          <ac:chgData name="Marian Benčat" userId="20b7aaac25ce46d9" providerId="LiveId" clId="{E020BB50-4939-419B-BFCC-E0199817C24F}" dt="2019-05-08T18:06:17.026" v="3627" actId="26606"/>
          <ac:spMkLst>
            <pc:docMk/>
            <pc:sldMk cId="1263362443" sldId="264"/>
            <ac:spMk id="20" creationId="{08E89D5E-1885-4160-AC77-CC471DD1D0DB}"/>
          </ac:spMkLst>
        </pc:spChg>
        <pc:spChg chg="add del">
          <ac:chgData name="Marian Benčat" userId="20b7aaac25ce46d9" providerId="LiveId" clId="{E020BB50-4939-419B-BFCC-E0199817C24F}" dt="2019-05-08T18:06:17.629" v="3629" actId="26606"/>
          <ac:spMkLst>
            <pc:docMk/>
            <pc:sldMk cId="1263362443" sldId="264"/>
            <ac:spMk id="24" creationId="{46C2E80F-49A6-4372-B103-219D417A55ED}"/>
          </ac:spMkLst>
        </pc:spChg>
        <pc:spChg chg="add del">
          <ac:chgData name="Marian Benčat" userId="20b7aaac25ce46d9" providerId="LiveId" clId="{E020BB50-4939-419B-BFCC-E0199817C24F}" dt="2019-05-08T18:06:18.646" v="3631" actId="26606"/>
          <ac:spMkLst>
            <pc:docMk/>
            <pc:sldMk cId="1263362443" sldId="264"/>
            <ac:spMk id="27" creationId="{46C2E80F-49A6-4372-B103-219D417A55ED}"/>
          </ac:spMkLst>
        </pc:spChg>
        <pc:spChg chg="add del">
          <ac:chgData name="Marian Benčat" userId="20b7aaac25ce46d9" providerId="LiveId" clId="{E020BB50-4939-419B-BFCC-E0199817C24F}" dt="2019-05-08T18:06:19.542" v="3633" actId="26606"/>
          <ac:spMkLst>
            <pc:docMk/>
            <pc:sldMk cId="1263362443" sldId="264"/>
            <ac:spMk id="30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6:19.542" v="3633" actId="26606"/>
          <ac:spMkLst>
            <pc:docMk/>
            <pc:sldMk cId="1263362443" sldId="264"/>
            <ac:spMk id="31" creationId="{987FDF89-C993-41F4-A1B8-DBAFF16008A9}"/>
          </ac:spMkLst>
        </pc:spChg>
        <pc:spChg chg="add del">
          <ac:chgData name="Marian Benčat" userId="20b7aaac25ce46d9" providerId="LiveId" clId="{E020BB50-4939-419B-BFCC-E0199817C24F}" dt="2019-05-08T18:06:19.542" v="3633" actId="26606"/>
          <ac:spMkLst>
            <pc:docMk/>
            <pc:sldMk cId="1263362443" sldId="264"/>
            <ac:spMk id="32" creationId="{64E585EA-75FD-4025-8270-F66A58A15CDA}"/>
          </ac:spMkLst>
        </pc:spChg>
        <pc:spChg chg="add del">
          <ac:chgData name="Marian Benčat" userId="20b7aaac25ce46d9" providerId="LiveId" clId="{E020BB50-4939-419B-BFCC-E0199817C24F}" dt="2019-05-08T18:06:19.542" v="3633" actId="26606"/>
          <ac:spMkLst>
            <pc:docMk/>
            <pc:sldMk cId="1263362443" sldId="264"/>
            <ac:spMk id="33" creationId="{245A7533-DD18-4189-B041-2675C249F0A5}"/>
          </ac:spMkLst>
        </pc:spChg>
        <pc:spChg chg="add del">
          <ac:chgData name="Marian Benčat" userId="20b7aaac25ce46d9" providerId="LiveId" clId="{E020BB50-4939-419B-BFCC-E0199817C24F}" dt="2019-05-08T18:06:20.112" v="3635" actId="26606"/>
          <ac:spMkLst>
            <pc:docMk/>
            <pc:sldMk cId="1263362443" sldId="264"/>
            <ac:spMk id="35" creationId="{8D70B121-56F4-4848-B38B-182089D909FA}"/>
          </ac:spMkLst>
        </pc:spChg>
        <pc:spChg chg="add del">
          <ac:chgData name="Marian Benčat" userId="20b7aaac25ce46d9" providerId="LiveId" clId="{E020BB50-4939-419B-BFCC-E0199817C24F}" dt="2019-05-08T18:06:20.112" v="3635" actId="26606"/>
          <ac:spMkLst>
            <pc:docMk/>
            <pc:sldMk cId="1263362443" sldId="264"/>
            <ac:spMk id="37" creationId="{245A7533-DD18-4189-B041-2675C249F0A5}"/>
          </ac:spMkLst>
        </pc:spChg>
        <pc:spChg chg="add del">
          <ac:chgData name="Marian Benčat" userId="20b7aaac25ce46d9" providerId="LiveId" clId="{E020BB50-4939-419B-BFCC-E0199817C24F}" dt="2019-05-08T18:06:21.369" v="3637" actId="26606"/>
          <ac:spMkLst>
            <pc:docMk/>
            <pc:sldMk cId="1263362443" sldId="264"/>
            <ac:spMk id="39" creationId="{08E89D5E-1885-4160-AC77-CC471DD1D0DB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263362443" sldId="264"/>
            <ac:spMk id="43" creationId="{8D70B121-56F4-4848-B38B-182089D909FA}"/>
          </ac:spMkLst>
        </pc:spChg>
        <pc:spChg chg="add">
          <ac:chgData name="Marian Benčat" userId="20b7aaac25ce46d9" providerId="LiveId" clId="{E020BB50-4939-419B-BFCC-E0199817C24F}" dt="2019-05-08T18:06:21.382" v="3638" actId="26606"/>
          <ac:spMkLst>
            <pc:docMk/>
            <pc:sldMk cId="1263362443" sldId="264"/>
            <ac:spMk id="45" creationId="{245A7533-DD18-4189-B041-2675C249F0A5}"/>
          </ac:spMkLst>
        </pc:spChg>
        <pc:graphicFrameChg chg="add del">
          <ac:chgData name="Marian Benčat" userId="20b7aaac25ce46d9" providerId="LiveId" clId="{E020BB50-4939-419B-BFCC-E0199817C24F}" dt="2019-05-08T18:06:09.818" v="3621" actId="26606"/>
          <ac:graphicFrameMkLst>
            <pc:docMk/>
            <pc:sldMk cId="1263362443" sldId="264"/>
            <ac:graphicFrameMk id="5" creationId="{F3A8A106-B6D4-4A5E-B446-28029B6B7E6A}"/>
          </ac:graphicFrameMkLst>
        </pc:graphicFrameChg>
        <pc:graphicFrameChg chg="add del">
          <ac:chgData name="Marian Benčat" userId="20b7aaac25ce46d9" providerId="LiveId" clId="{E020BB50-4939-419B-BFCC-E0199817C24F}" dt="2019-05-08T18:06:17.026" v="3627" actId="26606"/>
          <ac:graphicFrameMkLst>
            <pc:docMk/>
            <pc:sldMk cId="1263362443" sldId="264"/>
            <ac:graphicFrameMk id="22" creationId="{6B6AAC39-544C-495B-9C09-9B59A5F945E3}"/>
          </ac:graphicFrameMkLst>
        </pc:graphicFrameChg>
        <pc:graphicFrameChg chg="add del">
          <ac:chgData name="Marian Benčat" userId="20b7aaac25ce46d9" providerId="LiveId" clId="{E020BB50-4939-419B-BFCC-E0199817C24F}" dt="2019-05-08T18:06:17.629" v="3629" actId="26606"/>
          <ac:graphicFrameMkLst>
            <pc:docMk/>
            <pc:sldMk cId="1263362443" sldId="264"/>
            <ac:graphicFrameMk id="25" creationId="{7100688F-F7FD-413D-8C2A-63FB3727A17E}"/>
          </ac:graphicFrameMkLst>
        </pc:graphicFrameChg>
        <pc:graphicFrameChg chg="add del">
          <ac:chgData name="Marian Benčat" userId="20b7aaac25ce46d9" providerId="LiveId" clId="{E020BB50-4939-419B-BFCC-E0199817C24F}" dt="2019-05-08T18:06:18.646" v="3631" actId="26606"/>
          <ac:graphicFrameMkLst>
            <pc:docMk/>
            <pc:sldMk cId="1263362443" sldId="264"/>
            <ac:graphicFrameMk id="28" creationId="{F3A8A106-B6D4-4A5E-B446-28029B6B7E6A}"/>
          </ac:graphicFrameMkLst>
        </pc:graphicFrameChg>
        <pc:graphicFrameChg chg="add del">
          <ac:chgData name="Marian Benčat" userId="20b7aaac25ce46d9" providerId="LiveId" clId="{E020BB50-4939-419B-BFCC-E0199817C24F}" dt="2019-05-08T18:06:21.369" v="3637" actId="26606"/>
          <ac:graphicFrameMkLst>
            <pc:docMk/>
            <pc:sldMk cId="1263362443" sldId="264"/>
            <ac:graphicFrameMk id="41" creationId="{AD25E985-06DB-43FA-80C7-E825142B6B1A}"/>
          </ac:graphicFrameMkLst>
        </pc:graphicFrameChg>
        <pc:picChg chg="add del">
          <ac:chgData name="Marian Benčat" userId="20b7aaac25ce46d9" providerId="LiveId" clId="{E020BB50-4939-419B-BFCC-E0199817C24F}" dt="2019-05-08T18:06:13.010" v="3625" actId="26606"/>
          <ac:picMkLst>
            <pc:docMk/>
            <pc:sldMk cId="1263362443" sldId="264"/>
            <ac:picMk id="17" creationId="{2897127E-6CEF-446C-BE87-93B7C46E49D1}"/>
          </ac:picMkLst>
        </pc:picChg>
        <pc:cxnChg chg="add del">
          <ac:chgData name="Marian Benčat" userId="20b7aaac25ce46d9" providerId="LiveId" clId="{E020BB50-4939-419B-BFCC-E0199817C24F}" dt="2019-05-08T18:06:11.686" v="3623" actId="26606"/>
          <ac:cxnSpMkLst>
            <pc:docMk/>
            <pc:sldMk cId="1263362443" sldId="264"/>
            <ac:cxnSpMk id="12" creationId="{2D72A2C9-F3CA-4216-8BAD-FA4C970C3C4E}"/>
          </ac:cxnSpMkLst>
        </pc:cxnChg>
        <pc:cxnChg chg="add del">
          <ac:chgData name="Marian Benčat" userId="20b7aaac25ce46d9" providerId="LiveId" clId="{E020BB50-4939-419B-BFCC-E0199817C24F}" dt="2019-05-08T18:06:17.026" v="3627" actId="26606"/>
          <ac:cxnSpMkLst>
            <pc:docMk/>
            <pc:sldMk cId="1263362443" sldId="264"/>
            <ac:cxnSpMk id="21" creationId="{550D2BD1-98F9-412D-905B-3A843EF4078B}"/>
          </ac:cxnSpMkLst>
        </pc:cxnChg>
        <pc:cxnChg chg="add del">
          <ac:chgData name="Marian Benčat" userId="20b7aaac25ce46d9" providerId="LiveId" clId="{E020BB50-4939-419B-BFCC-E0199817C24F}" dt="2019-05-08T18:06:20.112" v="3635" actId="26606"/>
          <ac:cxnSpMkLst>
            <pc:docMk/>
            <pc:sldMk cId="1263362443" sldId="264"/>
            <ac:cxnSpMk id="36" creationId="{2D72A2C9-F3CA-4216-8BAD-FA4C970C3C4E}"/>
          </ac:cxnSpMkLst>
        </pc:cxnChg>
        <pc:cxnChg chg="add del">
          <ac:chgData name="Marian Benčat" userId="20b7aaac25ce46d9" providerId="LiveId" clId="{E020BB50-4939-419B-BFCC-E0199817C24F}" dt="2019-05-08T18:06:21.369" v="3637" actId="26606"/>
          <ac:cxnSpMkLst>
            <pc:docMk/>
            <pc:sldMk cId="1263362443" sldId="264"/>
            <ac:cxnSpMk id="40" creationId="{550D2BD1-98F9-412D-905B-3A843EF4078B}"/>
          </ac:cxnSpMkLst>
        </pc:cxn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1263362443" sldId="264"/>
            <ac:cxnSpMk id="44" creationId="{2D72A2C9-F3CA-4216-8BAD-FA4C970C3C4E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8:30.300" v="3733" actId="26606"/>
        <pc:sldMkLst>
          <pc:docMk/>
          <pc:sldMk cId="2238513755" sldId="265"/>
        </pc:sldMkLst>
        <pc:spChg chg="mod">
          <ac:chgData name="Marian Benčat" userId="20b7aaac25ce46d9" providerId="LiveId" clId="{E020BB50-4939-419B-BFCC-E0199817C24F}" dt="2019-05-08T18:08:30.300" v="3733" actId="26606"/>
          <ac:spMkLst>
            <pc:docMk/>
            <pc:sldMk cId="2238513755" sldId="265"/>
            <ac:spMk id="2" creationId="{6A625A16-0A75-4DFA-B378-1629EA7CAF6E}"/>
          </ac:spMkLst>
        </pc:spChg>
        <pc:spChg chg="add del mod">
          <ac:chgData name="Marian Benčat" userId="20b7aaac25ce46d9" providerId="LiveId" clId="{E020BB50-4939-419B-BFCC-E0199817C24F}" dt="2019-05-08T18:06:00.189" v="3619" actId="26606"/>
          <ac:spMkLst>
            <pc:docMk/>
            <pc:sldMk cId="2238513755" sldId="265"/>
            <ac:spMk id="3" creationId="{BE6EFE93-C3FF-4177-813C-810FDBDE0FFB}"/>
          </ac:spMkLst>
        </pc:spChg>
        <pc:spChg chg="add del">
          <ac:chgData name="Marian Benčat" userId="20b7aaac25ce46d9" providerId="LiveId" clId="{E020BB50-4939-419B-BFCC-E0199817C24F}" dt="2019-05-08T18:06:00.160" v="3618" actId="26606"/>
          <ac:spMkLst>
            <pc:docMk/>
            <pc:sldMk cId="2238513755" sldId="265"/>
            <ac:spMk id="10" creationId="{46C2E80F-49A6-4372-B103-219D417A55ED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238513755" sldId="265"/>
            <ac:spMk id="12" creationId="{46C2E80F-49A6-4372-B103-219D417A55ED}"/>
          </ac:spMkLst>
        </pc:spChg>
        <pc:spChg chg="add del">
          <ac:chgData name="Marian Benčat" userId="20b7aaac25ce46d9" providerId="LiveId" clId="{E020BB50-4939-419B-BFCC-E0199817C24F}" dt="2019-05-08T18:08:30.300" v="3733" actId="26606"/>
          <ac:spMkLst>
            <pc:docMk/>
            <pc:sldMk cId="2238513755" sldId="265"/>
            <ac:spMk id="18" creationId="{F747F1B4-B831-4277-8AB0-32767F7EB7BF}"/>
          </ac:spMkLst>
        </pc:spChg>
        <pc:spChg chg="add del">
          <ac:chgData name="Marian Benčat" userId="20b7aaac25ce46d9" providerId="LiveId" clId="{E020BB50-4939-419B-BFCC-E0199817C24F}" dt="2019-05-08T18:08:30.300" v="3733" actId="26606"/>
          <ac:spMkLst>
            <pc:docMk/>
            <pc:sldMk cId="2238513755" sldId="265"/>
            <ac:spMk id="20" creationId="{D80CFA21-AB7C-4BEB-9BFF-05764FBBF3C6}"/>
          </ac:spMkLst>
        </pc:spChg>
        <pc:spChg chg="add del">
          <ac:chgData name="Marian Benčat" userId="20b7aaac25ce46d9" providerId="LiveId" clId="{E020BB50-4939-419B-BFCC-E0199817C24F}" dt="2019-05-08T18:08:30.300" v="3733" actId="26606"/>
          <ac:spMkLst>
            <pc:docMk/>
            <pc:sldMk cId="2238513755" sldId="265"/>
            <ac:spMk id="22" creationId="{12F7E335-851A-4CAE-B09F-E657819D4600}"/>
          </ac:spMkLst>
        </pc:spChg>
        <pc:spChg chg="add del">
          <ac:chgData name="Marian Benčat" userId="20b7aaac25ce46d9" providerId="LiveId" clId="{E020BB50-4939-419B-BFCC-E0199817C24F}" dt="2019-05-08T18:08:30.300" v="3733" actId="26606"/>
          <ac:spMkLst>
            <pc:docMk/>
            <pc:sldMk cId="2238513755" sldId="265"/>
            <ac:spMk id="24" creationId="{10B541F0-7F6E-402E-84D8-CF96EACA5FBC}"/>
          </ac:spMkLst>
        </pc:spChg>
        <pc:graphicFrameChg chg="add del">
          <ac:chgData name="Marian Benčat" userId="20b7aaac25ce46d9" providerId="LiveId" clId="{E020BB50-4939-419B-BFCC-E0199817C24F}" dt="2019-05-08T18:06:00.160" v="3618" actId="26606"/>
          <ac:graphicFrameMkLst>
            <pc:docMk/>
            <pc:sldMk cId="2238513755" sldId="265"/>
            <ac:graphicFrameMk id="5" creationId="{4A5041D7-091D-45F1-B91B-9EFFB60547C5}"/>
          </ac:graphicFrameMkLst>
        </pc:graphicFrameChg>
        <pc:graphicFrameChg chg="add mod modGraphic">
          <ac:chgData name="Marian Benčat" userId="20b7aaac25ce46d9" providerId="LiveId" clId="{E020BB50-4939-419B-BFCC-E0199817C24F}" dt="2019-05-08T18:08:30.300" v="3733" actId="26606"/>
          <ac:graphicFrameMkLst>
            <pc:docMk/>
            <pc:sldMk cId="2238513755" sldId="265"/>
            <ac:graphicFrameMk id="13" creationId="{FD46733A-54F2-42FD-9B1C-8C2A27BF2B50}"/>
          </ac:graphicFrameMkLst>
        </pc:graphicFrame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2402741348" sldId="266"/>
        </pc:sldMkLst>
        <pc:spChg chg="mod">
          <ac:chgData name="Marian Benčat" userId="20b7aaac25ce46d9" providerId="LiveId" clId="{E020BB50-4939-419B-BFCC-E0199817C24F}" dt="2019-05-08T18:05:50.452" v="3616" actId="26606"/>
          <ac:spMkLst>
            <pc:docMk/>
            <pc:sldMk cId="2402741348" sldId="266"/>
            <ac:spMk id="2" creationId="{F22BD5E5-F291-468C-A351-2E73FF609C22}"/>
          </ac:spMkLst>
        </pc:spChg>
        <pc:spChg chg="add del mod">
          <ac:chgData name="Marian Benčat" userId="20b7aaac25ce46d9" providerId="LiveId" clId="{E020BB50-4939-419B-BFCC-E0199817C24F}" dt="2019-05-08T18:05:50.452" v="3616" actId="26606"/>
          <ac:spMkLst>
            <pc:docMk/>
            <pc:sldMk cId="2402741348" sldId="266"/>
            <ac:spMk id="3" creationId="{97EA13FB-1E10-4F0D-A93C-3D87D21582C1}"/>
          </ac:spMkLst>
        </pc:spChg>
        <pc:spChg chg="add del">
          <ac:chgData name="Marian Benčat" userId="20b7aaac25ce46d9" providerId="LiveId" clId="{E020BB50-4939-419B-BFCC-E0199817C24F}" dt="2019-05-08T18:05:40.133" v="3605" actId="26606"/>
          <ac:spMkLst>
            <pc:docMk/>
            <pc:sldMk cId="2402741348" sldId="266"/>
            <ac:spMk id="8" creationId="{48A740BC-A0AA-45E0-B899-2AE9C6FE11CA}"/>
          </ac:spMkLst>
        </pc:spChg>
        <pc:spChg chg="add del">
          <ac:chgData name="Marian Benčat" userId="20b7aaac25ce46d9" providerId="LiveId" clId="{E020BB50-4939-419B-BFCC-E0199817C24F}" dt="2019-05-08T18:05:38.424" v="3603" actId="26606"/>
          <ac:spMkLst>
            <pc:docMk/>
            <pc:sldMk cId="2402741348" sldId="266"/>
            <ac:spMk id="10" creationId="{E0D60ECE-8986-45DC-B7FE-EC7699B466B8}"/>
          </ac:spMkLst>
        </pc:spChg>
        <pc:spChg chg="add del">
          <ac:chgData name="Marian Benčat" userId="20b7aaac25ce46d9" providerId="LiveId" clId="{E020BB50-4939-419B-BFCC-E0199817C24F}" dt="2019-05-08T18:05:38.424" v="3603" actId="26606"/>
          <ac:spMkLst>
            <pc:docMk/>
            <pc:sldMk cId="2402741348" sldId="266"/>
            <ac:spMk id="12" creationId="{96964194-5878-40D2-8EC0-DDC58387FA56}"/>
          </ac:spMkLst>
        </pc:spChg>
        <pc:spChg chg="add del">
          <ac:chgData name="Marian Benčat" userId="20b7aaac25ce46d9" providerId="LiveId" clId="{E020BB50-4939-419B-BFCC-E0199817C24F}" dt="2019-05-08T18:05:45.739" v="3607" actId="26606"/>
          <ac:spMkLst>
            <pc:docMk/>
            <pc:sldMk cId="2402741348" sldId="266"/>
            <ac:spMk id="16" creationId="{46C2E80F-49A6-4372-B103-219D417A55ED}"/>
          </ac:spMkLst>
        </pc:spChg>
        <pc:spChg chg="add del">
          <ac:chgData name="Marian Benčat" userId="20b7aaac25ce46d9" providerId="LiveId" clId="{E020BB50-4939-419B-BFCC-E0199817C24F}" dt="2019-05-08T18:05:47.051" v="3609" actId="26606"/>
          <ac:spMkLst>
            <pc:docMk/>
            <pc:sldMk cId="2402741348" sldId="266"/>
            <ac:spMk id="18" creationId="{A2ED9029-64A6-4BAE-BA25-DC2A13D43EDE}"/>
          </ac:spMkLst>
        </pc:spChg>
        <pc:spChg chg="add del">
          <ac:chgData name="Marian Benčat" userId="20b7aaac25ce46d9" providerId="LiveId" clId="{E020BB50-4939-419B-BFCC-E0199817C24F}" dt="2019-05-08T18:05:47.051" v="3609" actId="26606"/>
          <ac:spMkLst>
            <pc:docMk/>
            <pc:sldMk cId="2402741348" sldId="266"/>
            <ac:spMk id="19" creationId="{DAFABACF-DDBE-415C-8EE1-F7DD68C632C6}"/>
          </ac:spMkLst>
        </pc:spChg>
        <pc:spChg chg="add del">
          <ac:chgData name="Marian Benčat" userId="20b7aaac25ce46d9" providerId="LiveId" clId="{E020BB50-4939-419B-BFCC-E0199817C24F}" dt="2019-05-08T18:05:47.051" v="3609" actId="26606"/>
          <ac:spMkLst>
            <pc:docMk/>
            <pc:sldMk cId="2402741348" sldId="266"/>
            <ac:spMk id="20" creationId="{41E17A99-1553-4633-ADFB-5CCDCF801D13}"/>
          </ac:spMkLst>
        </pc:spChg>
        <pc:spChg chg="add del">
          <ac:chgData name="Marian Benčat" userId="20b7aaac25ce46d9" providerId="LiveId" clId="{E020BB50-4939-419B-BFCC-E0199817C24F}" dt="2019-05-08T18:05:47.051" v="3609" actId="26606"/>
          <ac:spMkLst>
            <pc:docMk/>
            <pc:sldMk cId="2402741348" sldId="266"/>
            <ac:spMk id="21" creationId="{97EA13FB-1E10-4F0D-A93C-3D87D21582C1}"/>
          </ac:spMkLst>
        </pc:spChg>
        <pc:spChg chg="add del">
          <ac:chgData name="Marian Benčat" userId="20b7aaac25ce46d9" providerId="LiveId" clId="{E020BB50-4939-419B-BFCC-E0199817C24F}" dt="2019-05-08T18:05:49.348" v="3611" actId="26606"/>
          <ac:spMkLst>
            <pc:docMk/>
            <pc:sldMk cId="2402741348" sldId="266"/>
            <ac:spMk id="23" creationId="{8D70B121-56F4-4848-B38B-182089D909FA}"/>
          </ac:spMkLst>
        </pc:spChg>
        <pc:spChg chg="add del">
          <ac:chgData name="Marian Benčat" userId="20b7aaac25ce46d9" providerId="LiveId" clId="{E020BB50-4939-419B-BFCC-E0199817C24F}" dt="2019-05-08T18:05:49.348" v="3611" actId="26606"/>
          <ac:spMkLst>
            <pc:docMk/>
            <pc:sldMk cId="2402741348" sldId="266"/>
            <ac:spMk id="25" creationId="{97EA13FB-1E10-4F0D-A93C-3D87D21582C1}"/>
          </ac:spMkLst>
        </pc:spChg>
        <pc:spChg chg="add del">
          <ac:chgData name="Marian Benčat" userId="20b7aaac25ce46d9" providerId="LiveId" clId="{E020BB50-4939-419B-BFCC-E0199817C24F}" dt="2019-05-08T18:05:49.921" v="3613" actId="26606"/>
          <ac:spMkLst>
            <pc:docMk/>
            <pc:sldMk cId="2402741348" sldId="266"/>
            <ac:spMk id="27" creationId="{3A4F209C-C20E-4FA7-B241-1EF4F8D193B2}"/>
          </ac:spMkLst>
        </pc:spChg>
        <pc:spChg chg="add del">
          <ac:chgData name="Marian Benčat" userId="20b7aaac25ce46d9" providerId="LiveId" clId="{E020BB50-4939-419B-BFCC-E0199817C24F}" dt="2019-05-08T18:05:49.921" v="3613" actId="26606"/>
          <ac:spMkLst>
            <pc:docMk/>
            <pc:sldMk cId="2402741348" sldId="266"/>
            <ac:spMk id="28" creationId="{E4564234-45B0-4ED8-A9E2-199C00173276}"/>
          </ac:spMkLst>
        </pc:spChg>
        <pc:spChg chg="add del">
          <ac:chgData name="Marian Benčat" userId="20b7aaac25ce46d9" providerId="LiveId" clId="{E020BB50-4939-419B-BFCC-E0199817C24F}" dt="2019-05-08T18:05:49.921" v="3613" actId="26606"/>
          <ac:spMkLst>
            <pc:docMk/>
            <pc:sldMk cId="2402741348" sldId="266"/>
            <ac:spMk id="29" creationId="{97EA13FB-1E10-4F0D-A93C-3D87D21582C1}"/>
          </ac:spMkLst>
        </pc:spChg>
        <pc:spChg chg="add del">
          <ac:chgData name="Marian Benčat" userId="20b7aaac25ce46d9" providerId="LiveId" clId="{E020BB50-4939-419B-BFCC-E0199817C24F}" dt="2019-05-08T18:05:50.427" v="3615" actId="26606"/>
          <ac:spMkLst>
            <pc:docMk/>
            <pc:sldMk cId="2402741348" sldId="266"/>
            <ac:spMk id="31" creationId="{834FB369-96CE-44F3-A712-25823735AD08}"/>
          </ac:spMkLst>
        </pc:spChg>
        <pc:spChg chg="add del">
          <ac:chgData name="Marian Benčat" userId="20b7aaac25ce46d9" providerId="LiveId" clId="{E020BB50-4939-419B-BFCC-E0199817C24F}" dt="2019-05-08T18:05:50.427" v="3615" actId="26606"/>
          <ac:spMkLst>
            <pc:docMk/>
            <pc:sldMk cId="2402741348" sldId="266"/>
            <ac:spMk id="32" creationId="{97EA13FB-1E10-4F0D-A93C-3D87D21582C1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402741348" sldId="266"/>
            <ac:spMk id="34" creationId="{46C2E80F-49A6-4372-B103-219D417A55ED}"/>
          </ac:spMkLst>
        </pc:spChg>
        <pc:graphicFrameChg chg="add del">
          <ac:chgData name="Marian Benčat" userId="20b7aaac25ce46d9" providerId="LiveId" clId="{E020BB50-4939-419B-BFCC-E0199817C24F}" dt="2019-05-08T18:05:45.739" v="3607" actId="26606"/>
          <ac:graphicFrameMkLst>
            <pc:docMk/>
            <pc:sldMk cId="2402741348" sldId="266"/>
            <ac:graphicFrameMk id="5" creationId="{376AA400-3AB3-4B45-B4E9-63F2639CBC53}"/>
          </ac:graphicFrameMkLst>
        </pc:graphicFrameChg>
        <pc:graphicFrameChg chg="add">
          <ac:chgData name="Marian Benčat" userId="20b7aaac25ce46d9" providerId="LiveId" clId="{E020BB50-4939-419B-BFCC-E0199817C24F}" dt="2019-05-08T18:05:50.452" v="3616" actId="26606"/>
          <ac:graphicFrameMkLst>
            <pc:docMk/>
            <pc:sldMk cId="2402741348" sldId="266"/>
            <ac:graphicFrameMk id="35" creationId="{376AA400-3AB3-4B45-B4E9-63F2639CBC53}"/>
          </ac:graphicFrameMkLst>
        </pc:graphicFrameChg>
        <pc:picChg chg="add del">
          <ac:chgData name="Marian Benčat" userId="20b7aaac25ce46d9" providerId="LiveId" clId="{E020BB50-4939-419B-BFCC-E0199817C24F}" dt="2019-05-08T18:05:38.424" v="3603" actId="26606"/>
          <ac:picMkLst>
            <pc:docMk/>
            <pc:sldMk cId="2402741348" sldId="266"/>
            <ac:picMk id="7" creationId="{C9A25FF4-DB86-4FF9-98F3-80D4EBE996AF}"/>
          </ac:picMkLst>
        </pc:picChg>
        <pc:cxnChg chg="add del">
          <ac:chgData name="Marian Benčat" userId="20b7aaac25ce46d9" providerId="LiveId" clId="{E020BB50-4939-419B-BFCC-E0199817C24F}" dt="2019-05-08T18:05:40.133" v="3605" actId="26606"/>
          <ac:cxnSpMkLst>
            <pc:docMk/>
            <pc:sldMk cId="2402741348" sldId="266"/>
            <ac:cxnSpMk id="14" creationId="{B874EF51-C858-4BB9-97C3-D17755787127}"/>
          </ac:cxnSpMkLst>
        </pc:cxnChg>
        <pc:cxnChg chg="add del">
          <ac:chgData name="Marian Benčat" userId="20b7aaac25ce46d9" providerId="LiveId" clId="{E020BB50-4939-419B-BFCC-E0199817C24F}" dt="2019-05-08T18:05:49.348" v="3611" actId="26606"/>
          <ac:cxnSpMkLst>
            <pc:docMk/>
            <pc:sldMk cId="2402741348" sldId="266"/>
            <ac:cxnSpMk id="24" creationId="{2D72A2C9-F3CA-4216-8BAD-FA4C970C3C4E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44.653" v="3725" actId="27636"/>
        <pc:sldMkLst>
          <pc:docMk/>
          <pc:sldMk cId="2725338546" sldId="267"/>
        </pc:sldMkLst>
        <pc:spChg chg="mod">
          <ac:chgData name="Marian Benčat" userId="20b7aaac25ce46d9" providerId="LiveId" clId="{E020BB50-4939-419B-BFCC-E0199817C24F}" dt="2019-05-08T18:05:28.553" v="3601" actId="26606"/>
          <ac:spMkLst>
            <pc:docMk/>
            <pc:sldMk cId="2725338546" sldId="267"/>
            <ac:spMk id="2" creationId="{91D27E47-30CB-49D0-98B8-C2C00D2D1A3B}"/>
          </ac:spMkLst>
        </pc:spChg>
        <pc:spChg chg="mod">
          <ac:chgData name="Marian Benčat" userId="20b7aaac25ce46d9" providerId="LiveId" clId="{E020BB50-4939-419B-BFCC-E0199817C24F}" dt="2019-05-08T18:07:44.653" v="3725" actId="27636"/>
          <ac:spMkLst>
            <pc:docMk/>
            <pc:sldMk cId="2725338546" sldId="267"/>
            <ac:spMk id="3" creationId="{E3BABF84-D1E7-4E21-B318-75AAFE12D987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25338546" sldId="267"/>
            <ac:spMk id="8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25338546" sldId="267"/>
            <ac:spMk id="10" creationId="{987FDF89-C993-41F4-A1B8-DBAFF16008A9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25338546" sldId="267"/>
            <ac:spMk id="12" creationId="{64E585EA-75FD-4025-8270-F66A58A15CDA}"/>
          </ac:spMkLst>
        </pc:spChg>
      </pc:sldChg>
      <pc:sldChg chg="addSp delSp modSp add mod setBg delDesignElem">
        <pc:chgData name="Marian Benčat" userId="20b7aaac25ce46d9" providerId="LiveId" clId="{E020BB50-4939-419B-BFCC-E0199817C24F}" dt="2019-05-08T18:07:15.011" v="3696"/>
        <pc:sldMkLst>
          <pc:docMk/>
          <pc:sldMk cId="3279085962" sldId="268"/>
        </pc:sldMkLst>
        <pc:spChg chg="del">
          <ac:chgData name="Marian Benčat" userId="20b7aaac25ce46d9" providerId="LiveId" clId="{E020BB50-4939-419B-BFCC-E0199817C24F}" dt="2019-05-08T17:43:15.949" v="2546" actId="478"/>
          <ac:spMkLst>
            <pc:docMk/>
            <pc:sldMk cId="3279085962" sldId="268"/>
            <ac:spMk id="2" creationId="{798E2396-09D6-4B3A-95FC-D91B5A0E794F}"/>
          </ac:spMkLst>
        </pc:spChg>
        <pc:spChg chg="del">
          <ac:chgData name="Marian Benčat" userId="20b7aaac25ce46d9" providerId="LiveId" clId="{E020BB50-4939-419B-BFCC-E0199817C24F}" dt="2019-05-08T17:43:16.533" v="2547" actId="478"/>
          <ac:spMkLst>
            <pc:docMk/>
            <pc:sldMk cId="3279085962" sldId="268"/>
            <ac:spMk id="3" creationId="{440848AF-2632-4621-A76A-8BAC206FD48F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279085962" sldId="268"/>
            <ac:spMk id="6" creationId="{32BC26D8-82FB-445E-AA49-62A77D7C1EE0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279085962" sldId="268"/>
            <ac:spMk id="7" creationId="{CB44330D-EA18-4254-AA95-EB49948539B8}"/>
          </ac:spMkLst>
        </pc:spChg>
        <pc:spChg chg="add del">
          <ac:chgData name="Marian Benčat" userId="20b7aaac25ce46d9" providerId="LiveId" clId="{E020BB50-4939-419B-BFCC-E0199817C24F}" dt="2019-05-08T18:05:25.556" v="3597" actId="26606"/>
          <ac:spMkLst>
            <pc:docMk/>
            <pc:sldMk cId="3279085962" sldId="268"/>
            <ac:spMk id="9" creationId="{32BC26D8-82FB-445E-AA49-62A77D7C1EE0}"/>
          </ac:spMkLst>
        </pc:spChg>
        <pc:spChg chg="add del">
          <ac:chgData name="Marian Benčat" userId="20b7aaac25ce46d9" providerId="LiveId" clId="{E020BB50-4939-419B-BFCC-E0199817C24F}" dt="2019-05-08T18:05:25.556" v="3597" actId="26606"/>
          <ac:spMkLst>
            <pc:docMk/>
            <pc:sldMk cId="3279085962" sldId="268"/>
            <ac:spMk id="11" creationId="{CB44330D-EA18-4254-AA95-EB49948539B8}"/>
          </ac:spMkLst>
        </pc:spChg>
        <pc:picChg chg="add mod">
          <ac:chgData name="Marian Benčat" userId="20b7aaac25ce46d9" providerId="LiveId" clId="{E020BB50-4939-419B-BFCC-E0199817C24F}" dt="2019-05-08T18:05:25.990" v="3600" actId="26606"/>
          <ac:picMkLst>
            <pc:docMk/>
            <pc:sldMk cId="3279085962" sldId="268"/>
            <ac:picMk id="4" creationId="{9E421C47-E554-4813-9B86-DA0CEFAF2A30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58:53.102" v="8070" actId="207"/>
        <pc:sldMkLst>
          <pc:docMk/>
          <pc:sldMk cId="430767703" sldId="269"/>
        </pc:sldMkLst>
        <pc:spChg chg="mod">
          <ac:chgData name="Marian Benčat" userId="20b7aaac25ce46d9" providerId="LiveId" clId="{E020BB50-4939-419B-BFCC-E0199817C24F}" dt="2019-05-08T18:58:53.102" v="8070" actId="207"/>
          <ac:spMkLst>
            <pc:docMk/>
            <pc:sldMk cId="430767703" sldId="269"/>
            <ac:spMk id="2" creationId="{1F06E7B9-69C9-4743-A0A9-221FF3E49252}"/>
          </ac:spMkLst>
        </pc:spChg>
        <pc:spChg chg="mod">
          <ac:chgData name="Marian Benčat" userId="20b7aaac25ce46d9" providerId="LiveId" clId="{E020BB50-4939-419B-BFCC-E0199817C24F}" dt="2019-05-08T18:05:16.693" v="3595" actId="26606"/>
          <ac:spMkLst>
            <pc:docMk/>
            <pc:sldMk cId="430767703" sldId="269"/>
            <ac:spMk id="3" creationId="{86EEA4D3-9205-4DD2-9F3E-DC9B3CB16C04}"/>
          </ac:spMkLst>
        </pc:spChg>
        <pc:spChg chg="add del">
          <ac:chgData name="Marian Benčat" userId="20b7aaac25ce46d9" providerId="LiveId" clId="{E020BB50-4939-419B-BFCC-E0199817C24F}" dt="2019-05-08T18:05:16.681" v="3594" actId="26606"/>
          <ac:spMkLst>
            <pc:docMk/>
            <pc:sldMk cId="430767703" sldId="269"/>
            <ac:spMk id="8" creationId="{834FB369-96CE-44F3-A712-25823735AD08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430767703" sldId="269"/>
            <ac:spMk id="10" creationId="{E4564234-45B0-4ED8-A9E2-199C00173276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430767703" sldId="269"/>
            <ac:spMk id="11" creationId="{3A4F209C-C20E-4FA7-B241-1EF4F8D193B2}"/>
          </ac:spMkLst>
        </pc:sp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1780035013" sldId="270"/>
        </pc:sldMkLst>
        <pc:spChg chg="mod">
          <ac:chgData name="Marian Benčat" userId="20b7aaac25ce46d9" providerId="LiveId" clId="{E020BB50-4939-419B-BFCC-E0199817C24F}" dt="2019-05-08T18:05:10.139" v="3592" actId="26606"/>
          <ac:spMkLst>
            <pc:docMk/>
            <pc:sldMk cId="1780035013" sldId="270"/>
            <ac:spMk id="2" creationId="{BDABF11A-1A5B-4D99-B9BF-A649320DCD49}"/>
          </ac:spMkLst>
        </pc:spChg>
        <pc:spChg chg="mod">
          <ac:chgData name="Marian Benčat" userId="20b7aaac25ce46d9" providerId="LiveId" clId="{E020BB50-4939-419B-BFCC-E0199817C24F}" dt="2019-05-08T18:05:10.139" v="3592" actId="26606"/>
          <ac:spMkLst>
            <pc:docMk/>
            <pc:sldMk cId="1780035013" sldId="270"/>
            <ac:spMk id="3" creationId="{C84AD116-71C4-4D69-B1EC-2C1FA25A285E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780035013" sldId="270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1780035013" sldId="270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2782362084" sldId="271"/>
        </pc:sldMkLst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2782362084" sldId="271"/>
            <ac:spMk id="2" creationId="{BE8C808C-7033-48B5-B1B1-8A134AE55179}"/>
          </ac:spMkLst>
        </pc:spChg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2782362084" sldId="271"/>
            <ac:spMk id="3" creationId="{D92A2A37-EE25-485B-AA23-25A6970AFC77}"/>
          </ac:spMkLst>
        </pc:spChg>
        <pc:spChg chg="add del">
          <ac:chgData name="Marian Benčat" userId="20b7aaac25ce46d9" providerId="LiveId" clId="{E020BB50-4939-419B-BFCC-E0199817C24F}" dt="2019-05-08T18:04:59.627" v="3584" actId="26606"/>
          <ac:spMkLst>
            <pc:docMk/>
            <pc:sldMk cId="2782362084" sldId="271"/>
            <ac:spMk id="8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4:59.627" v="3584" actId="26606"/>
          <ac:spMkLst>
            <pc:docMk/>
            <pc:sldMk cId="2782362084" sldId="271"/>
            <ac:spMk id="10" creationId="{987FDF89-C993-41F4-A1B8-DBAFF16008A9}"/>
          </ac:spMkLst>
        </pc:spChg>
        <pc:spChg chg="add del">
          <ac:chgData name="Marian Benčat" userId="20b7aaac25ce46d9" providerId="LiveId" clId="{E020BB50-4939-419B-BFCC-E0199817C24F}" dt="2019-05-08T18:04:59.627" v="3584" actId="26606"/>
          <ac:spMkLst>
            <pc:docMk/>
            <pc:sldMk cId="2782362084" sldId="271"/>
            <ac:spMk id="12" creationId="{64E585EA-75FD-4025-8270-F66A58A15CDA}"/>
          </ac:spMkLst>
        </pc:spChg>
        <pc:spChg chg="add del">
          <ac:chgData name="Marian Benčat" userId="20b7aaac25ce46d9" providerId="LiveId" clId="{E020BB50-4939-419B-BFCC-E0199817C24F}" dt="2019-05-08T18:05:00.412" v="3586" actId="26606"/>
          <ac:spMkLst>
            <pc:docMk/>
            <pc:sldMk cId="2782362084" sldId="271"/>
            <ac:spMk id="14" creationId="{834FB369-96CE-44F3-A712-25823735AD08}"/>
          </ac:spMkLst>
        </pc:spChg>
        <pc:spChg chg="add del">
          <ac:chgData name="Marian Benčat" userId="20b7aaac25ce46d9" providerId="LiveId" clId="{E020BB50-4939-419B-BFCC-E0199817C24F}" dt="2019-05-08T18:05:05.174" v="3588" actId="26606"/>
          <ac:spMkLst>
            <pc:docMk/>
            <pc:sldMk cId="2782362084" sldId="271"/>
            <ac:spMk id="16" creationId="{48A740BC-A0AA-45E0-B899-2AE9C6FE11CA}"/>
          </ac:spMkLst>
        </pc:spChg>
        <pc:spChg chg="add del">
          <ac:chgData name="Marian Benčat" userId="20b7aaac25ce46d9" providerId="LiveId" clId="{E020BB50-4939-419B-BFCC-E0199817C24F}" dt="2019-05-08T18:05:06.558" v="3590" actId="26606"/>
          <ac:spMkLst>
            <pc:docMk/>
            <pc:sldMk cId="2782362084" sldId="271"/>
            <ac:spMk id="19" creationId="{3A4F209C-C20E-4FA7-B241-1EF4F8D193B2}"/>
          </ac:spMkLst>
        </pc:spChg>
        <pc:spChg chg="add del">
          <ac:chgData name="Marian Benčat" userId="20b7aaac25ce46d9" providerId="LiveId" clId="{E020BB50-4939-419B-BFCC-E0199817C24F}" dt="2019-05-08T18:05:06.558" v="3590" actId="26606"/>
          <ac:spMkLst>
            <pc:docMk/>
            <pc:sldMk cId="2782362084" sldId="271"/>
            <ac:spMk id="20" creationId="{E4564234-45B0-4ED8-A9E2-199C00173276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82362084" sldId="271"/>
            <ac:spMk id="22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82362084" sldId="271"/>
            <ac:spMk id="23" creationId="{987FDF89-C993-41F4-A1B8-DBAFF16008A9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82362084" sldId="271"/>
            <ac:spMk id="24" creationId="{64E585EA-75FD-4025-8270-F66A58A15CDA}"/>
          </ac:spMkLst>
        </pc:spChg>
        <pc:cxnChg chg="add del">
          <ac:chgData name="Marian Benčat" userId="20b7aaac25ce46d9" providerId="LiveId" clId="{E020BB50-4939-419B-BFCC-E0199817C24F}" dt="2019-05-08T18:05:05.174" v="3588" actId="26606"/>
          <ac:cxnSpMkLst>
            <pc:docMk/>
            <pc:sldMk cId="2782362084" sldId="271"/>
            <ac:cxnSpMk id="17" creationId="{B874EF51-C858-4BB9-97C3-D17755787127}"/>
          </ac:cxnSpMkLst>
        </pc:cxnChg>
      </pc:sldChg>
      <pc:sldChg chg="addSp delSp modSp add mod setBg delDesignElem">
        <pc:chgData name="Marian Benčat" userId="20b7aaac25ce46d9" providerId="LiveId" clId="{E020BB50-4939-419B-BFCC-E0199817C24F}" dt="2019-05-08T18:07:15.011" v="3696"/>
        <pc:sldMkLst>
          <pc:docMk/>
          <pc:sldMk cId="4054648629" sldId="272"/>
        </pc:sldMkLst>
        <pc:spChg chg="del">
          <ac:chgData name="Marian Benčat" userId="20b7aaac25ce46d9" providerId="LiveId" clId="{E020BB50-4939-419B-BFCC-E0199817C24F}" dt="2019-05-08T17:45:31.981" v="2896" actId="478"/>
          <ac:spMkLst>
            <pc:docMk/>
            <pc:sldMk cId="4054648629" sldId="272"/>
            <ac:spMk id="2" creationId="{FAB3F634-6C94-414D-8887-3918E0D46289}"/>
          </ac:spMkLst>
        </pc:spChg>
        <pc:spChg chg="del">
          <ac:chgData name="Marian Benčat" userId="20b7aaac25ce46d9" providerId="LiveId" clId="{E020BB50-4939-419B-BFCC-E0199817C24F}" dt="2019-05-08T17:45:30.859" v="2895" actId="478"/>
          <ac:spMkLst>
            <pc:docMk/>
            <pc:sldMk cId="4054648629" sldId="272"/>
            <ac:spMk id="3" creationId="{B565A1C6-0559-4862-BAB3-6B879A67C428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4054648629" sldId="272"/>
            <ac:spMk id="9" creationId="{32BC26D8-82FB-445E-AA49-62A77D7C1EE0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4054648629" sldId="272"/>
            <ac:spMk id="11" creationId="{CB44330D-EA18-4254-AA95-EB49948539B8}"/>
          </ac:spMkLst>
        </pc:spChg>
        <pc:picChg chg="add mod">
          <ac:chgData name="Marian Benčat" userId="20b7aaac25ce46d9" providerId="LiveId" clId="{E020BB50-4939-419B-BFCC-E0199817C24F}" dt="2019-05-08T18:04:56.719" v="3582" actId="26606"/>
          <ac:picMkLst>
            <pc:docMk/>
            <pc:sldMk cId="4054648629" sldId="272"/>
            <ac:picMk id="4" creationId="{F334F8FA-591F-48C1-8B3C-AC42FCF938F0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2745537705" sldId="273"/>
        </pc:sldMkLst>
        <pc:spChg chg="mod">
          <ac:chgData name="Marian Benčat" userId="20b7aaac25ce46d9" providerId="LiveId" clId="{E020BB50-4939-419B-BFCC-E0199817C24F}" dt="2019-05-08T18:04:51.868" v="3581" actId="26606"/>
          <ac:spMkLst>
            <pc:docMk/>
            <pc:sldMk cId="2745537705" sldId="273"/>
            <ac:spMk id="2" creationId="{2C659686-C904-424E-8E8A-439960DBB6D8}"/>
          </ac:spMkLst>
        </pc:spChg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2745537705" sldId="273"/>
            <ac:spMk id="3" creationId="{F7D0AE63-DEA0-4122-BE85-C31ABF528173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2745537705" sldId="273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2745537705" sldId="273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1900139775" sldId="274"/>
        </pc:sldMkLst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1900139775" sldId="274"/>
            <ac:spMk id="2" creationId="{A1429B2A-A7A2-41CA-9368-64E5B210218D}"/>
          </ac:spMkLst>
        </pc:spChg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1900139775" sldId="274"/>
            <ac:spMk id="3" creationId="{0E0CD15C-E16D-4C18-BE42-8190008CBA47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900139775" sldId="274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1900139775" sldId="274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44.703" v="3729" actId="27636"/>
        <pc:sldMkLst>
          <pc:docMk/>
          <pc:sldMk cId="3328817310" sldId="275"/>
        </pc:sldMkLst>
        <pc:spChg chg="mod">
          <ac:chgData name="Marian Benčat" userId="20b7aaac25ce46d9" providerId="LiveId" clId="{E020BB50-4939-419B-BFCC-E0199817C24F}" dt="2019-05-08T18:04:44.082" v="3579" actId="26606"/>
          <ac:spMkLst>
            <pc:docMk/>
            <pc:sldMk cId="3328817310" sldId="275"/>
            <ac:spMk id="2" creationId="{030CD611-3B60-42E0-A56F-F99E1EA213C2}"/>
          </ac:spMkLst>
        </pc:spChg>
        <pc:spChg chg="mod">
          <ac:chgData name="Marian Benčat" userId="20b7aaac25ce46d9" providerId="LiveId" clId="{E020BB50-4939-419B-BFCC-E0199817C24F}" dt="2019-05-08T18:07:44.703" v="3729" actId="27636"/>
          <ac:spMkLst>
            <pc:docMk/>
            <pc:sldMk cId="3328817310" sldId="275"/>
            <ac:spMk id="3" creationId="{349ECC56-B5CD-4701-A851-2F2A040213BD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328817310" sldId="275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3328817310" sldId="275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392903938" sldId="276"/>
        </pc:sldMkLst>
        <pc:spChg chg="mod">
          <ac:chgData name="Marian Benčat" userId="20b7aaac25ce46d9" providerId="LiveId" clId="{E020BB50-4939-419B-BFCC-E0199817C24F}" dt="2019-05-08T18:04:41.439" v="3578" actId="26606"/>
          <ac:spMkLst>
            <pc:docMk/>
            <pc:sldMk cId="392903938" sldId="276"/>
            <ac:spMk id="2" creationId="{8E839EDB-5D7D-49AE-8490-F34C56EDB285}"/>
          </ac:spMkLst>
        </pc:spChg>
        <pc:spChg chg="mod">
          <ac:chgData name="Marian Benčat" userId="20b7aaac25ce46d9" providerId="LiveId" clId="{E020BB50-4939-419B-BFCC-E0199817C24F}" dt="2019-05-08T18:04:41.439" v="3578" actId="26606"/>
          <ac:spMkLst>
            <pc:docMk/>
            <pc:sldMk cId="392903938" sldId="276"/>
            <ac:spMk id="3" creationId="{C1EE7AB3-225F-4318-9C6E-6F2484632F62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392903938" sldId="276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392903938" sldId="276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1625869063" sldId="277"/>
        </pc:sldMkLst>
        <pc:spChg chg="mod">
          <ac:chgData name="Marian Benčat" userId="20b7aaac25ce46d9" providerId="LiveId" clId="{E020BB50-4939-419B-BFCC-E0199817C24F}" dt="2019-05-08T18:04:25.349" v="3575" actId="26606"/>
          <ac:spMkLst>
            <pc:docMk/>
            <pc:sldMk cId="1625869063" sldId="277"/>
            <ac:spMk id="2" creationId="{1013B514-CACE-427F-9CE2-A698C197FCBE}"/>
          </ac:spMkLst>
        </pc:spChg>
        <pc:spChg chg="mod">
          <ac:chgData name="Marian Benčat" userId="20b7aaac25ce46d9" providerId="LiveId" clId="{E020BB50-4939-419B-BFCC-E0199817C24F}" dt="2019-05-08T18:04:32.133" v="3577" actId="207"/>
          <ac:spMkLst>
            <pc:docMk/>
            <pc:sldMk cId="1625869063" sldId="277"/>
            <ac:spMk id="3" creationId="{E42DD1C3-5283-4184-9FCF-5E3D9F72D3CA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625869063" sldId="277"/>
            <ac:spMk id="8" creationId="{E945E29B-B971-41C6-A57B-B29BBB108A39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625869063" sldId="277"/>
            <ac:spMk id="15" creationId="{3E1F47E4-066D-4C27-98C8-B2B2C7BABFEC}"/>
          </ac:spMkLst>
        </pc:spChg>
        <pc:grpChg chg="add del">
          <ac:chgData name="Marian Benčat" userId="20b7aaac25ce46d9" providerId="LiveId" clId="{E020BB50-4939-419B-BFCC-E0199817C24F}" dt="2019-05-08T18:07:15.011" v="3696"/>
          <ac:grpSpMkLst>
            <pc:docMk/>
            <pc:sldMk cId="1625869063" sldId="277"/>
            <ac:grpSpMk id="10" creationId="{4C76015D-CFEA-4204-9A50-352560FFC252}"/>
          </ac:grpSpMkLst>
        </pc:grpChg>
      </pc:sldChg>
      <pc:sldChg chg="addSp delSp modSp add mod setBg setClrOvrMap delDesignElem">
        <pc:chgData name="Marian Benčat" userId="20b7aaac25ce46d9" providerId="LiveId" clId="{E020BB50-4939-419B-BFCC-E0199817C24F}" dt="2019-05-08T18:07:15.011" v="3696"/>
        <pc:sldMkLst>
          <pc:docMk/>
          <pc:sldMk cId="1587370337" sldId="278"/>
        </pc:sldMkLst>
        <pc:spChg chg="mod">
          <ac:chgData name="Marian Benčat" userId="20b7aaac25ce46d9" providerId="LiveId" clId="{E020BB50-4939-419B-BFCC-E0199817C24F}" dt="2019-05-08T18:04:19.505" v="3574" actId="26606"/>
          <ac:spMkLst>
            <pc:docMk/>
            <pc:sldMk cId="1587370337" sldId="278"/>
            <ac:spMk id="2" creationId="{E7BC7F2A-289D-4555-A3C3-2A054DFEA4F0}"/>
          </ac:spMkLst>
        </pc:spChg>
        <pc:spChg chg="mod">
          <ac:chgData name="Marian Benčat" userId="20b7aaac25ce46d9" providerId="LiveId" clId="{E020BB50-4939-419B-BFCC-E0199817C24F}" dt="2019-05-08T18:04:19.505" v="3574" actId="26606"/>
          <ac:spMkLst>
            <pc:docMk/>
            <pc:sldMk cId="1587370337" sldId="278"/>
            <ac:spMk id="3" creationId="{096CC846-0C20-419E-8CD8-BA7EEA1211B5}"/>
          </ac:spMkLst>
        </pc:spChg>
        <pc:spChg chg="add del">
          <ac:chgData name="Marian Benčat" userId="20b7aaac25ce46d9" providerId="LiveId" clId="{E020BB50-4939-419B-BFCC-E0199817C24F}" dt="2019-05-08T18:04:18.243" v="3571" actId="26606"/>
          <ac:spMkLst>
            <pc:docMk/>
            <pc:sldMk cId="1587370337" sldId="278"/>
            <ac:spMk id="8" creationId="{48A740BC-A0AA-45E0-B899-2AE9C6FE11CA}"/>
          </ac:spMkLst>
        </pc:spChg>
        <pc:spChg chg="add del">
          <ac:chgData name="Marian Benčat" userId="20b7aaac25ce46d9" providerId="LiveId" clId="{E020BB50-4939-419B-BFCC-E0199817C24F}" dt="2019-05-08T18:04:19.491" v="3573" actId="26606"/>
          <ac:spMkLst>
            <pc:docMk/>
            <pc:sldMk cId="1587370337" sldId="278"/>
            <ac:spMk id="12" creationId="{64E585EA-75FD-4025-8270-F66A58A15CDA}"/>
          </ac:spMkLst>
        </pc:spChg>
        <pc:spChg chg="add del">
          <ac:chgData name="Marian Benčat" userId="20b7aaac25ce46d9" providerId="LiveId" clId="{E020BB50-4939-419B-BFCC-E0199817C24F}" dt="2019-05-08T18:04:19.491" v="3573" actId="26606"/>
          <ac:spMkLst>
            <pc:docMk/>
            <pc:sldMk cId="1587370337" sldId="278"/>
            <ac:spMk id="13" creationId="{EA67B5B4-3A24-436E-B663-1B2EBFF8A0CD}"/>
          </ac:spMkLst>
        </pc:spChg>
        <pc:spChg chg="add del">
          <ac:chgData name="Marian Benčat" userId="20b7aaac25ce46d9" providerId="LiveId" clId="{E020BB50-4939-419B-BFCC-E0199817C24F}" dt="2019-05-08T18:04:19.491" v="3573" actId="26606"/>
          <ac:spMkLst>
            <pc:docMk/>
            <pc:sldMk cId="1587370337" sldId="278"/>
            <ac:spMk id="14" creationId="{987FDF89-C993-41F4-A1B8-DBAFF16008A9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587370337" sldId="278"/>
            <ac:spMk id="16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4:18.243" v="3571" actId="26606"/>
          <ac:cxnSpMkLst>
            <pc:docMk/>
            <pc:sldMk cId="1587370337" sldId="278"/>
            <ac:cxnSpMk id="10" creationId="{B874EF51-C858-4BB9-97C3-D17755787127}"/>
          </ac:cxnSpMkLst>
        </pc:cxn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1587370337" sldId="278"/>
            <ac:cxnSpMk id="17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6.394" v="3710" actId="27636"/>
        <pc:sldMkLst>
          <pc:docMk/>
          <pc:sldMk cId="1134251843" sldId="279"/>
        </pc:sldMkLst>
        <pc:spChg chg="mod">
          <ac:chgData name="Marian Benčat" userId="20b7aaac25ce46d9" providerId="LiveId" clId="{E020BB50-4939-419B-BFCC-E0199817C24F}" dt="2019-05-08T18:04:14.819" v="3569" actId="26606"/>
          <ac:spMkLst>
            <pc:docMk/>
            <pc:sldMk cId="1134251843" sldId="279"/>
            <ac:spMk id="2" creationId="{95EEA6D6-379F-4CFB-82C2-5F915D670718}"/>
          </ac:spMkLst>
        </pc:spChg>
        <pc:spChg chg="mod">
          <ac:chgData name="Marian Benčat" userId="20b7aaac25ce46d9" providerId="LiveId" clId="{E020BB50-4939-419B-BFCC-E0199817C24F}" dt="2019-05-08T18:07:16.394" v="3710" actId="27636"/>
          <ac:spMkLst>
            <pc:docMk/>
            <pc:sldMk cId="1134251843" sldId="279"/>
            <ac:spMk id="3" creationId="{EECD0F52-C83C-4CCD-8C26-9833D0A83DE5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134251843" sldId="279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1134251843" sldId="279"/>
            <ac:cxnSpMk id="10" creationId="{B874EF51-C858-4BB9-97C3-D17755787127}"/>
          </ac:cxnSpMkLst>
        </pc:cxnChg>
      </pc:sldChg>
      <pc:sldChg chg="addSp delSp modSp add mod setBg delDesignElem">
        <pc:chgData name="Marian Benčat" userId="20b7aaac25ce46d9" providerId="LiveId" clId="{E020BB50-4939-419B-BFCC-E0199817C24F}" dt="2019-05-08T18:07:15.011" v="3696"/>
        <pc:sldMkLst>
          <pc:docMk/>
          <pc:sldMk cId="1783687901" sldId="280"/>
        </pc:sldMkLst>
        <pc:spChg chg="del">
          <ac:chgData name="Marian Benčat" userId="20b7aaac25ce46d9" providerId="LiveId" clId="{E020BB50-4939-419B-BFCC-E0199817C24F}" dt="2019-05-08T18:01:57.992" v="3398" actId="478"/>
          <ac:spMkLst>
            <pc:docMk/>
            <pc:sldMk cId="1783687901" sldId="280"/>
            <ac:spMk id="2" creationId="{8A83C15A-9F2E-4F75-BCB6-320A3528906B}"/>
          </ac:spMkLst>
        </pc:spChg>
        <pc:spChg chg="del">
          <ac:chgData name="Marian Benčat" userId="20b7aaac25ce46d9" providerId="LiveId" clId="{E020BB50-4939-419B-BFCC-E0199817C24F}" dt="2019-05-08T18:01:57.206" v="3397" actId="478"/>
          <ac:spMkLst>
            <pc:docMk/>
            <pc:sldMk cId="1783687901" sldId="280"/>
            <ac:spMk id="3" creationId="{5C28F2DB-D7B0-4C30-A382-1095BEE5962A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783687901" sldId="280"/>
            <ac:spMk id="6" creationId="{32BC26D8-82FB-445E-AA49-62A77D7C1EE0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783687901" sldId="280"/>
            <ac:spMk id="7" creationId="{CB44330D-EA18-4254-AA95-EB49948539B8}"/>
          </ac:spMkLst>
        </pc:spChg>
        <pc:spChg chg="add del">
          <ac:chgData name="Marian Benčat" userId="20b7aaac25ce46d9" providerId="LiveId" clId="{E020BB50-4939-419B-BFCC-E0199817C24F}" dt="2019-05-08T18:03:52.879" v="3560" actId="26606"/>
          <ac:spMkLst>
            <pc:docMk/>
            <pc:sldMk cId="1783687901" sldId="280"/>
            <ac:spMk id="9" creationId="{32BC26D8-82FB-445E-AA49-62A77D7C1EE0}"/>
          </ac:spMkLst>
        </pc:spChg>
        <pc:spChg chg="add del">
          <ac:chgData name="Marian Benčat" userId="20b7aaac25ce46d9" providerId="LiveId" clId="{E020BB50-4939-419B-BFCC-E0199817C24F}" dt="2019-05-08T18:03:52.879" v="3560" actId="26606"/>
          <ac:spMkLst>
            <pc:docMk/>
            <pc:sldMk cId="1783687901" sldId="280"/>
            <ac:spMk id="11" creationId="{CB44330D-EA18-4254-AA95-EB49948539B8}"/>
          </ac:spMkLst>
        </pc:spChg>
        <pc:spChg chg="add del">
          <ac:chgData name="Marian Benčat" userId="20b7aaac25ce46d9" providerId="LiveId" clId="{E020BB50-4939-419B-BFCC-E0199817C24F}" dt="2019-05-08T18:03:54.401" v="3562" actId="26606"/>
          <ac:spMkLst>
            <pc:docMk/>
            <pc:sldMk cId="1783687901" sldId="280"/>
            <ac:spMk id="13" creationId="{ADAD1991-FFD1-4E94-ABAB-7560D33008E4}"/>
          </ac:spMkLst>
        </pc:spChg>
        <pc:spChg chg="add del">
          <ac:chgData name="Marian Benčat" userId="20b7aaac25ce46d9" providerId="LiveId" clId="{E020BB50-4939-419B-BFCC-E0199817C24F}" dt="2019-05-08T18:03:54.401" v="3562" actId="26606"/>
          <ac:spMkLst>
            <pc:docMk/>
            <pc:sldMk cId="1783687901" sldId="280"/>
            <ac:spMk id="14" creationId="{57845966-6EFC-468A-9CC7-BAB4B95854E7}"/>
          </ac:spMkLst>
        </pc:spChg>
        <pc:spChg chg="add del">
          <ac:chgData name="Marian Benčat" userId="20b7aaac25ce46d9" providerId="LiveId" clId="{E020BB50-4939-419B-BFCC-E0199817C24F}" dt="2019-05-08T18:03:55.611" v="3564" actId="26606"/>
          <ac:spMkLst>
            <pc:docMk/>
            <pc:sldMk cId="1783687901" sldId="280"/>
            <ac:spMk id="17" creationId="{B9FF99BD-075F-4761-A995-6FC574BD25EA}"/>
          </ac:spMkLst>
        </pc:spChg>
        <pc:spChg chg="add del">
          <ac:chgData name="Marian Benčat" userId="20b7aaac25ce46d9" providerId="LiveId" clId="{E020BB50-4939-419B-BFCC-E0199817C24F}" dt="2019-05-08T18:03:55.611" v="3564" actId="26606"/>
          <ac:spMkLst>
            <pc:docMk/>
            <pc:sldMk cId="1783687901" sldId="280"/>
            <ac:spMk id="18" creationId="{A7B21A54-9BA3-4EA9-B460-5A829ADD9051}"/>
          </ac:spMkLst>
        </pc:spChg>
        <pc:spChg chg="add del">
          <ac:chgData name="Marian Benčat" userId="20b7aaac25ce46d9" providerId="LiveId" clId="{E020BB50-4939-419B-BFCC-E0199817C24F}" dt="2019-05-08T18:03:55.611" v="3564" actId="26606"/>
          <ac:spMkLst>
            <pc:docMk/>
            <pc:sldMk cId="1783687901" sldId="280"/>
            <ac:spMk id="19" creationId="{6FA8F714-B9D8-488A-8CCA-E9948FF913A9}"/>
          </ac:spMkLst>
        </pc:spChg>
        <pc:picChg chg="add mod">
          <ac:chgData name="Marian Benčat" userId="20b7aaac25ce46d9" providerId="LiveId" clId="{E020BB50-4939-419B-BFCC-E0199817C24F}" dt="2019-05-08T18:03:56.107" v="3567" actId="26606"/>
          <ac:picMkLst>
            <pc:docMk/>
            <pc:sldMk cId="1783687901" sldId="280"/>
            <ac:picMk id="4" creationId="{72C280F8-8947-4C4D-9532-986E835EBD3E}"/>
          </ac:picMkLst>
        </pc:picChg>
        <pc:picChg chg="add del">
          <ac:chgData name="Marian Benčat" userId="20b7aaac25ce46d9" providerId="LiveId" clId="{E020BB50-4939-419B-BFCC-E0199817C24F}" dt="2019-05-08T18:03:54.401" v="3562" actId="26606"/>
          <ac:picMkLst>
            <pc:docMk/>
            <pc:sldMk cId="1783687901" sldId="280"/>
            <ac:picMk id="15" creationId="{75554383-98AF-4A47-BB65-705FAAA4BE6A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22:38.485" v="4967" actId="27636"/>
        <pc:sldMkLst>
          <pc:docMk/>
          <pc:sldMk cId="647933477" sldId="281"/>
        </pc:sldMkLst>
        <pc:spChg chg="mod">
          <ac:chgData name="Marian Benčat" userId="20b7aaac25ce46d9" providerId="LiveId" clId="{E020BB50-4939-419B-BFCC-E0199817C24F}" dt="2019-05-08T18:04:09.536" v="3568" actId="26606"/>
          <ac:spMkLst>
            <pc:docMk/>
            <pc:sldMk cId="647933477" sldId="281"/>
            <ac:spMk id="2" creationId="{BAAF3711-DCED-444E-A151-27C202EE5696}"/>
          </ac:spMkLst>
        </pc:spChg>
        <pc:spChg chg="mod">
          <ac:chgData name="Marian Benčat" userId="20b7aaac25ce46d9" providerId="LiveId" clId="{E020BB50-4939-419B-BFCC-E0199817C24F}" dt="2019-05-08T18:22:38.485" v="4967" actId="27636"/>
          <ac:spMkLst>
            <pc:docMk/>
            <pc:sldMk cId="647933477" sldId="281"/>
            <ac:spMk id="3" creationId="{07FD6026-26A6-4AC3-BF49-2D5E2965B498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647933477" sldId="281"/>
            <ac:spMk id="8" creationId="{48A740BC-A0AA-45E0-B899-2AE9C6FE11CA}"/>
          </ac:spMkLst>
        </pc:spChg>
        <pc:cxnChg chg="add del">
          <ac:chgData name="Marian Benčat" userId="20b7aaac25ce46d9" providerId="LiveId" clId="{E020BB50-4939-419B-BFCC-E0199817C24F}" dt="2019-05-08T18:07:15.011" v="3696"/>
          <ac:cxnSpMkLst>
            <pc:docMk/>
            <pc:sldMk cId="647933477" sldId="281"/>
            <ac:cxnSpMk id="10" creationId="{B874EF51-C858-4BB9-97C3-D17755787127}"/>
          </ac:cxnSpMkLst>
        </pc:cxnChg>
      </pc:sldChg>
      <pc:sldChg chg="addSp delSp modSp add mod setBg setClrOvrMap delDesignElem">
        <pc:chgData name="Marian Benčat" userId="20b7aaac25ce46d9" providerId="LiveId" clId="{E020BB50-4939-419B-BFCC-E0199817C24F}" dt="2019-05-08T18:07:16.404" v="3711" actId="27636"/>
        <pc:sldMkLst>
          <pc:docMk/>
          <pc:sldMk cId="1814938541" sldId="282"/>
        </pc:sldMkLst>
        <pc:spChg chg="mod">
          <ac:chgData name="Marian Benčat" userId="20b7aaac25ce46d9" providerId="LiveId" clId="{E020BB50-4939-419B-BFCC-E0199817C24F}" dt="2019-05-08T18:03:42.454" v="3558" actId="26606"/>
          <ac:spMkLst>
            <pc:docMk/>
            <pc:sldMk cId="1814938541" sldId="282"/>
            <ac:spMk id="2" creationId="{163C642D-FDC3-4934-BF1E-7ADFC323A1B1}"/>
          </ac:spMkLst>
        </pc:spChg>
        <pc:spChg chg="mod ord">
          <ac:chgData name="Marian Benčat" userId="20b7aaac25ce46d9" providerId="LiveId" clId="{E020BB50-4939-419B-BFCC-E0199817C24F}" dt="2019-05-08T18:07:16.404" v="3711" actId="27636"/>
          <ac:spMkLst>
            <pc:docMk/>
            <pc:sldMk cId="1814938541" sldId="282"/>
            <ac:spMk id="3" creationId="{3CE71A94-410F-4104-A118-4DFC623F289F}"/>
          </ac:spMkLst>
        </pc:spChg>
        <pc:spChg chg="add del">
          <ac:chgData name="Marian Benčat" userId="20b7aaac25ce46d9" providerId="LiveId" clId="{E020BB50-4939-419B-BFCC-E0199817C24F}" dt="2019-05-08T18:03:26.279" v="3550"/>
          <ac:spMkLst>
            <pc:docMk/>
            <pc:sldMk cId="1814938541" sldId="282"/>
            <ac:spMk id="4" creationId="{D0F66764-DDE0-4CB2-B585-B91BF391D026}"/>
          </ac:spMkLst>
        </pc:spChg>
        <pc:spChg chg="add del">
          <ac:chgData name="Marian Benčat" userId="20b7aaac25ce46d9" providerId="LiveId" clId="{E020BB50-4939-419B-BFCC-E0199817C24F}" dt="2019-05-08T18:03:42.438" v="3557" actId="26606"/>
          <ac:spMkLst>
            <pc:docMk/>
            <pc:sldMk cId="1814938541" sldId="282"/>
            <ac:spMk id="10" creationId="{867D4867-5BA7-4462-B2F6-A23F4A622AA7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814938541" sldId="282"/>
            <ac:spMk id="12" creationId="{3FCC729B-E528-40C3-82D3-BA4375575E87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814938541" sldId="282"/>
            <ac:spMk id="13" creationId="{56C20283-73E0-40EC-8AD8-057F581F64C2}"/>
          </ac:spMkLst>
        </pc:spChg>
        <pc:spChg chg="add del">
          <ac:chgData name="Marian Benčat" userId="20b7aaac25ce46d9" providerId="LiveId" clId="{E020BB50-4939-419B-BFCC-E0199817C24F}" dt="2019-05-08T18:07:15.011" v="3696"/>
          <ac:spMkLst>
            <pc:docMk/>
            <pc:sldMk cId="1814938541" sldId="282"/>
            <ac:spMk id="14" creationId="{58F1FB8D-1842-4A04-998D-6CF047AB2790}"/>
          </ac:spMkLst>
        </pc:spChg>
        <pc:picChg chg="add mod">
          <ac:chgData name="Marian Benčat" userId="20b7aaac25ce46d9" providerId="LiveId" clId="{E020BB50-4939-419B-BFCC-E0199817C24F}" dt="2019-05-08T18:03:42.454" v="3558" actId="26606"/>
          <ac:picMkLst>
            <pc:docMk/>
            <pc:sldMk cId="1814938541" sldId="282"/>
            <ac:picMk id="5" creationId="{ACD0C736-ECD8-4502-B441-43F39513AF78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1517559025" sldId="283"/>
        </pc:sldMkLst>
        <pc:spChg chg="mod">
          <ac:chgData name="Marian Benčat" userId="20b7aaac25ce46d9" providerId="LiveId" clId="{E020BB50-4939-419B-BFCC-E0199817C24F}" dt="2019-05-08T18:09:59.093" v="3768" actId="26606"/>
          <ac:spMkLst>
            <pc:docMk/>
            <pc:sldMk cId="1517559025" sldId="283"/>
            <ac:spMk id="2" creationId="{5D859CB7-D9ED-4F33-93DB-15392EA64623}"/>
          </ac:spMkLst>
        </pc:spChg>
        <pc:spChg chg="del">
          <ac:chgData name="Marian Benčat" userId="20b7aaac25ce46d9" providerId="LiveId" clId="{E020BB50-4939-419B-BFCC-E0199817C24F}" dt="2019-05-08T18:09:54.574" v="3763"/>
          <ac:spMkLst>
            <pc:docMk/>
            <pc:sldMk cId="1517559025" sldId="283"/>
            <ac:spMk id="3" creationId="{D656E23E-4B7B-4FF3-B4B4-C80CEBD68C5F}"/>
          </ac:spMkLst>
        </pc:spChg>
        <pc:spChg chg="add del">
          <ac:chgData name="Marian Benčat" userId="20b7aaac25ce46d9" providerId="LiveId" clId="{E020BB50-4939-419B-BFCC-E0199817C24F}" dt="2019-05-08T18:09:58.162" v="3765" actId="26606"/>
          <ac:spMkLst>
            <pc:docMk/>
            <pc:sldMk cId="1517559025" sldId="283"/>
            <ac:spMk id="75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09:58.162" v="3765" actId="26606"/>
          <ac:spMkLst>
            <pc:docMk/>
            <pc:sldMk cId="1517559025" sldId="283"/>
            <ac:spMk id="81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09:59.030" v="3767" actId="26606"/>
          <ac:spMkLst>
            <pc:docMk/>
            <pc:sldMk cId="1517559025" sldId="283"/>
            <ac:spMk id="83" creationId="{757B325C-3E35-45CF-9D07-3BCB281F3B9C}"/>
          </ac:spMkLst>
        </pc:spChg>
        <pc:spChg chg="add del">
          <ac:chgData name="Marian Benčat" userId="20b7aaac25ce46d9" providerId="LiveId" clId="{E020BB50-4939-419B-BFCC-E0199817C24F}" dt="2019-05-08T18:09:59.030" v="3767" actId="26606"/>
          <ac:spMkLst>
            <pc:docMk/>
            <pc:sldMk cId="1517559025" sldId="283"/>
            <ac:spMk id="85" creationId="{C24BEC42-AFF3-40D1-93A2-A27A42E1E23C}"/>
          </ac:spMkLst>
        </pc:spChg>
        <pc:spChg chg="add del">
          <ac:chgData name="Marian Benčat" userId="20b7aaac25ce46d9" providerId="LiveId" clId="{E020BB50-4939-419B-BFCC-E0199817C24F}" dt="2019-05-08T18:09:59.030" v="3767" actId="26606"/>
          <ac:spMkLst>
            <pc:docMk/>
            <pc:sldMk cId="1517559025" sldId="283"/>
            <ac:spMk id="87" creationId="{608F427C-1EC9-4280-9367-F2B3AA063E82}"/>
          </ac:spMkLst>
        </pc:spChg>
        <pc:spChg chg="add del">
          <ac:chgData name="Marian Benčat" userId="20b7aaac25ce46d9" providerId="LiveId" clId="{E020BB50-4939-419B-BFCC-E0199817C24F}" dt="2019-05-08T18:09:59.030" v="3767" actId="26606"/>
          <ac:spMkLst>
            <pc:docMk/>
            <pc:sldMk cId="1517559025" sldId="283"/>
            <ac:spMk id="89" creationId="{F98810A7-E114-447A-A7D6-69B27CFB5650}"/>
          </ac:spMkLst>
        </pc:spChg>
        <pc:spChg chg="add del">
          <ac:chgData name="Marian Benčat" userId="20b7aaac25ce46d9" providerId="LiveId" clId="{E020BB50-4939-419B-BFCC-E0199817C24F}" dt="2019-05-08T18:09:59.030" v="3767" actId="26606"/>
          <ac:spMkLst>
            <pc:docMk/>
            <pc:sldMk cId="1517559025" sldId="283"/>
            <ac:spMk id="1030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09:59.030" v="3767" actId="26606"/>
          <ac:spMkLst>
            <pc:docMk/>
            <pc:sldMk cId="1517559025" sldId="283"/>
            <ac:spMk id="1033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517559025" sldId="283"/>
            <ac:spMk id="1037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517559025" sldId="283"/>
            <ac:spMk id="1040" creationId="{DE4D62F9-188E-4530-84C2-24BDEE4BEB82}"/>
          </ac:spMkLst>
        </pc:spChg>
        <pc:picChg chg="add del">
          <ac:chgData name="Marian Benčat" userId="20b7aaac25ce46d9" providerId="LiveId" clId="{E020BB50-4939-419B-BFCC-E0199817C24F}" dt="2019-05-08T18:09:58.162" v="3765" actId="26606"/>
          <ac:picMkLst>
            <pc:docMk/>
            <pc:sldMk cId="1517559025" sldId="283"/>
            <ac:picMk id="71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09:58.162" v="3765" actId="26606"/>
          <ac:picMkLst>
            <pc:docMk/>
            <pc:sldMk cId="1517559025" sldId="283"/>
            <ac:picMk id="73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09:58.162" v="3765" actId="26606"/>
          <ac:picMkLst>
            <pc:docMk/>
            <pc:sldMk cId="1517559025" sldId="283"/>
            <ac:picMk id="77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09:58.162" v="3765" actId="26606"/>
          <ac:picMkLst>
            <pc:docMk/>
            <pc:sldMk cId="1517559025" sldId="283"/>
            <ac:picMk id="79" creationId="{69F01145-BEA3-4CBF-AA21-10077B948CA8}"/>
          </ac:picMkLst>
        </pc:picChg>
        <pc:picChg chg="add mod">
          <ac:chgData name="Marian Benčat" userId="20b7aaac25ce46d9" providerId="LiveId" clId="{E020BB50-4939-419B-BFCC-E0199817C24F}" dt="2019-05-08T18:09:59.093" v="3768" actId="26606"/>
          <ac:picMkLst>
            <pc:docMk/>
            <pc:sldMk cId="1517559025" sldId="283"/>
            <ac:picMk id="1026" creationId="{186CE445-A759-4B70-8E06-05703E1C86F6}"/>
          </ac:picMkLst>
        </pc:picChg>
        <pc:picChg chg="add del">
          <ac:chgData name="Marian Benčat" userId="20b7aaac25ce46d9" providerId="LiveId" clId="{E020BB50-4939-419B-BFCC-E0199817C24F}" dt="2019-05-08T18:09:59.030" v="3767" actId="26606"/>
          <ac:picMkLst>
            <pc:docMk/>
            <pc:sldMk cId="1517559025" sldId="283"/>
            <ac:picMk id="1028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09:59.030" v="3767" actId="26606"/>
          <ac:picMkLst>
            <pc:docMk/>
            <pc:sldMk cId="1517559025" sldId="283"/>
            <ac:picMk id="1029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09:59.030" v="3767" actId="26606"/>
          <ac:picMkLst>
            <pc:docMk/>
            <pc:sldMk cId="1517559025" sldId="283"/>
            <ac:picMk id="1031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09:59.030" v="3767" actId="26606"/>
          <ac:picMkLst>
            <pc:docMk/>
            <pc:sldMk cId="1517559025" sldId="283"/>
            <ac:picMk id="1032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517559025" sldId="283"/>
            <ac:picMk id="1035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517559025" sldId="283"/>
            <ac:picMk id="1036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517559025" sldId="283"/>
            <ac:picMk id="1038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517559025" sldId="283"/>
            <ac:picMk id="1039" creationId="{69F01145-BEA3-4CBF-AA21-10077B948CA8}"/>
          </ac:picMkLst>
        </pc:picChg>
      </pc:sldChg>
      <pc:sldChg chg="add del">
        <pc:chgData name="Marian Benčat" userId="20b7aaac25ce46d9" providerId="LiveId" clId="{E020BB50-4939-419B-BFCC-E0199817C24F}" dt="2019-05-08T18:10:27.204" v="3770" actId="2696"/>
        <pc:sldMkLst>
          <pc:docMk/>
          <pc:sldMk cId="2603430847" sldId="284"/>
        </pc:sldMkLst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2831357942" sldId="284"/>
        </pc:sldMkLst>
        <pc:spChg chg="mod">
          <ac:chgData name="Marian Benčat" userId="20b7aaac25ce46d9" providerId="LiveId" clId="{E020BB50-4939-419B-BFCC-E0199817C24F}" dt="2019-05-08T18:12:24.997" v="3917" actId="26606"/>
          <ac:spMkLst>
            <pc:docMk/>
            <pc:sldMk cId="2831357942" sldId="284"/>
            <ac:spMk id="2" creationId="{AA8D0F2C-BD74-4911-A59D-B9E84BC16A81}"/>
          </ac:spMkLst>
        </pc:spChg>
        <pc:spChg chg="mod ord">
          <ac:chgData name="Marian Benčat" userId="20b7aaac25ce46d9" providerId="LiveId" clId="{E020BB50-4939-419B-BFCC-E0199817C24F}" dt="2019-05-08T18:12:24.997" v="3917" actId="26606"/>
          <ac:spMkLst>
            <pc:docMk/>
            <pc:sldMk cId="2831357942" sldId="284"/>
            <ac:spMk id="3" creationId="{EE353519-6948-4CE0-ABAF-9C3EE708AAED}"/>
          </ac:spMkLst>
        </pc:spChg>
        <pc:spChg chg="add del">
          <ac:chgData name="Marian Benčat" userId="20b7aaac25ce46d9" providerId="LiveId" clId="{E020BB50-4939-419B-BFCC-E0199817C24F}" dt="2019-05-08T18:11:36.157" v="3870" actId="26606"/>
          <ac:spMkLst>
            <pc:docMk/>
            <pc:sldMk cId="2831357942" sldId="284"/>
            <ac:spMk id="9" creationId="{C0B13FF8-2B3C-4BC1-B3E4-254B3F8C3EF4}"/>
          </ac:spMkLst>
        </pc:spChg>
        <pc:spChg chg="add del">
          <ac:chgData name="Marian Benčat" userId="20b7aaac25ce46d9" providerId="LiveId" clId="{E020BB50-4939-419B-BFCC-E0199817C24F}" dt="2019-05-08T18:11:36.157" v="3870" actId="26606"/>
          <ac:spMkLst>
            <pc:docMk/>
            <pc:sldMk cId="2831357942" sldId="284"/>
            <ac:spMk id="11" creationId="{B9C1207E-FFD8-4821-AFE6-71C724360939}"/>
          </ac:spMkLst>
        </pc:spChg>
        <pc:spChg chg="add del">
          <ac:chgData name="Marian Benčat" userId="20b7aaac25ce46d9" providerId="LiveId" clId="{E020BB50-4939-419B-BFCC-E0199817C24F}" dt="2019-05-08T18:11:36.157" v="3870" actId="26606"/>
          <ac:spMkLst>
            <pc:docMk/>
            <pc:sldMk cId="2831357942" sldId="284"/>
            <ac:spMk id="13" creationId="{2B199503-2632-490F-8EB2-759D88708F96}"/>
          </ac:spMkLst>
        </pc:spChg>
        <pc:spChg chg="add del">
          <ac:chgData name="Marian Benčat" userId="20b7aaac25ce46d9" providerId="LiveId" clId="{E020BB50-4939-419B-BFCC-E0199817C24F}" dt="2019-05-08T18:11:36.157" v="3870" actId="26606"/>
          <ac:spMkLst>
            <pc:docMk/>
            <pc:sldMk cId="2831357942" sldId="284"/>
            <ac:spMk id="15" creationId="{F11C7CB4-0228-486A-931A-262ABB670EB0}"/>
          </ac:spMkLst>
        </pc:spChg>
        <pc:spChg chg="add del">
          <ac:chgData name="Marian Benčat" userId="20b7aaac25ce46d9" providerId="LiveId" clId="{E020BB50-4939-419B-BFCC-E0199817C24F}" dt="2019-05-08T18:11:38.417" v="3872" actId="26606"/>
          <ac:spMkLst>
            <pc:docMk/>
            <pc:sldMk cId="2831357942" sldId="284"/>
            <ac:spMk id="19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11:38.417" v="3872" actId="26606"/>
          <ac:spMkLst>
            <pc:docMk/>
            <pc:sldMk cId="2831357942" sldId="284"/>
            <ac:spMk id="21" creationId="{D27CF008-4B18-436D-B2D5-C1346C12438E}"/>
          </ac:spMkLst>
        </pc:spChg>
        <pc:spChg chg="add del">
          <ac:chgData name="Marian Benčat" userId="20b7aaac25ce46d9" providerId="LiveId" clId="{E020BB50-4939-419B-BFCC-E0199817C24F}" dt="2019-05-08T18:11:38.417" v="3872" actId="26606"/>
          <ac:spMkLst>
            <pc:docMk/>
            <pc:sldMk cId="2831357942" sldId="284"/>
            <ac:spMk id="22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11:38.417" v="3872" actId="26606"/>
          <ac:spMkLst>
            <pc:docMk/>
            <pc:sldMk cId="2831357942" sldId="284"/>
            <ac:spMk id="23" creationId="{CE22DAD8-5F67-4B73-ADA9-06EF381F7AD6}"/>
          </ac:spMkLst>
        </pc:spChg>
        <pc:spChg chg="add del">
          <ac:chgData name="Marian Benčat" userId="20b7aaac25ce46d9" providerId="LiveId" clId="{E020BB50-4939-419B-BFCC-E0199817C24F}" dt="2019-05-08T18:11:38.417" v="3872" actId="26606"/>
          <ac:spMkLst>
            <pc:docMk/>
            <pc:sldMk cId="2831357942" sldId="284"/>
            <ac:spMk id="25" creationId="{E4F17063-EDA4-417B-946F-BA357F3B390D}"/>
          </ac:spMkLst>
        </pc:spChg>
        <pc:spChg chg="add del">
          <ac:chgData name="Marian Benčat" userId="20b7aaac25ce46d9" providerId="LiveId" clId="{E020BB50-4939-419B-BFCC-E0199817C24F}" dt="2019-05-08T18:11:38.417" v="3872" actId="26606"/>
          <ac:spMkLst>
            <pc:docMk/>
            <pc:sldMk cId="2831357942" sldId="284"/>
            <ac:spMk id="27" creationId="{D36F3EEA-55D4-4677-80E7-92D00B8F343B}"/>
          </ac:spMkLst>
        </pc:spChg>
        <pc:spChg chg="add del">
          <ac:chgData name="Marian Benčat" userId="20b7aaac25ce46d9" providerId="LiveId" clId="{E020BB50-4939-419B-BFCC-E0199817C24F}" dt="2019-05-08T18:11:39.178" v="3874" actId="26606"/>
          <ac:spMkLst>
            <pc:docMk/>
            <pc:sldMk cId="2831357942" sldId="284"/>
            <ac:spMk id="31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11:39.178" v="3874" actId="26606"/>
          <ac:spMkLst>
            <pc:docMk/>
            <pc:sldMk cId="2831357942" sldId="284"/>
            <ac:spMk id="34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11:39.178" v="3874" actId="26606"/>
          <ac:spMkLst>
            <pc:docMk/>
            <pc:sldMk cId="2831357942" sldId="284"/>
            <ac:spMk id="35" creationId="{DE92A8BB-07B9-40DB-984F-2CB1A2535B9E}"/>
          </ac:spMkLst>
        </pc:spChg>
        <pc:spChg chg="add del">
          <ac:chgData name="Marian Benčat" userId="20b7aaac25ce46d9" providerId="LiveId" clId="{E020BB50-4939-419B-BFCC-E0199817C24F}" dt="2019-05-08T18:11:39.178" v="3874" actId="26606"/>
          <ac:spMkLst>
            <pc:docMk/>
            <pc:sldMk cId="2831357942" sldId="284"/>
            <ac:spMk id="36" creationId="{2CDDB745-6C26-4B79-9EF2-08E3E4AB9024}"/>
          </ac:spMkLst>
        </pc:spChg>
        <pc:spChg chg="add del">
          <ac:chgData name="Marian Benčat" userId="20b7aaac25ce46d9" providerId="LiveId" clId="{E020BB50-4939-419B-BFCC-E0199817C24F}" dt="2019-05-08T18:11:39.178" v="3874" actId="26606"/>
          <ac:spMkLst>
            <pc:docMk/>
            <pc:sldMk cId="2831357942" sldId="284"/>
            <ac:spMk id="37" creationId="{80B3FE6C-0A59-4114-88CB-3C3172D6AFF8}"/>
          </ac:spMkLst>
        </pc:spChg>
        <pc:spChg chg="add del">
          <ac:chgData name="Marian Benčat" userId="20b7aaac25ce46d9" providerId="LiveId" clId="{E020BB50-4939-419B-BFCC-E0199817C24F}" dt="2019-05-08T18:11:39.178" v="3874" actId="26606"/>
          <ac:spMkLst>
            <pc:docMk/>
            <pc:sldMk cId="2831357942" sldId="284"/>
            <ac:spMk id="38" creationId="{DDA3A238-516A-4076-B3C2-230D913508F2}"/>
          </ac:spMkLst>
        </pc:spChg>
        <pc:spChg chg="add del">
          <ac:chgData name="Marian Benčat" userId="20b7aaac25ce46d9" providerId="LiveId" clId="{E020BB50-4939-419B-BFCC-E0199817C24F}" dt="2019-05-08T18:11:39.776" v="3876" actId="26606"/>
          <ac:spMkLst>
            <pc:docMk/>
            <pc:sldMk cId="2831357942" sldId="284"/>
            <ac:spMk id="42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11:39.776" v="3876" actId="26606"/>
          <ac:spMkLst>
            <pc:docMk/>
            <pc:sldMk cId="2831357942" sldId="284"/>
            <ac:spMk id="45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11:39.776" v="3876" actId="26606"/>
          <ac:spMkLst>
            <pc:docMk/>
            <pc:sldMk cId="2831357942" sldId="284"/>
            <ac:spMk id="46" creationId="{20F6071B-48FA-4685-A9C9-A7B21E1C14CC}"/>
          </ac:spMkLst>
        </pc:spChg>
        <pc:spChg chg="add del">
          <ac:chgData name="Marian Benčat" userId="20b7aaac25ce46d9" providerId="LiveId" clId="{E020BB50-4939-419B-BFCC-E0199817C24F}" dt="2019-05-08T18:11:39.776" v="3876" actId="26606"/>
          <ac:spMkLst>
            <pc:docMk/>
            <pc:sldMk cId="2831357942" sldId="284"/>
            <ac:spMk id="47" creationId="{8C56044C-1580-4C45-8AA3-F2A07478B455}"/>
          </ac:spMkLst>
        </pc:spChg>
        <pc:spChg chg="add del">
          <ac:chgData name="Marian Benčat" userId="20b7aaac25ce46d9" providerId="LiveId" clId="{E020BB50-4939-419B-BFCC-E0199817C24F}" dt="2019-05-08T18:11:39.776" v="3876" actId="26606"/>
          <ac:spMkLst>
            <pc:docMk/>
            <pc:sldMk cId="2831357942" sldId="284"/>
            <ac:spMk id="48" creationId="{51A8E3CE-561F-42BE-B6A2-FBE96F9A8280}"/>
          </ac:spMkLst>
        </pc:spChg>
        <pc:spChg chg="add del">
          <ac:chgData name="Marian Benčat" userId="20b7aaac25ce46d9" providerId="LiveId" clId="{E020BB50-4939-419B-BFCC-E0199817C24F}" dt="2019-05-08T18:11:39.776" v="3876" actId="26606"/>
          <ac:spMkLst>
            <pc:docMk/>
            <pc:sldMk cId="2831357942" sldId="284"/>
            <ac:spMk id="49" creationId="{7DE548AA-7E1A-497C-8B79-C74F42ACFB16}"/>
          </ac:spMkLst>
        </pc:spChg>
        <pc:spChg chg="add del">
          <ac:chgData name="Marian Benčat" userId="20b7aaac25ce46d9" providerId="LiveId" clId="{E020BB50-4939-419B-BFCC-E0199817C24F}" dt="2019-05-08T18:11:41.511" v="3878" actId="26606"/>
          <ac:spMkLst>
            <pc:docMk/>
            <pc:sldMk cId="2831357942" sldId="284"/>
            <ac:spMk id="51" creationId="{C0B13FF8-2B3C-4BC1-B3E4-254B3F8C3EF4}"/>
          </ac:spMkLst>
        </pc:spChg>
        <pc:spChg chg="add del">
          <ac:chgData name="Marian Benčat" userId="20b7aaac25ce46d9" providerId="LiveId" clId="{E020BB50-4939-419B-BFCC-E0199817C24F}" dt="2019-05-08T18:11:41.511" v="3878" actId="26606"/>
          <ac:spMkLst>
            <pc:docMk/>
            <pc:sldMk cId="2831357942" sldId="284"/>
            <ac:spMk id="52" creationId="{B9C1207E-FFD8-4821-AFE6-71C724360939}"/>
          </ac:spMkLst>
        </pc:spChg>
        <pc:spChg chg="add del">
          <ac:chgData name="Marian Benčat" userId="20b7aaac25ce46d9" providerId="LiveId" clId="{E020BB50-4939-419B-BFCC-E0199817C24F}" dt="2019-05-08T18:11:41.511" v="3878" actId="26606"/>
          <ac:spMkLst>
            <pc:docMk/>
            <pc:sldMk cId="2831357942" sldId="284"/>
            <ac:spMk id="53" creationId="{2B199503-2632-490F-8EB2-759D88708F96}"/>
          </ac:spMkLst>
        </pc:spChg>
        <pc:spChg chg="add del">
          <ac:chgData name="Marian Benčat" userId="20b7aaac25ce46d9" providerId="LiveId" clId="{E020BB50-4939-419B-BFCC-E0199817C24F}" dt="2019-05-08T18:11:41.511" v="3878" actId="26606"/>
          <ac:spMkLst>
            <pc:docMk/>
            <pc:sldMk cId="2831357942" sldId="284"/>
            <ac:spMk id="54" creationId="{F11C7CB4-0228-486A-931A-262ABB670EB0}"/>
          </ac:spMkLst>
        </pc:spChg>
        <pc:spChg chg="add del">
          <ac:chgData name="Marian Benčat" userId="20b7aaac25ce46d9" providerId="LiveId" clId="{E020BB50-4939-419B-BFCC-E0199817C24F}" dt="2019-05-08T18:11:42.037" v="3880" actId="26606"/>
          <ac:spMkLst>
            <pc:docMk/>
            <pc:sldMk cId="2831357942" sldId="284"/>
            <ac:spMk id="56" creationId="{144A11D1-6963-485E-86DE-760B07434307}"/>
          </ac:spMkLst>
        </pc:spChg>
        <pc:spChg chg="add del">
          <ac:chgData name="Marian Benčat" userId="20b7aaac25ce46d9" providerId="LiveId" clId="{E020BB50-4939-419B-BFCC-E0199817C24F}" dt="2019-05-08T18:11:42.037" v="3880" actId="26606"/>
          <ac:spMkLst>
            <pc:docMk/>
            <pc:sldMk cId="2831357942" sldId="284"/>
            <ac:spMk id="57" creationId="{93BDF132-E4EF-4CB3-9A12-1EB75E159A5B}"/>
          </ac:spMkLst>
        </pc:spChg>
        <pc:spChg chg="add del">
          <ac:chgData name="Marian Benčat" userId="20b7aaac25ce46d9" providerId="LiveId" clId="{E020BB50-4939-419B-BFCC-E0199817C24F}" dt="2019-05-08T18:11:42.037" v="3880" actId="26606"/>
          <ac:spMkLst>
            <pc:docMk/>
            <pc:sldMk cId="2831357942" sldId="284"/>
            <ac:spMk id="58" creationId="{F8486D32-0A56-4407-A9D1-7AFC169465F2}"/>
          </ac:spMkLst>
        </pc:spChg>
        <pc:spChg chg="add del">
          <ac:chgData name="Marian Benčat" userId="20b7aaac25ce46d9" providerId="LiveId" clId="{E020BB50-4939-419B-BFCC-E0199817C24F}" dt="2019-05-08T18:11:42.037" v="3880" actId="26606"/>
          <ac:spMkLst>
            <pc:docMk/>
            <pc:sldMk cId="2831357942" sldId="284"/>
            <ac:spMk id="59" creationId="{B73FE0C2-11C7-466D-B4BA-0330484CD53D}"/>
          </ac:spMkLst>
        </pc:spChg>
        <pc:spChg chg="add del">
          <ac:chgData name="Marian Benčat" userId="20b7aaac25ce46d9" providerId="LiveId" clId="{E020BB50-4939-419B-BFCC-E0199817C24F}" dt="2019-05-08T18:12:05.015" v="3902" actId="26606"/>
          <ac:spMkLst>
            <pc:docMk/>
            <pc:sldMk cId="2831357942" sldId="284"/>
            <ac:spMk id="61" creationId="{C0B13FF8-2B3C-4BC1-B3E4-254B3F8C3EF4}"/>
          </ac:spMkLst>
        </pc:spChg>
        <pc:spChg chg="add del">
          <ac:chgData name="Marian Benčat" userId="20b7aaac25ce46d9" providerId="LiveId" clId="{E020BB50-4939-419B-BFCC-E0199817C24F}" dt="2019-05-08T18:12:05.015" v="3902" actId="26606"/>
          <ac:spMkLst>
            <pc:docMk/>
            <pc:sldMk cId="2831357942" sldId="284"/>
            <ac:spMk id="62" creationId="{B9C1207E-FFD8-4821-AFE6-71C724360939}"/>
          </ac:spMkLst>
        </pc:spChg>
        <pc:spChg chg="add del">
          <ac:chgData name="Marian Benčat" userId="20b7aaac25ce46d9" providerId="LiveId" clId="{E020BB50-4939-419B-BFCC-E0199817C24F}" dt="2019-05-08T18:12:05.015" v="3902" actId="26606"/>
          <ac:spMkLst>
            <pc:docMk/>
            <pc:sldMk cId="2831357942" sldId="284"/>
            <ac:spMk id="63" creationId="{2B199503-2632-490F-8EB2-759D88708F96}"/>
          </ac:spMkLst>
        </pc:spChg>
        <pc:spChg chg="add del">
          <ac:chgData name="Marian Benčat" userId="20b7aaac25ce46d9" providerId="LiveId" clId="{E020BB50-4939-419B-BFCC-E0199817C24F}" dt="2019-05-08T18:12:05.015" v="3902" actId="26606"/>
          <ac:spMkLst>
            <pc:docMk/>
            <pc:sldMk cId="2831357942" sldId="284"/>
            <ac:spMk id="64" creationId="{F11C7CB4-0228-486A-931A-262ABB670EB0}"/>
          </ac:spMkLst>
        </pc:spChg>
        <pc:spChg chg="add del">
          <ac:chgData name="Marian Benčat" userId="20b7aaac25ce46d9" providerId="LiveId" clId="{E020BB50-4939-419B-BFCC-E0199817C24F}" dt="2019-05-08T18:11:54.401" v="3885" actId="26606"/>
          <ac:spMkLst>
            <pc:docMk/>
            <pc:sldMk cId="2831357942" sldId="284"/>
            <ac:spMk id="73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2:22.144" v="3911" actId="26606"/>
          <ac:spMkLst>
            <pc:docMk/>
            <pc:sldMk cId="2831357942" sldId="284"/>
            <ac:spMk id="78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1:54.401" v="3885" actId="26606"/>
          <ac:spMkLst>
            <pc:docMk/>
            <pc:sldMk cId="2831357942" sldId="284"/>
            <ac:spMk id="79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1:54.401" v="3885" actId="26606"/>
          <ac:spMkLst>
            <pc:docMk/>
            <pc:sldMk cId="2831357942" sldId="284"/>
            <ac:spMk id="81" creationId="{58586DDB-C6AA-4100-9E75-61BAA7348821}"/>
          </ac:spMkLst>
        </pc:spChg>
        <pc:spChg chg="add del">
          <ac:chgData name="Marian Benčat" userId="20b7aaac25ce46d9" providerId="LiveId" clId="{E020BB50-4939-419B-BFCC-E0199817C24F}" dt="2019-05-08T18:11:54.401" v="3885" actId="26606"/>
          <ac:spMkLst>
            <pc:docMk/>
            <pc:sldMk cId="2831357942" sldId="284"/>
            <ac:spMk id="83" creationId="{4A0ADEC6-9AED-459C-BAC2-76948F8B0B4F}"/>
          </ac:spMkLst>
        </pc:spChg>
        <pc:spChg chg="add del">
          <ac:chgData name="Marian Benčat" userId="20b7aaac25ce46d9" providerId="LiveId" clId="{E020BB50-4939-419B-BFCC-E0199817C24F}" dt="2019-05-08T18:12:22.144" v="3911" actId="26606"/>
          <ac:spMkLst>
            <pc:docMk/>
            <pc:sldMk cId="2831357942" sldId="284"/>
            <ac:spMk id="84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1:55.832" v="3887" actId="26606"/>
          <ac:spMkLst>
            <pc:docMk/>
            <pc:sldMk cId="2831357942" sldId="284"/>
            <ac:spMk id="85" creationId="{FFEB8BF2-8DE5-49E6-82CB-4F8FE941E7CF}"/>
          </ac:spMkLst>
        </pc:spChg>
        <pc:spChg chg="add del">
          <ac:chgData name="Marian Benčat" userId="20b7aaac25ce46d9" providerId="LiveId" clId="{E020BB50-4939-419B-BFCC-E0199817C24F}" dt="2019-05-08T18:11:55.832" v="3887" actId="26606"/>
          <ac:spMkLst>
            <pc:docMk/>
            <pc:sldMk cId="2831357942" sldId="284"/>
            <ac:spMk id="86" creationId="{33AC2B9D-E497-4795-AE47-9B0ECC9BDDAA}"/>
          </ac:spMkLst>
        </pc:spChg>
        <pc:spChg chg="add del">
          <ac:chgData name="Marian Benčat" userId="20b7aaac25ce46d9" providerId="LiveId" clId="{E020BB50-4939-419B-BFCC-E0199817C24F}" dt="2019-05-08T18:11:55.832" v="3887" actId="26606"/>
          <ac:spMkLst>
            <pc:docMk/>
            <pc:sldMk cId="2831357942" sldId="284"/>
            <ac:spMk id="87" creationId="{703DEB75-78DF-425F-8638-A9E1EAA5EA51}"/>
          </ac:spMkLst>
        </pc:spChg>
        <pc:spChg chg="add del">
          <ac:chgData name="Marian Benčat" userId="20b7aaac25ce46d9" providerId="LiveId" clId="{E020BB50-4939-419B-BFCC-E0199817C24F}" dt="2019-05-08T18:12:22.881" v="3913" actId="26606"/>
          <ac:spMkLst>
            <pc:docMk/>
            <pc:sldMk cId="2831357942" sldId="284"/>
            <ac:spMk id="88" creationId="{61FBFAB1-7E5C-4770-BA9C-905CFF4F0438}"/>
          </ac:spMkLst>
        </pc:spChg>
        <pc:spChg chg="add del">
          <ac:chgData name="Marian Benčat" userId="20b7aaac25ce46d9" providerId="LiveId" clId="{E020BB50-4939-419B-BFCC-E0199817C24F}" dt="2019-05-08T18:11:56.585" v="3889" actId="26606"/>
          <ac:spMkLst>
            <pc:docMk/>
            <pc:sldMk cId="2831357942" sldId="284"/>
            <ac:spMk id="91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1:56.585" v="3889" actId="26606"/>
          <ac:spMkLst>
            <pc:docMk/>
            <pc:sldMk cId="2831357942" sldId="284"/>
            <ac:spMk id="94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1:56.585" v="3889" actId="26606"/>
          <ac:spMkLst>
            <pc:docMk/>
            <pc:sldMk cId="2831357942" sldId="284"/>
            <ac:spMk id="95" creationId="{58586DDB-C6AA-4100-9E75-61BAA7348821}"/>
          </ac:spMkLst>
        </pc:spChg>
        <pc:spChg chg="add del">
          <ac:chgData name="Marian Benčat" userId="20b7aaac25ce46d9" providerId="LiveId" clId="{E020BB50-4939-419B-BFCC-E0199817C24F}" dt="2019-05-08T18:11:56.585" v="3889" actId="26606"/>
          <ac:spMkLst>
            <pc:docMk/>
            <pc:sldMk cId="2831357942" sldId="284"/>
            <ac:spMk id="96" creationId="{4A0ADEC6-9AED-459C-BAC2-76948F8B0B4F}"/>
          </ac:spMkLst>
        </pc:spChg>
        <pc:spChg chg="add del">
          <ac:chgData name="Marian Benčat" userId="20b7aaac25ce46d9" providerId="LiveId" clId="{E020BB50-4939-419B-BFCC-E0199817C24F}" dt="2019-05-08T18:11:57.153" v="3891" actId="26606"/>
          <ac:spMkLst>
            <pc:docMk/>
            <pc:sldMk cId="2831357942" sldId="284"/>
            <ac:spMk id="100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1:57.153" v="3891" actId="26606"/>
          <ac:spMkLst>
            <pc:docMk/>
            <pc:sldMk cId="2831357942" sldId="284"/>
            <ac:spMk id="103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1:57.153" v="3891" actId="26606"/>
          <ac:spMkLst>
            <pc:docMk/>
            <pc:sldMk cId="2831357942" sldId="284"/>
            <ac:spMk id="104" creationId="{F4423F02-D149-412D-A942-9CEA8CD14FDA}"/>
          </ac:spMkLst>
        </pc:spChg>
        <pc:spChg chg="add del">
          <ac:chgData name="Marian Benčat" userId="20b7aaac25ce46d9" providerId="LiveId" clId="{E020BB50-4939-419B-BFCC-E0199817C24F}" dt="2019-05-08T18:11:59.358" v="3893" actId="26606"/>
          <ac:spMkLst>
            <pc:docMk/>
            <pc:sldMk cId="2831357942" sldId="284"/>
            <ac:spMk id="108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1:59.358" v="3893" actId="26606"/>
          <ac:spMkLst>
            <pc:docMk/>
            <pc:sldMk cId="2831357942" sldId="284"/>
            <ac:spMk id="111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1:59.358" v="3893" actId="26606"/>
          <ac:spMkLst>
            <pc:docMk/>
            <pc:sldMk cId="2831357942" sldId="284"/>
            <ac:spMk id="112" creationId="{61560A84-85F1-4B7F-8F23-A54A8B3ADA7B}"/>
          </ac:spMkLst>
        </pc:spChg>
        <pc:spChg chg="add del">
          <ac:chgData name="Marian Benčat" userId="20b7aaac25ce46d9" providerId="LiveId" clId="{E020BB50-4939-419B-BFCC-E0199817C24F}" dt="2019-05-08T18:11:59.358" v="3893" actId="26606"/>
          <ac:spMkLst>
            <pc:docMk/>
            <pc:sldMk cId="2831357942" sldId="284"/>
            <ac:spMk id="113" creationId="{61FBFAB1-7E5C-4770-BA9C-905CFF4F0438}"/>
          </ac:spMkLst>
        </pc:spChg>
        <pc:spChg chg="add del">
          <ac:chgData name="Marian Benčat" userId="20b7aaac25ce46d9" providerId="LiveId" clId="{E020BB50-4939-419B-BFCC-E0199817C24F}" dt="2019-05-08T18:12:01.496" v="3895" actId="26606"/>
          <ac:spMkLst>
            <pc:docMk/>
            <pc:sldMk cId="2831357942" sldId="284"/>
            <ac:spMk id="115" creationId="{72C8294B-5A5C-4D2B-B536-215D70DE885B}"/>
          </ac:spMkLst>
        </pc:spChg>
        <pc:spChg chg="add del">
          <ac:chgData name="Marian Benčat" userId="20b7aaac25ce46d9" providerId="LiveId" clId="{E020BB50-4939-419B-BFCC-E0199817C24F}" dt="2019-05-08T18:12:01.496" v="3895" actId="26606"/>
          <ac:spMkLst>
            <pc:docMk/>
            <pc:sldMk cId="2831357942" sldId="284"/>
            <ac:spMk id="116" creationId="{0A3E1A52-A5C3-4C7C-B4AB-FB229C4E4090}"/>
          </ac:spMkLst>
        </pc:spChg>
        <pc:spChg chg="add del">
          <ac:chgData name="Marian Benčat" userId="20b7aaac25ce46d9" providerId="LiveId" clId="{E020BB50-4939-419B-BFCC-E0199817C24F}" dt="2019-05-08T18:12:01.496" v="3895" actId="26606"/>
          <ac:spMkLst>
            <pc:docMk/>
            <pc:sldMk cId="2831357942" sldId="284"/>
            <ac:spMk id="117" creationId="{F2519C92-0806-4842-AA3E-15DFABD7FB8B}"/>
          </ac:spMkLst>
        </pc:spChg>
        <pc:spChg chg="add del">
          <ac:chgData name="Marian Benčat" userId="20b7aaac25ce46d9" providerId="LiveId" clId="{E020BB50-4939-419B-BFCC-E0199817C24F}" dt="2019-05-08T18:12:02.503" v="3897" actId="26606"/>
          <ac:spMkLst>
            <pc:docMk/>
            <pc:sldMk cId="2831357942" sldId="284"/>
            <ac:spMk id="119" creationId="{FFEB8BF2-8DE5-49E6-82CB-4F8FE941E7CF}"/>
          </ac:spMkLst>
        </pc:spChg>
        <pc:spChg chg="add del">
          <ac:chgData name="Marian Benčat" userId="20b7aaac25ce46d9" providerId="LiveId" clId="{E020BB50-4939-419B-BFCC-E0199817C24F}" dt="2019-05-08T18:12:02.503" v="3897" actId="26606"/>
          <ac:spMkLst>
            <pc:docMk/>
            <pc:sldMk cId="2831357942" sldId="284"/>
            <ac:spMk id="120" creationId="{33AC2B9D-E497-4795-AE47-9B0ECC9BDDAA}"/>
          </ac:spMkLst>
        </pc:spChg>
        <pc:spChg chg="add del">
          <ac:chgData name="Marian Benčat" userId="20b7aaac25ce46d9" providerId="LiveId" clId="{E020BB50-4939-419B-BFCC-E0199817C24F}" dt="2019-05-08T18:12:02.503" v="3897" actId="26606"/>
          <ac:spMkLst>
            <pc:docMk/>
            <pc:sldMk cId="2831357942" sldId="284"/>
            <ac:spMk id="121" creationId="{703DEB75-78DF-425F-8638-A9E1EAA5EA51}"/>
          </ac:spMkLst>
        </pc:spChg>
        <pc:spChg chg="add del">
          <ac:chgData name="Marian Benčat" userId="20b7aaac25ce46d9" providerId="LiveId" clId="{E020BB50-4939-419B-BFCC-E0199817C24F}" dt="2019-05-08T18:12:03.527" v="3899" actId="26606"/>
          <ac:spMkLst>
            <pc:docMk/>
            <pc:sldMk cId="2831357942" sldId="284"/>
            <ac:spMk id="123" creationId="{83261586-764B-4E52-A503-9F09FA495F90}"/>
          </ac:spMkLst>
        </pc:spChg>
        <pc:spChg chg="add del">
          <ac:chgData name="Marian Benčat" userId="20b7aaac25ce46d9" providerId="LiveId" clId="{E020BB50-4939-419B-BFCC-E0199817C24F}" dt="2019-05-08T18:12:03.527" v="3899" actId="26606"/>
          <ac:spMkLst>
            <pc:docMk/>
            <pc:sldMk cId="2831357942" sldId="284"/>
            <ac:spMk id="124" creationId="{BA1E8D40-F949-413E-85E9-F2CA28FE47F0}"/>
          </ac:spMkLst>
        </pc:spChg>
        <pc:spChg chg="add del">
          <ac:chgData name="Marian Benčat" userId="20b7aaac25ce46d9" providerId="LiveId" clId="{E020BB50-4939-419B-BFCC-E0199817C24F}" dt="2019-05-08T18:12:03.527" v="3899" actId="26606"/>
          <ac:spMkLst>
            <pc:docMk/>
            <pc:sldMk cId="2831357942" sldId="284"/>
            <ac:spMk id="125" creationId="{8DBF752B-6954-48CA-B540-6D1213D393D0}"/>
          </ac:spMkLst>
        </pc:spChg>
        <pc:spChg chg="add del">
          <ac:chgData name="Marian Benčat" userId="20b7aaac25ce46d9" providerId="LiveId" clId="{E020BB50-4939-419B-BFCC-E0199817C24F}" dt="2019-05-08T18:12:04.967" v="3901" actId="26606"/>
          <ac:spMkLst>
            <pc:docMk/>
            <pc:sldMk cId="2831357942" sldId="284"/>
            <ac:spMk id="127" creationId="{FFEB8BF2-8DE5-49E6-82CB-4F8FE941E7CF}"/>
          </ac:spMkLst>
        </pc:spChg>
        <pc:spChg chg="add del">
          <ac:chgData name="Marian Benčat" userId="20b7aaac25ce46d9" providerId="LiveId" clId="{E020BB50-4939-419B-BFCC-E0199817C24F}" dt="2019-05-08T18:12:04.967" v="3901" actId="26606"/>
          <ac:spMkLst>
            <pc:docMk/>
            <pc:sldMk cId="2831357942" sldId="284"/>
            <ac:spMk id="128" creationId="{33AC2B9D-E497-4795-AE47-9B0ECC9BDDAA}"/>
          </ac:spMkLst>
        </pc:spChg>
        <pc:spChg chg="add del">
          <ac:chgData name="Marian Benčat" userId="20b7aaac25ce46d9" providerId="LiveId" clId="{E020BB50-4939-419B-BFCC-E0199817C24F}" dt="2019-05-08T18:12:04.967" v="3901" actId="26606"/>
          <ac:spMkLst>
            <pc:docMk/>
            <pc:sldMk cId="2831357942" sldId="284"/>
            <ac:spMk id="129" creationId="{703DEB75-78DF-425F-8638-A9E1EAA5EA5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831357942" sldId="284"/>
            <ac:spMk id="131" creationId="{83261586-764B-4E52-A503-9F09FA495F9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831357942" sldId="284"/>
            <ac:spMk id="132" creationId="{BA1E8D40-F949-413E-85E9-F2CA28FE47F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831357942" sldId="284"/>
            <ac:spMk id="133" creationId="{8DBF752B-6954-48CA-B540-6D1213D393D0}"/>
          </ac:spMkLst>
        </pc:spChg>
        <pc:spChg chg="add del">
          <ac:chgData name="Marian Benčat" userId="20b7aaac25ce46d9" providerId="LiveId" clId="{E020BB50-4939-419B-BFCC-E0199817C24F}" dt="2019-05-08T18:12:22.144" v="3911" actId="26606"/>
          <ac:spMkLst>
            <pc:docMk/>
            <pc:sldMk cId="2831357942" sldId="284"/>
            <ac:spMk id="135" creationId="{25359721-F96E-410F-A46C-3CFEE526403A}"/>
          </ac:spMkLst>
        </pc:spChg>
        <pc:spChg chg="add del">
          <ac:chgData name="Marian Benčat" userId="20b7aaac25ce46d9" providerId="LiveId" clId="{E020BB50-4939-419B-BFCC-E0199817C24F}" dt="2019-05-08T18:12:22.881" v="3913" actId="26606"/>
          <ac:spMkLst>
            <pc:docMk/>
            <pc:sldMk cId="2831357942" sldId="284"/>
            <ac:spMk id="139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2:22.881" v="3913" actId="26606"/>
          <ac:spMkLst>
            <pc:docMk/>
            <pc:sldMk cId="2831357942" sldId="284"/>
            <ac:spMk id="142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2:22.881" v="3913" actId="26606"/>
          <ac:spMkLst>
            <pc:docMk/>
            <pc:sldMk cId="2831357942" sldId="284"/>
            <ac:spMk id="143" creationId="{61560A84-85F1-4B7F-8F23-A54A8B3ADA7B}"/>
          </ac:spMkLst>
        </pc:spChg>
        <pc:spChg chg="add del">
          <ac:chgData name="Marian Benčat" userId="20b7aaac25ce46d9" providerId="LiveId" clId="{E020BB50-4939-419B-BFCC-E0199817C24F}" dt="2019-05-08T18:12:23.929" v="3915" actId="26606"/>
          <ac:spMkLst>
            <pc:docMk/>
            <pc:sldMk cId="2831357942" sldId="284"/>
            <ac:spMk id="147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2:23.929" v="3915" actId="26606"/>
          <ac:spMkLst>
            <pc:docMk/>
            <pc:sldMk cId="2831357942" sldId="284"/>
            <ac:spMk id="150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2:23.929" v="3915" actId="26606"/>
          <ac:spMkLst>
            <pc:docMk/>
            <pc:sldMk cId="2831357942" sldId="284"/>
            <ac:spMk id="151" creationId="{F4423F02-D149-412D-A942-9CEA8CD14FDA}"/>
          </ac:spMkLst>
        </pc:spChg>
        <pc:spChg chg="add del">
          <ac:chgData name="Marian Benčat" userId="20b7aaac25ce46d9" providerId="LiveId" clId="{E020BB50-4939-419B-BFCC-E0199817C24F}" dt="2019-05-08T18:12:24.997" v="3917" actId="26606"/>
          <ac:spMkLst>
            <pc:docMk/>
            <pc:sldMk cId="2831357942" sldId="284"/>
            <ac:spMk id="153" creationId="{FFEB8BF2-8DE5-49E6-82CB-4F8FE941E7CF}"/>
          </ac:spMkLst>
        </pc:spChg>
        <pc:spChg chg="add del">
          <ac:chgData name="Marian Benčat" userId="20b7aaac25ce46d9" providerId="LiveId" clId="{E020BB50-4939-419B-BFCC-E0199817C24F}" dt="2019-05-08T18:12:24.997" v="3917" actId="26606"/>
          <ac:spMkLst>
            <pc:docMk/>
            <pc:sldMk cId="2831357942" sldId="284"/>
            <ac:spMk id="154" creationId="{33AC2B9D-E497-4795-AE47-9B0ECC9BDDAA}"/>
          </ac:spMkLst>
        </pc:spChg>
        <pc:spChg chg="add del">
          <ac:chgData name="Marian Benčat" userId="20b7aaac25ce46d9" providerId="LiveId" clId="{E020BB50-4939-419B-BFCC-E0199817C24F}" dt="2019-05-08T18:12:24.997" v="3917" actId="26606"/>
          <ac:spMkLst>
            <pc:docMk/>
            <pc:sldMk cId="2831357942" sldId="284"/>
            <ac:spMk id="155" creationId="{703DEB75-78DF-425F-8638-A9E1EAA5EA51}"/>
          </ac:spMkLst>
        </pc:spChg>
        <pc:picChg chg="add mod ord">
          <ac:chgData name="Marian Benčat" userId="20b7aaac25ce46d9" providerId="LiveId" clId="{E020BB50-4939-419B-BFCC-E0199817C24F}" dt="2019-05-08T18:12:24.997" v="3917" actId="26606"/>
          <ac:picMkLst>
            <pc:docMk/>
            <pc:sldMk cId="2831357942" sldId="284"/>
            <ac:picMk id="4" creationId="{CC2C4AD8-5F04-4ACA-A90F-F6011A5BEA72}"/>
          </ac:picMkLst>
        </pc:picChg>
        <pc:picChg chg="add mod ord">
          <ac:chgData name="Marian Benčat" userId="20b7aaac25ce46d9" providerId="LiveId" clId="{E020BB50-4939-419B-BFCC-E0199817C24F}" dt="2019-05-08T18:12:28.112" v="3922" actId="14100"/>
          <ac:picMkLst>
            <pc:docMk/>
            <pc:sldMk cId="2831357942" sldId="284"/>
            <ac:picMk id="5" creationId="{E5BA9B42-91C7-4CF9-AE7A-6445A73B0152}"/>
          </ac:picMkLst>
        </pc:picChg>
        <pc:picChg chg="add del">
          <ac:chgData name="Marian Benčat" userId="20b7aaac25ce46d9" providerId="LiveId" clId="{E020BB50-4939-419B-BFCC-E0199817C24F}" dt="2019-05-08T18:11:38.417" v="3872" actId="26606"/>
          <ac:picMkLst>
            <pc:docMk/>
            <pc:sldMk cId="2831357942" sldId="284"/>
            <ac:picMk id="17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11:38.417" v="3872" actId="26606"/>
          <ac:picMkLst>
            <pc:docMk/>
            <pc:sldMk cId="2831357942" sldId="284"/>
            <ac:picMk id="18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11:38.417" v="3872" actId="26606"/>
          <ac:picMkLst>
            <pc:docMk/>
            <pc:sldMk cId="2831357942" sldId="284"/>
            <ac:picMk id="20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11:38.417" v="3872" actId="26606"/>
          <ac:picMkLst>
            <pc:docMk/>
            <pc:sldMk cId="2831357942" sldId="284"/>
            <ac:picMk id="24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11:39.178" v="3874" actId="26606"/>
          <ac:picMkLst>
            <pc:docMk/>
            <pc:sldMk cId="2831357942" sldId="284"/>
            <ac:picMk id="29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11:39.178" v="3874" actId="26606"/>
          <ac:picMkLst>
            <pc:docMk/>
            <pc:sldMk cId="2831357942" sldId="284"/>
            <ac:picMk id="30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11:39.178" v="3874" actId="26606"/>
          <ac:picMkLst>
            <pc:docMk/>
            <pc:sldMk cId="2831357942" sldId="284"/>
            <ac:picMk id="32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11:39.178" v="3874" actId="26606"/>
          <ac:picMkLst>
            <pc:docMk/>
            <pc:sldMk cId="2831357942" sldId="284"/>
            <ac:picMk id="33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11:39.776" v="3876" actId="26606"/>
          <ac:picMkLst>
            <pc:docMk/>
            <pc:sldMk cId="2831357942" sldId="284"/>
            <ac:picMk id="40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11:39.776" v="3876" actId="26606"/>
          <ac:picMkLst>
            <pc:docMk/>
            <pc:sldMk cId="2831357942" sldId="284"/>
            <ac:picMk id="41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11:39.776" v="3876" actId="26606"/>
          <ac:picMkLst>
            <pc:docMk/>
            <pc:sldMk cId="2831357942" sldId="284"/>
            <ac:picMk id="43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11:39.776" v="3876" actId="26606"/>
          <ac:picMkLst>
            <pc:docMk/>
            <pc:sldMk cId="2831357942" sldId="284"/>
            <ac:picMk id="44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11:54.401" v="3885" actId="26606"/>
          <ac:picMkLst>
            <pc:docMk/>
            <pc:sldMk cId="2831357942" sldId="284"/>
            <ac:picMk id="69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1:54.401" v="3885" actId="26606"/>
          <ac:picMkLst>
            <pc:docMk/>
            <pc:sldMk cId="2831357942" sldId="284"/>
            <ac:picMk id="71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2:22.144" v="3911" actId="26606"/>
          <ac:picMkLst>
            <pc:docMk/>
            <pc:sldMk cId="2831357942" sldId="284"/>
            <ac:picMk id="74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1:54.401" v="3885" actId="26606"/>
          <ac:picMkLst>
            <pc:docMk/>
            <pc:sldMk cId="2831357942" sldId="284"/>
            <ac:picMk id="75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2:22.144" v="3911" actId="26606"/>
          <ac:picMkLst>
            <pc:docMk/>
            <pc:sldMk cId="2831357942" sldId="284"/>
            <ac:picMk id="76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1:54.401" v="3885" actId="26606"/>
          <ac:picMkLst>
            <pc:docMk/>
            <pc:sldMk cId="2831357942" sldId="284"/>
            <ac:picMk id="77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2:22.144" v="3911" actId="26606"/>
          <ac:picMkLst>
            <pc:docMk/>
            <pc:sldMk cId="2831357942" sldId="284"/>
            <ac:picMk id="80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2:22.144" v="3911" actId="26606"/>
          <ac:picMkLst>
            <pc:docMk/>
            <pc:sldMk cId="2831357942" sldId="284"/>
            <ac:picMk id="82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1:56.585" v="3889" actId="26606"/>
          <ac:picMkLst>
            <pc:docMk/>
            <pc:sldMk cId="2831357942" sldId="284"/>
            <ac:picMk id="89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1:56.585" v="3889" actId="26606"/>
          <ac:picMkLst>
            <pc:docMk/>
            <pc:sldMk cId="2831357942" sldId="284"/>
            <ac:picMk id="90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1:56.585" v="3889" actId="26606"/>
          <ac:picMkLst>
            <pc:docMk/>
            <pc:sldMk cId="2831357942" sldId="284"/>
            <ac:picMk id="92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1:56.585" v="3889" actId="26606"/>
          <ac:picMkLst>
            <pc:docMk/>
            <pc:sldMk cId="2831357942" sldId="284"/>
            <ac:picMk id="93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1:57.153" v="3891" actId="26606"/>
          <ac:picMkLst>
            <pc:docMk/>
            <pc:sldMk cId="2831357942" sldId="284"/>
            <ac:picMk id="98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1:57.153" v="3891" actId="26606"/>
          <ac:picMkLst>
            <pc:docMk/>
            <pc:sldMk cId="2831357942" sldId="284"/>
            <ac:picMk id="99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1:57.153" v="3891" actId="26606"/>
          <ac:picMkLst>
            <pc:docMk/>
            <pc:sldMk cId="2831357942" sldId="284"/>
            <ac:picMk id="101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1:57.153" v="3891" actId="26606"/>
          <ac:picMkLst>
            <pc:docMk/>
            <pc:sldMk cId="2831357942" sldId="284"/>
            <ac:picMk id="102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1:59.358" v="3893" actId="26606"/>
          <ac:picMkLst>
            <pc:docMk/>
            <pc:sldMk cId="2831357942" sldId="284"/>
            <ac:picMk id="106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1:59.358" v="3893" actId="26606"/>
          <ac:picMkLst>
            <pc:docMk/>
            <pc:sldMk cId="2831357942" sldId="284"/>
            <ac:picMk id="107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1:59.358" v="3893" actId="26606"/>
          <ac:picMkLst>
            <pc:docMk/>
            <pc:sldMk cId="2831357942" sldId="284"/>
            <ac:picMk id="109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1:59.358" v="3893" actId="26606"/>
          <ac:picMkLst>
            <pc:docMk/>
            <pc:sldMk cId="2831357942" sldId="284"/>
            <ac:picMk id="110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2:22.881" v="3913" actId="26606"/>
          <ac:picMkLst>
            <pc:docMk/>
            <pc:sldMk cId="2831357942" sldId="284"/>
            <ac:picMk id="137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2:22.881" v="3913" actId="26606"/>
          <ac:picMkLst>
            <pc:docMk/>
            <pc:sldMk cId="2831357942" sldId="284"/>
            <ac:picMk id="138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2:22.881" v="3913" actId="26606"/>
          <ac:picMkLst>
            <pc:docMk/>
            <pc:sldMk cId="2831357942" sldId="284"/>
            <ac:picMk id="140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2:22.881" v="3913" actId="26606"/>
          <ac:picMkLst>
            <pc:docMk/>
            <pc:sldMk cId="2831357942" sldId="284"/>
            <ac:picMk id="141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2:23.929" v="3915" actId="26606"/>
          <ac:picMkLst>
            <pc:docMk/>
            <pc:sldMk cId="2831357942" sldId="284"/>
            <ac:picMk id="145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2:23.929" v="3915" actId="26606"/>
          <ac:picMkLst>
            <pc:docMk/>
            <pc:sldMk cId="2831357942" sldId="284"/>
            <ac:picMk id="146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2:23.929" v="3915" actId="26606"/>
          <ac:picMkLst>
            <pc:docMk/>
            <pc:sldMk cId="2831357942" sldId="284"/>
            <ac:picMk id="148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2:23.929" v="3915" actId="26606"/>
          <ac:picMkLst>
            <pc:docMk/>
            <pc:sldMk cId="2831357942" sldId="284"/>
            <ac:picMk id="149" creationId="{43F38673-6E30-4BAE-AC67-0B283EBF4291}"/>
          </ac:picMkLst>
        </pc:picChg>
      </pc:sldChg>
      <pc:sldChg chg="modSp add">
        <pc:chgData name="Marian Benčat" userId="20b7aaac25ce46d9" providerId="LiveId" clId="{E020BB50-4939-419B-BFCC-E0199817C24F}" dt="2019-05-08T18:13:50.745" v="4271" actId="113"/>
        <pc:sldMkLst>
          <pc:docMk/>
          <pc:sldMk cId="67296141" sldId="285"/>
        </pc:sldMkLst>
        <pc:spChg chg="mod">
          <ac:chgData name="Marian Benčat" userId="20b7aaac25ce46d9" providerId="LiveId" clId="{E020BB50-4939-419B-BFCC-E0199817C24F}" dt="2019-05-08T18:12:45.564" v="3956" actId="20577"/>
          <ac:spMkLst>
            <pc:docMk/>
            <pc:sldMk cId="67296141" sldId="285"/>
            <ac:spMk id="2" creationId="{FC4C7663-09DE-4CB2-BE61-F21BAE7DC16C}"/>
          </ac:spMkLst>
        </pc:spChg>
        <pc:spChg chg="mod">
          <ac:chgData name="Marian Benčat" userId="20b7aaac25ce46d9" providerId="LiveId" clId="{E020BB50-4939-419B-BFCC-E0199817C24F}" dt="2019-05-08T18:13:50.745" v="4271" actId="113"/>
          <ac:spMkLst>
            <pc:docMk/>
            <pc:sldMk cId="67296141" sldId="285"/>
            <ac:spMk id="3" creationId="{830F1D31-62D7-47C4-BF28-C3CE32FC4E82}"/>
          </ac:spMkLst>
        </pc:spChg>
      </pc:sldChg>
      <pc:sldChg chg="modSp add">
        <pc:chgData name="Marian Benčat" userId="20b7aaac25ce46d9" providerId="LiveId" clId="{E020BB50-4939-419B-BFCC-E0199817C24F}" dt="2019-05-08T18:24:53.875" v="5131"/>
        <pc:sldMkLst>
          <pc:docMk/>
          <pc:sldMk cId="748424018" sldId="286"/>
        </pc:sldMkLst>
        <pc:spChg chg="mod">
          <ac:chgData name="Marian Benčat" userId="20b7aaac25ce46d9" providerId="LiveId" clId="{E020BB50-4939-419B-BFCC-E0199817C24F}" dt="2019-05-08T18:14:28.368" v="4307" actId="20577"/>
          <ac:spMkLst>
            <pc:docMk/>
            <pc:sldMk cId="748424018" sldId="286"/>
            <ac:spMk id="2" creationId="{90CD8A2B-71F1-40B5-B3A3-9CB8AD993B25}"/>
          </ac:spMkLst>
        </pc:spChg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748424018" sldId="286"/>
            <ac:spMk id="3" creationId="{62B0275B-35E7-416F-B72F-A218933FC0EC}"/>
          </ac:spMkLst>
        </pc:spChg>
      </pc:sldChg>
      <pc:sldChg chg="modSp add">
        <pc:chgData name="Marian Benčat" userId="20b7aaac25ce46d9" providerId="LiveId" clId="{E020BB50-4939-419B-BFCC-E0199817C24F}" dt="2019-05-08T18:16:19.935" v="4708" actId="20577"/>
        <pc:sldMkLst>
          <pc:docMk/>
          <pc:sldMk cId="3275097570" sldId="287"/>
        </pc:sldMkLst>
        <pc:spChg chg="mod">
          <ac:chgData name="Marian Benčat" userId="20b7aaac25ce46d9" providerId="LiveId" clId="{E020BB50-4939-419B-BFCC-E0199817C24F}" dt="2019-05-08T18:16:04.252" v="4617" actId="20577"/>
          <ac:spMkLst>
            <pc:docMk/>
            <pc:sldMk cId="3275097570" sldId="287"/>
            <ac:spMk id="2" creationId="{8D897B7A-B4A5-46F0-8C83-3A0132B70FE6}"/>
          </ac:spMkLst>
        </pc:spChg>
        <pc:spChg chg="mod">
          <ac:chgData name="Marian Benčat" userId="20b7aaac25ce46d9" providerId="LiveId" clId="{E020BB50-4939-419B-BFCC-E0199817C24F}" dt="2019-05-08T18:16:19.935" v="4708" actId="20577"/>
          <ac:spMkLst>
            <pc:docMk/>
            <pc:sldMk cId="3275097570" sldId="287"/>
            <ac:spMk id="3" creationId="{0A99DD8C-08E8-4843-8A7C-E85752CC325F}"/>
          </ac:spMkLst>
        </pc:sp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1940405555" sldId="288"/>
        </pc:sldMkLst>
        <pc:spChg chg="mod">
          <ac:chgData name="Marian Benčat" userId="20b7aaac25ce46d9" providerId="LiveId" clId="{E020BB50-4939-419B-BFCC-E0199817C24F}" dt="2019-05-08T18:17:03.776" v="4755" actId="26606"/>
          <ac:spMkLst>
            <pc:docMk/>
            <pc:sldMk cId="1940405555" sldId="288"/>
            <ac:spMk id="2" creationId="{3E9876CE-EA6E-4F74-BDD7-D8B38231EE9E}"/>
          </ac:spMkLst>
        </pc:spChg>
        <pc:spChg chg="del">
          <ac:chgData name="Marian Benčat" userId="20b7aaac25ce46d9" providerId="LiveId" clId="{E020BB50-4939-419B-BFCC-E0199817C24F}" dt="2019-05-08T18:16:44.688" v="4734" actId="478"/>
          <ac:spMkLst>
            <pc:docMk/>
            <pc:sldMk cId="1940405555" sldId="288"/>
            <ac:spMk id="3" creationId="{37610ED8-DBAC-4A2F-8F38-213B5D31BE85}"/>
          </ac:spMkLst>
        </pc:spChg>
        <pc:spChg chg="add del mod">
          <ac:chgData name="Marian Benčat" userId="20b7aaac25ce46d9" providerId="LiveId" clId="{E020BB50-4939-419B-BFCC-E0199817C24F}" dt="2019-05-08T18:16:55.038" v="4742" actId="478"/>
          <ac:spMkLst>
            <pc:docMk/>
            <pc:sldMk cId="1940405555" sldId="288"/>
            <ac:spMk id="6" creationId="{12B5B977-5851-4335-96B5-DC605575F175}"/>
          </ac:spMkLst>
        </pc:spChg>
        <pc:spChg chg="add del">
          <ac:chgData name="Marian Benčat" userId="20b7aaac25ce46d9" providerId="LiveId" clId="{E020BB50-4939-419B-BFCC-E0199817C24F}" dt="2019-05-08T18:16:50.683" v="4738" actId="26606"/>
          <ac:spMkLst>
            <pc:docMk/>
            <pc:sldMk cId="1940405555" sldId="288"/>
            <ac:spMk id="12" creationId="{5F3FC718-FDE3-4EF7-921E-A5F374EAF824}"/>
          </ac:spMkLst>
        </pc:spChg>
        <pc:spChg chg="add del">
          <ac:chgData name="Marian Benčat" userId="20b7aaac25ce46d9" providerId="LiveId" clId="{E020BB50-4939-419B-BFCC-E0199817C24F}" dt="2019-05-08T18:16:50.683" v="4738" actId="26606"/>
          <ac:spMkLst>
            <pc:docMk/>
            <pc:sldMk cId="1940405555" sldId="288"/>
            <ac:spMk id="14" creationId="{FAA0F719-3DC8-4F08-AD8F-5A845658CB9D}"/>
          </ac:spMkLst>
        </pc:spChg>
        <pc:spChg chg="add del">
          <ac:chgData name="Marian Benčat" userId="20b7aaac25ce46d9" providerId="LiveId" clId="{E020BB50-4939-419B-BFCC-E0199817C24F}" dt="2019-05-08T18:16:50.683" v="4738" actId="26606"/>
          <ac:spMkLst>
            <pc:docMk/>
            <pc:sldMk cId="1940405555" sldId="288"/>
            <ac:spMk id="16" creationId="{7DCB61BE-FA0F-4EFB-BE0E-268BAD8E30D6}"/>
          </ac:spMkLst>
        </pc:spChg>
        <pc:spChg chg="add del">
          <ac:chgData name="Marian Benčat" userId="20b7aaac25ce46d9" providerId="LiveId" clId="{E020BB50-4939-419B-BFCC-E0199817C24F}" dt="2019-05-08T18:16:50.683" v="4738" actId="26606"/>
          <ac:spMkLst>
            <pc:docMk/>
            <pc:sldMk cId="1940405555" sldId="288"/>
            <ac:spMk id="18" creationId="{A4B31EAA-7423-46F7-9B90-4AB2B09C35C4}"/>
          </ac:spMkLst>
        </pc:spChg>
        <pc:spChg chg="add del">
          <ac:chgData name="Marian Benčat" userId="20b7aaac25ce46d9" providerId="LiveId" clId="{E020BB50-4939-419B-BFCC-E0199817C24F}" dt="2019-05-08T18:17:01.912" v="4752" actId="26606"/>
          <ac:spMkLst>
            <pc:docMk/>
            <pc:sldMk cId="1940405555" sldId="288"/>
            <ac:spMk id="21" creationId="{B4AAD3FD-83A5-4B89-9F8F-01B8870865BE}"/>
          </ac:spMkLst>
        </pc:spChg>
        <pc:spChg chg="add del">
          <ac:chgData name="Marian Benčat" userId="20b7aaac25ce46d9" providerId="LiveId" clId="{E020BB50-4939-419B-BFCC-E0199817C24F}" dt="2019-05-08T18:17:00.260" v="4746" actId="26606"/>
          <ac:spMkLst>
            <pc:docMk/>
            <pc:sldMk cId="1940405555" sldId="288"/>
            <ac:spMk id="22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17:01.912" v="4752" actId="26606"/>
          <ac:spMkLst>
            <pc:docMk/>
            <pc:sldMk cId="1940405555" sldId="288"/>
            <ac:spMk id="23" creationId="{61752F1D-FC0F-4103-9584-630E643CCDA6}"/>
          </ac:spMkLst>
        </pc:spChg>
        <pc:spChg chg="add del">
          <ac:chgData name="Marian Benčat" userId="20b7aaac25ce46d9" providerId="LiveId" clId="{E020BB50-4939-419B-BFCC-E0199817C24F}" dt="2019-05-08T18:17:01.912" v="4752" actId="26606"/>
          <ac:spMkLst>
            <pc:docMk/>
            <pc:sldMk cId="1940405555" sldId="288"/>
            <ac:spMk id="25" creationId="{70151CB7-E7DE-4917-B831-01DF9CE01306}"/>
          </ac:spMkLst>
        </pc:spChg>
        <pc:spChg chg="add del">
          <ac:chgData name="Marian Benčat" userId="20b7aaac25ce46d9" providerId="LiveId" clId="{E020BB50-4939-419B-BFCC-E0199817C24F}" dt="2019-05-08T18:17:01.912" v="4752" actId="26606"/>
          <ac:spMkLst>
            <pc:docMk/>
            <pc:sldMk cId="1940405555" sldId="288"/>
            <ac:spMk id="27" creationId="{A92A1116-1C84-41DF-B803-1F7B0883EC82}"/>
          </ac:spMkLst>
        </pc:spChg>
        <pc:spChg chg="add del">
          <ac:chgData name="Marian Benčat" userId="20b7aaac25ce46d9" providerId="LiveId" clId="{E020BB50-4939-419B-BFCC-E0199817C24F}" dt="2019-05-08T18:17:00.260" v="4746" actId="26606"/>
          <ac:spMkLst>
            <pc:docMk/>
            <pc:sldMk cId="1940405555" sldId="288"/>
            <ac:spMk id="28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17:00.260" v="4746" actId="26606"/>
          <ac:spMkLst>
            <pc:docMk/>
            <pc:sldMk cId="1940405555" sldId="288"/>
            <ac:spMk id="30" creationId="{757B325C-3E35-45CF-9D07-3BCB281F3B9C}"/>
          </ac:spMkLst>
        </pc:spChg>
        <pc:spChg chg="add del">
          <ac:chgData name="Marian Benčat" userId="20b7aaac25ce46d9" providerId="LiveId" clId="{E020BB50-4939-419B-BFCC-E0199817C24F}" dt="2019-05-08T18:17:00.260" v="4746" actId="26606"/>
          <ac:spMkLst>
            <pc:docMk/>
            <pc:sldMk cId="1940405555" sldId="288"/>
            <ac:spMk id="32" creationId="{C24BEC42-AFF3-40D1-93A2-A27A42E1E23C}"/>
          </ac:spMkLst>
        </pc:spChg>
        <pc:spChg chg="add del">
          <ac:chgData name="Marian Benčat" userId="20b7aaac25ce46d9" providerId="LiveId" clId="{E020BB50-4939-419B-BFCC-E0199817C24F}" dt="2019-05-08T18:17:00.260" v="4746" actId="26606"/>
          <ac:spMkLst>
            <pc:docMk/>
            <pc:sldMk cId="1940405555" sldId="288"/>
            <ac:spMk id="34" creationId="{608F427C-1EC9-4280-9367-F2B3AA063E82}"/>
          </ac:spMkLst>
        </pc:spChg>
        <pc:spChg chg="add del">
          <ac:chgData name="Marian Benčat" userId="20b7aaac25ce46d9" providerId="LiveId" clId="{E020BB50-4939-419B-BFCC-E0199817C24F}" dt="2019-05-08T18:17:00.260" v="4746" actId="26606"/>
          <ac:spMkLst>
            <pc:docMk/>
            <pc:sldMk cId="1940405555" sldId="288"/>
            <ac:spMk id="36" creationId="{F98810A7-E114-447A-A7D6-69B27CFB5650}"/>
          </ac:spMkLst>
        </pc:spChg>
        <pc:spChg chg="add del">
          <ac:chgData name="Marian Benčat" userId="20b7aaac25ce46d9" providerId="LiveId" clId="{E020BB50-4939-419B-BFCC-E0199817C24F}" dt="2019-05-08T18:17:00.771" v="4748" actId="26606"/>
          <ac:spMkLst>
            <pc:docMk/>
            <pc:sldMk cId="1940405555" sldId="288"/>
            <ac:spMk id="40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17:00.771" v="4748" actId="26606"/>
          <ac:spMkLst>
            <pc:docMk/>
            <pc:sldMk cId="1940405555" sldId="288"/>
            <ac:spMk id="43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17:00.771" v="4748" actId="26606"/>
          <ac:spMkLst>
            <pc:docMk/>
            <pc:sldMk cId="1940405555" sldId="288"/>
            <ac:spMk id="44" creationId="{D67CA421-FA2B-47ED-A101-F8BBEBB2976B}"/>
          </ac:spMkLst>
        </pc:spChg>
        <pc:spChg chg="add del">
          <ac:chgData name="Marian Benčat" userId="20b7aaac25ce46d9" providerId="LiveId" clId="{E020BB50-4939-419B-BFCC-E0199817C24F}" dt="2019-05-08T18:17:00.771" v="4748" actId="26606"/>
          <ac:spMkLst>
            <pc:docMk/>
            <pc:sldMk cId="1940405555" sldId="288"/>
            <ac:spMk id="45" creationId="{12425D82-CD5E-45A4-9542-70951E59F2D1}"/>
          </ac:spMkLst>
        </pc:spChg>
        <pc:spChg chg="add del">
          <ac:chgData name="Marian Benčat" userId="20b7aaac25ce46d9" providerId="LiveId" clId="{E020BB50-4939-419B-BFCC-E0199817C24F}" dt="2019-05-08T18:17:00.771" v="4748" actId="26606"/>
          <ac:spMkLst>
            <pc:docMk/>
            <pc:sldMk cId="1940405555" sldId="288"/>
            <ac:spMk id="46" creationId="{221DB897-A621-4D5F-AC81-91199AC4370E}"/>
          </ac:spMkLst>
        </pc:spChg>
        <pc:spChg chg="add del">
          <ac:chgData name="Marian Benčat" userId="20b7aaac25ce46d9" providerId="LiveId" clId="{E020BB50-4939-419B-BFCC-E0199817C24F}" dt="2019-05-08T18:17:03.736" v="4754" actId="26606"/>
          <ac:spMkLst>
            <pc:docMk/>
            <pc:sldMk cId="1940405555" sldId="288"/>
            <ac:spMk id="54" creationId="{A26E2FAE-FA60-497B-B2CB-7702C6FF3A3F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940405555" sldId="288"/>
            <ac:spMk id="58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940405555" sldId="288"/>
            <ac:spMk id="61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940405555" sldId="288"/>
            <ac:spMk id="62" creationId="{757B325C-3E35-45CF-9D07-3BCB281F3B9C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940405555" sldId="288"/>
            <ac:spMk id="63" creationId="{C24BEC42-AFF3-40D1-93A2-A27A42E1E23C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940405555" sldId="288"/>
            <ac:spMk id="64" creationId="{608F427C-1EC9-4280-9367-F2B3AA063E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940405555" sldId="288"/>
            <ac:spMk id="65" creationId="{F98810A7-E114-447A-A7D6-69B27CFB5650}"/>
          </ac:spMkLst>
        </pc:spChg>
        <pc:picChg chg="add del mod">
          <ac:chgData name="Marian Benčat" userId="20b7aaac25ce46d9" providerId="LiveId" clId="{E020BB50-4939-419B-BFCC-E0199817C24F}" dt="2019-05-08T18:16:52.233" v="4740" actId="478"/>
          <ac:picMkLst>
            <pc:docMk/>
            <pc:sldMk cId="1940405555" sldId="288"/>
            <ac:picMk id="4" creationId="{E4265CC9-9825-4135-8F61-7B76F641E139}"/>
          </ac:picMkLst>
        </pc:picChg>
        <pc:picChg chg="add del">
          <ac:chgData name="Marian Benčat" userId="20b7aaac25ce46d9" providerId="LiveId" clId="{E020BB50-4939-419B-BFCC-E0199817C24F}" dt="2019-05-08T18:16:50.683" v="4738" actId="26606"/>
          <ac:picMkLst>
            <pc:docMk/>
            <pc:sldMk cId="1940405555" sldId="288"/>
            <ac:picMk id="7" creationId="{E4265CC9-9825-4135-8F61-7B76F641E139}"/>
          </ac:picMkLst>
        </pc:picChg>
        <pc:picChg chg="add mod">
          <ac:chgData name="Marian Benčat" userId="20b7aaac25ce46d9" providerId="LiveId" clId="{E020BB50-4939-419B-BFCC-E0199817C24F}" dt="2019-05-08T18:17:06.807" v="4756" actId="27614"/>
          <ac:picMkLst>
            <pc:docMk/>
            <pc:sldMk cId="1940405555" sldId="288"/>
            <ac:picMk id="13" creationId="{82B48961-E73E-4F90-8AA6-55059444C961}"/>
          </ac:picMkLst>
        </pc:picChg>
        <pc:picChg chg="add del">
          <ac:chgData name="Marian Benčat" userId="20b7aaac25ce46d9" providerId="LiveId" clId="{E020BB50-4939-419B-BFCC-E0199817C24F}" dt="2019-05-08T18:17:00.260" v="4746" actId="26606"/>
          <ac:picMkLst>
            <pc:docMk/>
            <pc:sldMk cId="1940405555" sldId="288"/>
            <ac:picMk id="15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17:00.260" v="4746" actId="26606"/>
          <ac:picMkLst>
            <pc:docMk/>
            <pc:sldMk cId="1940405555" sldId="288"/>
            <ac:picMk id="17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16:53.974" v="4741" actId="478"/>
          <ac:picMkLst>
            <pc:docMk/>
            <pc:sldMk cId="1940405555" sldId="288"/>
            <ac:picMk id="20" creationId="{E4265CC9-9825-4135-8F61-7B76F641E139}"/>
          </ac:picMkLst>
        </pc:picChg>
        <pc:picChg chg="add del">
          <ac:chgData name="Marian Benčat" userId="20b7aaac25ce46d9" providerId="LiveId" clId="{E020BB50-4939-419B-BFCC-E0199817C24F}" dt="2019-05-08T18:17:00.260" v="4746" actId="26606"/>
          <ac:picMkLst>
            <pc:docMk/>
            <pc:sldMk cId="1940405555" sldId="288"/>
            <ac:picMk id="24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17:00.260" v="4746" actId="26606"/>
          <ac:picMkLst>
            <pc:docMk/>
            <pc:sldMk cId="1940405555" sldId="288"/>
            <ac:picMk id="26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17:00.771" v="4748" actId="26606"/>
          <ac:picMkLst>
            <pc:docMk/>
            <pc:sldMk cId="1940405555" sldId="288"/>
            <ac:picMk id="38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17:00.771" v="4748" actId="26606"/>
          <ac:picMkLst>
            <pc:docMk/>
            <pc:sldMk cId="1940405555" sldId="288"/>
            <ac:picMk id="39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17:00.771" v="4748" actId="26606"/>
          <ac:picMkLst>
            <pc:docMk/>
            <pc:sldMk cId="1940405555" sldId="288"/>
            <ac:picMk id="41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17:00.771" v="4748" actId="26606"/>
          <ac:picMkLst>
            <pc:docMk/>
            <pc:sldMk cId="1940405555" sldId="288"/>
            <ac:picMk id="42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17:01.190" v="4750" actId="26606"/>
          <ac:picMkLst>
            <pc:docMk/>
            <pc:sldMk cId="1940405555" sldId="288"/>
            <ac:picMk id="49" creationId="{82B48961-E73E-4F90-8AA6-55059444C961}"/>
          </ac:picMkLst>
        </pc:picChg>
        <pc:picChg chg="add del">
          <ac:chgData name="Marian Benčat" userId="20b7aaac25ce46d9" providerId="LiveId" clId="{E020BB50-4939-419B-BFCC-E0199817C24F}" dt="2019-05-08T18:17:01.912" v="4752" actId="26606"/>
          <ac:picMkLst>
            <pc:docMk/>
            <pc:sldMk cId="1940405555" sldId="288"/>
            <ac:picMk id="51" creationId="{82B48961-E73E-4F90-8AA6-55059444C961}"/>
          </ac:picMkLst>
        </pc:picChg>
        <pc:picChg chg="add del">
          <ac:chgData name="Marian Benčat" userId="20b7aaac25ce46d9" providerId="LiveId" clId="{E020BB50-4939-419B-BFCC-E0199817C24F}" dt="2019-05-08T18:17:03.736" v="4754" actId="26606"/>
          <ac:picMkLst>
            <pc:docMk/>
            <pc:sldMk cId="1940405555" sldId="288"/>
            <ac:picMk id="53" creationId="{82B48961-E73E-4F90-8AA6-55059444C961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940405555" sldId="288"/>
            <ac:picMk id="56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940405555" sldId="288"/>
            <ac:picMk id="57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940405555" sldId="288"/>
            <ac:picMk id="59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940405555" sldId="288"/>
            <ac:picMk id="60" creationId="{69F01145-BEA3-4CBF-AA21-10077B948CA8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2041219400" sldId="289"/>
        </pc:sldMkLst>
        <pc:spChg chg="mod">
          <ac:chgData name="Marian Benčat" userId="20b7aaac25ce46d9" providerId="LiveId" clId="{E020BB50-4939-419B-BFCC-E0199817C24F}" dt="2019-05-08T18:17:18.130" v="4761" actId="26606"/>
          <ac:spMkLst>
            <pc:docMk/>
            <pc:sldMk cId="2041219400" sldId="289"/>
            <ac:spMk id="2" creationId="{3E9876CE-EA6E-4F74-BDD7-D8B38231EE9E}"/>
          </ac:spMkLst>
        </pc:spChg>
        <pc:spChg chg="add del mod">
          <ac:chgData name="Marian Benčat" userId="20b7aaac25ce46d9" providerId="LiveId" clId="{E020BB50-4939-419B-BFCC-E0199817C24F}" dt="2019-05-08T18:17:18.130" v="4761" actId="26606"/>
          <ac:spMkLst>
            <pc:docMk/>
            <pc:sldMk cId="2041219400" sldId="289"/>
            <ac:spMk id="4" creationId="{A4F98B44-01A7-4816-A182-5C0ABFD6B9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041219400" sldId="289"/>
            <ac:spMk id="26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041219400" sldId="289"/>
            <ac:spMk id="32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041219400" sldId="289"/>
            <ac:spMk id="34" creationId="{20F6071B-48FA-4685-A9C9-A7B21E1C14CC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041219400" sldId="289"/>
            <ac:spMk id="36" creationId="{8C56044C-1580-4C45-8AA3-F2A07478B455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041219400" sldId="289"/>
            <ac:spMk id="38" creationId="{51A8E3CE-561F-42BE-B6A2-FBE96F9A828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2041219400" sldId="289"/>
            <ac:spMk id="40" creationId="{7DE548AA-7E1A-497C-8B79-C74F42ACFB16}"/>
          </ac:spMkLst>
        </pc:spChg>
        <pc:spChg chg="del">
          <ac:chgData name="Marian Benčat" userId="20b7aaac25ce46d9" providerId="LiveId" clId="{E020BB50-4939-419B-BFCC-E0199817C24F}" dt="2019-05-08T18:17:09.108" v="4758"/>
          <ac:spMkLst>
            <pc:docMk/>
            <pc:sldMk cId="2041219400" sldId="289"/>
            <ac:spMk id="58" creationId="{4AC0CD9D-7610-4620-93B4-798CCD9AB581}"/>
          </ac:spMkLst>
        </pc:spChg>
        <pc:spChg chg="del">
          <ac:chgData name="Marian Benčat" userId="20b7aaac25ce46d9" providerId="LiveId" clId="{E020BB50-4939-419B-BFCC-E0199817C24F}" dt="2019-05-08T18:17:09.108" v="4758"/>
          <ac:spMkLst>
            <pc:docMk/>
            <pc:sldMk cId="2041219400" sldId="289"/>
            <ac:spMk id="61" creationId="{DE4D62F9-188E-4530-84C2-24BDEE4BEB82}"/>
          </ac:spMkLst>
        </pc:spChg>
        <pc:spChg chg="del">
          <ac:chgData name="Marian Benčat" userId="20b7aaac25ce46d9" providerId="LiveId" clId="{E020BB50-4939-419B-BFCC-E0199817C24F}" dt="2019-05-08T18:17:09.108" v="4758"/>
          <ac:spMkLst>
            <pc:docMk/>
            <pc:sldMk cId="2041219400" sldId="289"/>
            <ac:spMk id="62" creationId="{757B325C-3E35-45CF-9D07-3BCB281F3B9C}"/>
          </ac:spMkLst>
        </pc:spChg>
        <pc:spChg chg="del">
          <ac:chgData name="Marian Benčat" userId="20b7aaac25ce46d9" providerId="LiveId" clId="{E020BB50-4939-419B-BFCC-E0199817C24F}" dt="2019-05-08T18:17:09.108" v="4758"/>
          <ac:spMkLst>
            <pc:docMk/>
            <pc:sldMk cId="2041219400" sldId="289"/>
            <ac:spMk id="63" creationId="{C24BEC42-AFF3-40D1-93A2-A27A42E1E23C}"/>
          </ac:spMkLst>
        </pc:spChg>
        <pc:spChg chg="del">
          <ac:chgData name="Marian Benčat" userId="20b7aaac25ce46d9" providerId="LiveId" clId="{E020BB50-4939-419B-BFCC-E0199817C24F}" dt="2019-05-08T18:17:09.108" v="4758"/>
          <ac:spMkLst>
            <pc:docMk/>
            <pc:sldMk cId="2041219400" sldId="289"/>
            <ac:spMk id="64" creationId="{608F427C-1EC9-4280-9367-F2B3AA063E82}"/>
          </ac:spMkLst>
        </pc:spChg>
        <pc:spChg chg="del">
          <ac:chgData name="Marian Benčat" userId="20b7aaac25ce46d9" providerId="LiveId" clId="{E020BB50-4939-419B-BFCC-E0199817C24F}" dt="2019-05-08T18:17:09.108" v="4758"/>
          <ac:spMkLst>
            <pc:docMk/>
            <pc:sldMk cId="2041219400" sldId="289"/>
            <ac:spMk id="65" creationId="{F98810A7-E114-447A-A7D6-69B27CFB5650}"/>
          </ac:spMkLst>
        </pc:spChg>
        <pc:picChg chg="del">
          <ac:chgData name="Marian Benčat" userId="20b7aaac25ce46d9" providerId="LiveId" clId="{E020BB50-4939-419B-BFCC-E0199817C24F}" dt="2019-05-08T18:17:14.124" v="4759" actId="478"/>
          <ac:picMkLst>
            <pc:docMk/>
            <pc:sldMk cId="2041219400" sldId="289"/>
            <ac:picMk id="13" creationId="{82B48961-E73E-4F90-8AA6-55059444C961}"/>
          </ac:picMkLst>
        </pc:picChg>
        <pc:picChg chg="add del">
          <ac:chgData name="Marian Benčat" userId="20b7aaac25ce46d9" providerId="LiveId" clId="{E020BB50-4939-419B-BFCC-E0199817C24F}" dt="2019-05-08T18:17:18.130" v="4761" actId="26606"/>
          <ac:picMkLst>
            <pc:docMk/>
            <pc:sldMk cId="2041219400" sldId="289"/>
            <ac:picMk id="16" creationId="{CAD1E4D0-EA50-4D88-9194-000516CEA3A4}"/>
          </ac:picMkLst>
        </pc:picChg>
        <pc:picChg chg="add">
          <ac:chgData name="Marian Benčat" userId="20b7aaac25ce46d9" providerId="LiveId" clId="{E020BB50-4939-419B-BFCC-E0199817C24F}" dt="2019-05-08T18:17:18.130" v="4761" actId="26606"/>
          <ac:picMkLst>
            <pc:docMk/>
            <pc:sldMk cId="2041219400" sldId="289"/>
            <ac:picMk id="19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2041219400" sldId="289"/>
            <ac:picMk id="22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2041219400" sldId="289"/>
            <ac:picMk id="24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2041219400" sldId="289"/>
            <ac:picMk id="28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2041219400" sldId="289"/>
            <ac:picMk id="30" creationId="{69F01145-BEA3-4CBF-AA21-10077B948CA8}"/>
          </ac:picMkLst>
        </pc:picChg>
        <pc:picChg chg="del">
          <ac:chgData name="Marian Benčat" userId="20b7aaac25ce46d9" providerId="LiveId" clId="{E020BB50-4939-419B-BFCC-E0199817C24F}" dt="2019-05-08T18:17:09.108" v="4758"/>
          <ac:picMkLst>
            <pc:docMk/>
            <pc:sldMk cId="2041219400" sldId="289"/>
            <ac:picMk id="56" creationId="{41B68C77-138E-4BF7-A276-BD0C78A4219F}"/>
          </ac:picMkLst>
        </pc:picChg>
        <pc:picChg chg="del">
          <ac:chgData name="Marian Benčat" userId="20b7aaac25ce46d9" providerId="LiveId" clId="{E020BB50-4939-419B-BFCC-E0199817C24F}" dt="2019-05-08T18:17:09.108" v="4758"/>
          <ac:picMkLst>
            <pc:docMk/>
            <pc:sldMk cId="2041219400" sldId="289"/>
            <ac:picMk id="57" creationId="{7C268552-D473-46ED-B1B8-422042C4DEF1}"/>
          </ac:picMkLst>
        </pc:picChg>
        <pc:picChg chg="del">
          <ac:chgData name="Marian Benčat" userId="20b7aaac25ce46d9" providerId="LiveId" clId="{E020BB50-4939-419B-BFCC-E0199817C24F}" dt="2019-05-08T18:17:09.108" v="4758"/>
          <ac:picMkLst>
            <pc:docMk/>
            <pc:sldMk cId="2041219400" sldId="289"/>
            <ac:picMk id="59" creationId="{B9238B3E-24AA-439A-B527-6C5DF6D72145}"/>
          </ac:picMkLst>
        </pc:picChg>
        <pc:picChg chg="del">
          <ac:chgData name="Marian Benčat" userId="20b7aaac25ce46d9" providerId="LiveId" clId="{E020BB50-4939-419B-BFCC-E0199817C24F}" dt="2019-05-08T18:17:09.108" v="4758"/>
          <ac:picMkLst>
            <pc:docMk/>
            <pc:sldMk cId="2041219400" sldId="289"/>
            <ac:picMk id="60" creationId="{69F01145-BEA3-4CBF-AA21-10077B948CA8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1775708263" sldId="290"/>
        </pc:sldMkLst>
        <pc:spChg chg="mod ord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2" creationId="{3E9876CE-EA6E-4F74-BDD7-D8B38231EE9E}"/>
          </ac:spMkLst>
        </pc:spChg>
        <pc:spChg chg="add del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26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32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34" creationId="{20F6071B-48FA-4685-A9C9-A7B21E1C14CC}"/>
          </ac:spMkLst>
        </pc:spChg>
        <pc:spChg chg="add del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36" creationId="{8C56044C-1580-4C45-8AA3-F2A07478B455}"/>
          </ac:spMkLst>
        </pc:spChg>
        <pc:spChg chg="add del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38" creationId="{51A8E3CE-561F-42BE-B6A2-FBE96F9A8280}"/>
          </ac:spMkLst>
        </pc:spChg>
        <pc:spChg chg="add del">
          <ac:chgData name="Marian Benčat" userId="20b7aaac25ce46d9" providerId="LiveId" clId="{E020BB50-4939-419B-BFCC-E0199817C24F}" dt="2019-05-08T18:18:00.236" v="4797" actId="26606"/>
          <ac:spMkLst>
            <pc:docMk/>
            <pc:sldMk cId="1775708263" sldId="290"/>
            <ac:spMk id="40" creationId="{7DE548AA-7E1A-497C-8B79-C74F42ACFB16}"/>
          </ac:spMkLst>
        </pc:spChg>
        <pc:spChg chg="add del">
          <ac:chgData name="Marian Benčat" userId="20b7aaac25ce46d9" providerId="LiveId" clId="{E020BB50-4939-419B-BFCC-E0199817C24F}" dt="2019-05-08T18:17:46.388" v="4770" actId="26606"/>
          <ac:spMkLst>
            <pc:docMk/>
            <pc:sldMk cId="1775708263" sldId="290"/>
            <ac:spMk id="45" creationId="{E8C7F339-7618-4DA4-9CAC-FFF3B7B7B081}"/>
          </ac:spMkLst>
        </pc:spChg>
        <pc:spChg chg="add del">
          <ac:chgData name="Marian Benčat" userId="20b7aaac25ce46d9" providerId="LiveId" clId="{E020BB50-4939-419B-BFCC-E0199817C24F}" dt="2019-05-08T18:17:46.388" v="4770" actId="26606"/>
          <ac:spMkLst>
            <pc:docMk/>
            <pc:sldMk cId="1775708263" sldId="290"/>
            <ac:spMk id="48" creationId="{7DAA46B9-B7E8-4487-B28E-C63A6EB7AA27}"/>
          </ac:spMkLst>
        </pc:spChg>
        <pc:spChg chg="add del">
          <ac:chgData name="Marian Benčat" userId="20b7aaac25ce46d9" providerId="LiveId" clId="{E020BB50-4939-419B-BFCC-E0199817C24F}" dt="2019-05-08T18:17:47.847" v="4772" actId="26606"/>
          <ac:spMkLst>
            <pc:docMk/>
            <pc:sldMk cId="1775708263" sldId="290"/>
            <ac:spMk id="49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7:46.388" v="4770" actId="26606"/>
          <ac:spMkLst>
            <pc:docMk/>
            <pc:sldMk cId="1775708263" sldId="290"/>
            <ac:spMk id="50" creationId="{C866818C-1E5F-475A-B310-3C06B555FB69}"/>
          </ac:spMkLst>
        </pc:spChg>
        <pc:spChg chg="add del">
          <ac:chgData name="Marian Benčat" userId="20b7aaac25ce46d9" providerId="LiveId" clId="{E020BB50-4939-419B-BFCC-E0199817C24F}" dt="2019-05-08T18:17:46.388" v="4770" actId="26606"/>
          <ac:spMkLst>
            <pc:docMk/>
            <pc:sldMk cId="1775708263" sldId="290"/>
            <ac:spMk id="52" creationId="{D12AFDE8-E1ED-4A49-B8B3-4953F4B8ACB9}"/>
          </ac:spMkLst>
        </pc:spChg>
        <pc:spChg chg="add del">
          <ac:chgData name="Marian Benčat" userId="20b7aaac25ce46d9" providerId="LiveId" clId="{E020BB50-4939-419B-BFCC-E0199817C24F}" dt="2019-05-08T18:17:47.847" v="4772" actId="26606"/>
          <ac:spMkLst>
            <pc:docMk/>
            <pc:sldMk cId="1775708263" sldId="290"/>
            <ac:spMk id="55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7:47.847" v="4772" actId="26606"/>
          <ac:spMkLst>
            <pc:docMk/>
            <pc:sldMk cId="1775708263" sldId="290"/>
            <ac:spMk id="57" creationId="{505C8452-4C3F-46C5-AFD4-322854BC4176}"/>
          </ac:spMkLst>
        </pc:spChg>
        <pc:spChg chg="add del">
          <ac:chgData name="Marian Benčat" userId="20b7aaac25ce46d9" providerId="LiveId" clId="{E020BB50-4939-419B-BFCC-E0199817C24F}" dt="2019-05-08T18:17:47.847" v="4772" actId="26606"/>
          <ac:spMkLst>
            <pc:docMk/>
            <pc:sldMk cId="1775708263" sldId="290"/>
            <ac:spMk id="59" creationId="{9B06DBD9-DED6-40C2-A7AD-3662707C4145}"/>
          </ac:spMkLst>
        </pc:spChg>
        <pc:spChg chg="add del">
          <ac:chgData name="Marian Benčat" userId="20b7aaac25ce46d9" providerId="LiveId" clId="{E020BB50-4939-419B-BFCC-E0199817C24F}" dt="2019-05-08T18:17:47.847" v="4772" actId="26606"/>
          <ac:spMkLst>
            <pc:docMk/>
            <pc:sldMk cId="1775708263" sldId="290"/>
            <ac:spMk id="61" creationId="{B431FF8B-6FC2-47C1-B2C5-9B26E62436B0}"/>
          </ac:spMkLst>
        </pc:spChg>
        <pc:spChg chg="add del">
          <ac:chgData name="Marian Benčat" userId="20b7aaac25ce46d9" providerId="LiveId" clId="{E020BB50-4939-419B-BFCC-E0199817C24F}" dt="2019-05-08T18:17:47.847" v="4772" actId="26606"/>
          <ac:spMkLst>
            <pc:docMk/>
            <pc:sldMk cId="1775708263" sldId="290"/>
            <ac:spMk id="63" creationId="{4BA7EBCC-256E-4075-A58C-6ED2BFD5C99E}"/>
          </ac:spMkLst>
        </pc:spChg>
        <pc:spChg chg="add del">
          <ac:chgData name="Marian Benčat" userId="20b7aaac25ce46d9" providerId="LiveId" clId="{E020BB50-4939-419B-BFCC-E0199817C24F}" dt="2019-05-08T18:17:48.859" v="4774" actId="26606"/>
          <ac:spMkLst>
            <pc:docMk/>
            <pc:sldMk cId="1775708263" sldId="290"/>
            <ac:spMk id="65" creationId="{DBAF956B-591A-4461-BB3C-79AA176B099A}"/>
          </ac:spMkLst>
        </pc:spChg>
        <pc:spChg chg="add del">
          <ac:chgData name="Marian Benčat" userId="20b7aaac25ce46d9" providerId="LiveId" clId="{E020BB50-4939-419B-BFCC-E0199817C24F}" dt="2019-05-08T18:17:48.859" v="4774" actId="26606"/>
          <ac:spMkLst>
            <pc:docMk/>
            <pc:sldMk cId="1775708263" sldId="290"/>
            <ac:spMk id="66" creationId="{E8895FAA-0D03-43F6-9594-A8733552E281}"/>
          </ac:spMkLst>
        </pc:spChg>
        <pc:spChg chg="add del">
          <ac:chgData name="Marian Benčat" userId="20b7aaac25ce46d9" providerId="LiveId" clId="{E020BB50-4939-419B-BFCC-E0199817C24F}" dt="2019-05-08T18:17:48.859" v="4774" actId="26606"/>
          <ac:spMkLst>
            <pc:docMk/>
            <pc:sldMk cId="1775708263" sldId="290"/>
            <ac:spMk id="67" creationId="{918FB696-BC5E-43A4-9768-4BB5278BDC9A}"/>
          </ac:spMkLst>
        </pc:spChg>
        <pc:spChg chg="add del">
          <ac:chgData name="Marian Benčat" userId="20b7aaac25ce46d9" providerId="LiveId" clId="{E020BB50-4939-419B-BFCC-E0199817C24F}" dt="2019-05-08T18:17:48.859" v="4774" actId="26606"/>
          <ac:spMkLst>
            <pc:docMk/>
            <pc:sldMk cId="1775708263" sldId="290"/>
            <ac:spMk id="68" creationId="{2C87145C-1B38-438F-930C-66EC208DAE67}"/>
          </ac:spMkLst>
        </pc:spChg>
        <pc:spChg chg="add del">
          <ac:chgData name="Marian Benčat" userId="20b7aaac25ce46d9" providerId="LiveId" clId="{E020BB50-4939-419B-BFCC-E0199817C24F}" dt="2019-05-08T18:17:51.069" v="4776" actId="26606"/>
          <ac:spMkLst>
            <pc:docMk/>
            <pc:sldMk cId="1775708263" sldId="290"/>
            <ac:spMk id="73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7:51.069" v="4776" actId="26606"/>
          <ac:spMkLst>
            <pc:docMk/>
            <pc:sldMk cId="1775708263" sldId="290"/>
            <ac:spMk id="76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7:51.069" v="4776" actId="26606"/>
          <ac:spMkLst>
            <pc:docMk/>
            <pc:sldMk cId="1775708263" sldId="290"/>
            <ac:spMk id="77" creationId="{4EA8ACEA-5B4B-4AC6-A227-6A0E014A5A4E}"/>
          </ac:spMkLst>
        </pc:spChg>
        <pc:spChg chg="add del">
          <ac:chgData name="Marian Benčat" userId="20b7aaac25ce46d9" providerId="LiveId" clId="{E020BB50-4939-419B-BFCC-E0199817C24F}" dt="2019-05-08T18:17:51.069" v="4776" actId="26606"/>
          <ac:spMkLst>
            <pc:docMk/>
            <pc:sldMk cId="1775708263" sldId="290"/>
            <ac:spMk id="78" creationId="{2E54BE42-0A76-4E08-8E93-933FEE5759D2}"/>
          </ac:spMkLst>
        </pc:spChg>
        <pc:spChg chg="add del">
          <ac:chgData name="Marian Benčat" userId="20b7aaac25ce46d9" providerId="LiveId" clId="{E020BB50-4939-419B-BFCC-E0199817C24F}" dt="2019-05-08T18:17:51.069" v="4776" actId="26606"/>
          <ac:spMkLst>
            <pc:docMk/>
            <pc:sldMk cId="1775708263" sldId="290"/>
            <ac:spMk id="79" creationId="{BC170363-AD0C-449E-B5CC-30A2282471E3}"/>
          </ac:spMkLst>
        </pc:spChg>
        <pc:spChg chg="add del">
          <ac:chgData name="Marian Benčat" userId="20b7aaac25ce46d9" providerId="LiveId" clId="{E020BB50-4939-419B-BFCC-E0199817C24F}" dt="2019-05-08T18:17:51.069" v="4776" actId="26606"/>
          <ac:spMkLst>
            <pc:docMk/>
            <pc:sldMk cId="1775708263" sldId="290"/>
            <ac:spMk id="81" creationId="{1F63DF7C-AFED-49CB-8FAF-B69387E9C35F}"/>
          </ac:spMkLst>
        </pc:spChg>
        <pc:spChg chg="add del">
          <ac:chgData name="Marian Benčat" userId="20b7aaac25ce46d9" providerId="LiveId" clId="{E020BB50-4939-419B-BFCC-E0199817C24F}" dt="2019-05-08T18:17:52.054" v="4778" actId="26606"/>
          <ac:spMkLst>
            <pc:docMk/>
            <pc:sldMk cId="1775708263" sldId="290"/>
            <ac:spMk id="85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7:52.054" v="4778" actId="26606"/>
          <ac:spMkLst>
            <pc:docMk/>
            <pc:sldMk cId="1775708263" sldId="290"/>
            <ac:spMk id="88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7:52.054" v="4778" actId="26606"/>
          <ac:spMkLst>
            <pc:docMk/>
            <pc:sldMk cId="1775708263" sldId="290"/>
            <ac:spMk id="89" creationId="{66B2C98D-E0D9-4FE3-8E42-4547B8D27FFB}"/>
          </ac:spMkLst>
        </pc:spChg>
        <pc:spChg chg="add del">
          <ac:chgData name="Marian Benčat" userId="20b7aaac25ce46d9" providerId="LiveId" clId="{E020BB50-4939-419B-BFCC-E0199817C24F}" dt="2019-05-08T18:17:52.054" v="4778" actId="26606"/>
          <ac:spMkLst>
            <pc:docMk/>
            <pc:sldMk cId="1775708263" sldId="290"/>
            <ac:spMk id="91" creationId="{0258BAE0-E019-4635-94F1-D65C71B155F6}"/>
          </ac:spMkLst>
        </pc:spChg>
        <pc:spChg chg="add del">
          <ac:chgData name="Marian Benčat" userId="20b7aaac25ce46d9" providerId="LiveId" clId="{E020BB50-4939-419B-BFCC-E0199817C24F}" dt="2019-05-08T18:17:52.988" v="4780" actId="26606"/>
          <ac:spMkLst>
            <pc:docMk/>
            <pc:sldMk cId="1775708263" sldId="290"/>
            <ac:spMk id="93" creationId="{7D9681AB-65CF-47E9-9FA3-7B05D6349977}"/>
          </ac:spMkLst>
        </pc:spChg>
        <pc:spChg chg="add del">
          <ac:chgData name="Marian Benčat" userId="20b7aaac25ce46d9" providerId="LiveId" clId="{E020BB50-4939-419B-BFCC-E0199817C24F}" dt="2019-05-08T18:17:52.988" v="4780" actId="26606"/>
          <ac:spMkLst>
            <pc:docMk/>
            <pc:sldMk cId="1775708263" sldId="290"/>
            <ac:spMk id="94" creationId="{8FCA736E-BDE3-4D4D-8D87-E9AE79250CFF}"/>
          </ac:spMkLst>
        </pc:spChg>
        <pc:spChg chg="add del">
          <ac:chgData name="Marian Benčat" userId="20b7aaac25ce46d9" providerId="LiveId" clId="{E020BB50-4939-419B-BFCC-E0199817C24F}" dt="2019-05-08T18:17:52.988" v="4780" actId="26606"/>
          <ac:spMkLst>
            <pc:docMk/>
            <pc:sldMk cId="1775708263" sldId="290"/>
            <ac:spMk id="96" creationId="{129AA25D-1E7A-4074-BF68-D55A83B81BB0}"/>
          </ac:spMkLst>
        </pc:spChg>
        <pc:spChg chg="add del">
          <ac:chgData name="Marian Benčat" userId="20b7aaac25ce46d9" providerId="LiveId" clId="{E020BB50-4939-419B-BFCC-E0199817C24F}" dt="2019-05-08T18:17:52.988" v="4780" actId="26606"/>
          <ac:spMkLst>
            <pc:docMk/>
            <pc:sldMk cId="1775708263" sldId="290"/>
            <ac:spMk id="97" creationId="{55CE20A3-76E5-466B-BCCB-BB2091F5EBA9}"/>
          </ac:spMkLst>
        </pc:spChg>
        <pc:spChg chg="add del">
          <ac:chgData name="Marian Benčat" userId="20b7aaac25ce46d9" providerId="LiveId" clId="{E020BB50-4939-419B-BFCC-E0199817C24F}" dt="2019-05-08T18:17:54.604" v="4782" actId="26606"/>
          <ac:spMkLst>
            <pc:docMk/>
            <pc:sldMk cId="1775708263" sldId="290"/>
            <ac:spMk id="99" creationId="{B52D69C2-6C47-427C-AE60-582FE30B22A7}"/>
          </ac:spMkLst>
        </pc:spChg>
        <pc:spChg chg="add del">
          <ac:chgData name="Marian Benčat" userId="20b7aaac25ce46d9" providerId="LiveId" clId="{E020BB50-4939-419B-BFCC-E0199817C24F}" dt="2019-05-08T18:17:54.604" v="4782" actId="26606"/>
          <ac:spMkLst>
            <pc:docMk/>
            <pc:sldMk cId="1775708263" sldId="290"/>
            <ac:spMk id="100" creationId="{E849FE61-12C4-4A06-A722-B545DE0C8A24}"/>
          </ac:spMkLst>
        </pc:spChg>
        <pc:spChg chg="add del">
          <ac:chgData name="Marian Benčat" userId="20b7aaac25ce46d9" providerId="LiveId" clId="{E020BB50-4939-419B-BFCC-E0199817C24F}" dt="2019-05-08T18:17:54.604" v="4782" actId="26606"/>
          <ac:spMkLst>
            <pc:docMk/>
            <pc:sldMk cId="1775708263" sldId="290"/>
            <ac:spMk id="102" creationId="{7FB12D8C-572F-4417-9FE1-D691A132F69F}"/>
          </ac:spMkLst>
        </pc:spChg>
        <pc:spChg chg="add del">
          <ac:chgData name="Marian Benčat" userId="20b7aaac25ce46d9" providerId="LiveId" clId="{E020BB50-4939-419B-BFCC-E0199817C24F}" dt="2019-05-08T18:17:54.604" v="4782" actId="26606"/>
          <ac:spMkLst>
            <pc:docMk/>
            <pc:sldMk cId="1775708263" sldId="290"/>
            <ac:spMk id="103" creationId="{A42BBDDD-94DE-477E-A237-FB2B9D058A0A}"/>
          </ac:spMkLst>
        </pc:spChg>
        <pc:spChg chg="add del">
          <ac:chgData name="Marian Benčat" userId="20b7aaac25ce46d9" providerId="LiveId" clId="{E020BB50-4939-419B-BFCC-E0199817C24F}" dt="2019-05-08T18:17:55.224" v="4784" actId="26606"/>
          <ac:spMkLst>
            <pc:docMk/>
            <pc:sldMk cId="1775708263" sldId="290"/>
            <ac:spMk id="107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7:55.224" v="4784" actId="26606"/>
          <ac:spMkLst>
            <pc:docMk/>
            <pc:sldMk cId="1775708263" sldId="290"/>
            <ac:spMk id="110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7:55.224" v="4784" actId="26606"/>
          <ac:spMkLst>
            <pc:docMk/>
            <pc:sldMk cId="1775708263" sldId="290"/>
            <ac:spMk id="111" creationId="{66B2C98D-E0D9-4FE3-8E42-4547B8D27FFB}"/>
          </ac:spMkLst>
        </pc:spChg>
        <pc:spChg chg="add del">
          <ac:chgData name="Marian Benčat" userId="20b7aaac25ce46d9" providerId="LiveId" clId="{E020BB50-4939-419B-BFCC-E0199817C24F}" dt="2019-05-08T18:17:55.224" v="4784" actId="26606"/>
          <ac:spMkLst>
            <pc:docMk/>
            <pc:sldMk cId="1775708263" sldId="290"/>
            <ac:spMk id="113" creationId="{0258BAE0-E019-4635-94F1-D65C71B155F6}"/>
          </ac:spMkLst>
        </pc:spChg>
        <pc:spChg chg="add del">
          <ac:chgData name="Marian Benčat" userId="20b7aaac25ce46d9" providerId="LiveId" clId="{E020BB50-4939-419B-BFCC-E0199817C24F}" dt="2019-05-08T18:17:56.176" v="4786" actId="26606"/>
          <ac:spMkLst>
            <pc:docMk/>
            <pc:sldMk cId="1775708263" sldId="290"/>
            <ac:spMk id="116" creationId="{7EC8E2A3-30B8-4F52-92F1-E47C31B73FE8}"/>
          </ac:spMkLst>
        </pc:spChg>
        <pc:spChg chg="add del">
          <ac:chgData name="Marian Benčat" userId="20b7aaac25ce46d9" providerId="LiveId" clId="{E020BB50-4939-419B-BFCC-E0199817C24F}" dt="2019-05-08T18:17:57.250" v="4788" actId="26606"/>
          <ac:spMkLst>
            <pc:docMk/>
            <pc:sldMk cId="1775708263" sldId="290"/>
            <ac:spMk id="120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17:57.250" v="4788" actId="26606"/>
          <ac:spMkLst>
            <pc:docMk/>
            <pc:sldMk cId="1775708263" sldId="290"/>
            <ac:spMk id="123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17:57.250" v="4788" actId="26606"/>
          <ac:spMkLst>
            <pc:docMk/>
            <pc:sldMk cId="1775708263" sldId="290"/>
            <ac:spMk id="124" creationId="{66B2C98D-E0D9-4FE3-8E42-4547B8D27FFB}"/>
          </ac:spMkLst>
        </pc:spChg>
        <pc:spChg chg="add del">
          <ac:chgData name="Marian Benčat" userId="20b7aaac25ce46d9" providerId="LiveId" clId="{E020BB50-4939-419B-BFCC-E0199817C24F}" dt="2019-05-08T18:17:57.250" v="4788" actId="26606"/>
          <ac:spMkLst>
            <pc:docMk/>
            <pc:sldMk cId="1775708263" sldId="290"/>
            <ac:spMk id="126" creationId="{0258BAE0-E019-4635-94F1-D65C71B155F6}"/>
          </ac:spMkLst>
        </pc:spChg>
        <pc:spChg chg="add del">
          <ac:chgData name="Marian Benčat" userId="20b7aaac25ce46d9" providerId="LiveId" clId="{E020BB50-4939-419B-BFCC-E0199817C24F}" dt="2019-05-08T18:17:57.622" v="4790" actId="26606"/>
          <ac:spMkLst>
            <pc:docMk/>
            <pc:sldMk cId="1775708263" sldId="290"/>
            <ac:spMk id="128" creationId="{DBAF956B-591A-4461-BB3C-79AA176B099A}"/>
          </ac:spMkLst>
        </pc:spChg>
        <pc:spChg chg="add del">
          <ac:chgData name="Marian Benčat" userId="20b7aaac25ce46d9" providerId="LiveId" clId="{E020BB50-4939-419B-BFCC-E0199817C24F}" dt="2019-05-08T18:17:57.622" v="4790" actId="26606"/>
          <ac:spMkLst>
            <pc:docMk/>
            <pc:sldMk cId="1775708263" sldId="290"/>
            <ac:spMk id="129" creationId="{E8895FAA-0D03-43F6-9594-A8733552E281}"/>
          </ac:spMkLst>
        </pc:spChg>
        <pc:spChg chg="add del">
          <ac:chgData name="Marian Benčat" userId="20b7aaac25ce46d9" providerId="LiveId" clId="{E020BB50-4939-419B-BFCC-E0199817C24F}" dt="2019-05-08T18:17:57.622" v="4790" actId="26606"/>
          <ac:spMkLst>
            <pc:docMk/>
            <pc:sldMk cId="1775708263" sldId="290"/>
            <ac:spMk id="130" creationId="{918FB696-BC5E-43A4-9768-4BB5278BDC9A}"/>
          </ac:spMkLst>
        </pc:spChg>
        <pc:spChg chg="add del">
          <ac:chgData name="Marian Benčat" userId="20b7aaac25ce46d9" providerId="LiveId" clId="{E020BB50-4939-419B-BFCC-E0199817C24F}" dt="2019-05-08T18:17:57.622" v="4790" actId="26606"/>
          <ac:spMkLst>
            <pc:docMk/>
            <pc:sldMk cId="1775708263" sldId="290"/>
            <ac:spMk id="131" creationId="{2C87145C-1B38-438F-930C-66EC208DAE67}"/>
          </ac:spMkLst>
        </pc:spChg>
        <pc:spChg chg="add del">
          <ac:chgData name="Marian Benčat" userId="20b7aaac25ce46d9" providerId="LiveId" clId="{E020BB50-4939-419B-BFCC-E0199817C24F}" dt="2019-05-08T18:17:58.140" v="4792" actId="26606"/>
          <ac:spMkLst>
            <pc:docMk/>
            <pc:sldMk cId="1775708263" sldId="290"/>
            <ac:spMk id="134" creationId="{7DAA46B9-B7E8-4487-B28E-C63A6EB7AA27}"/>
          </ac:spMkLst>
        </pc:spChg>
        <pc:spChg chg="add del">
          <ac:chgData name="Marian Benčat" userId="20b7aaac25ce46d9" providerId="LiveId" clId="{E020BB50-4939-419B-BFCC-E0199817C24F}" dt="2019-05-08T18:17:58.140" v="4792" actId="26606"/>
          <ac:spMkLst>
            <pc:docMk/>
            <pc:sldMk cId="1775708263" sldId="290"/>
            <ac:spMk id="135" creationId="{C866818C-1E5F-475A-B310-3C06B555FB69}"/>
          </ac:spMkLst>
        </pc:spChg>
        <pc:spChg chg="add del">
          <ac:chgData name="Marian Benčat" userId="20b7aaac25ce46d9" providerId="LiveId" clId="{E020BB50-4939-419B-BFCC-E0199817C24F}" dt="2019-05-08T18:17:58.140" v="4792" actId="26606"/>
          <ac:spMkLst>
            <pc:docMk/>
            <pc:sldMk cId="1775708263" sldId="290"/>
            <ac:spMk id="137" creationId="{D12AFDE8-E1ED-4A49-B8B3-4953F4B8ACB9}"/>
          </ac:spMkLst>
        </pc:spChg>
        <pc:spChg chg="add del">
          <ac:chgData name="Marian Benčat" userId="20b7aaac25ce46d9" providerId="LiveId" clId="{E020BB50-4939-419B-BFCC-E0199817C24F}" dt="2019-05-08T18:17:58.140" v="4792" actId="26606"/>
          <ac:spMkLst>
            <pc:docMk/>
            <pc:sldMk cId="1775708263" sldId="290"/>
            <ac:spMk id="138" creationId="{E8C7F339-7618-4DA4-9CAC-FFF3B7B7B081}"/>
          </ac:spMkLst>
        </pc:spChg>
        <pc:spChg chg="add del">
          <ac:chgData name="Marian Benčat" userId="20b7aaac25ce46d9" providerId="LiveId" clId="{E020BB50-4939-419B-BFCC-E0199817C24F}" dt="2019-05-08T18:17:58.599" v="4794" actId="26606"/>
          <ac:spMkLst>
            <pc:docMk/>
            <pc:sldMk cId="1775708263" sldId="290"/>
            <ac:spMk id="140" creationId="{DBAF956B-591A-4461-BB3C-79AA176B099A}"/>
          </ac:spMkLst>
        </pc:spChg>
        <pc:spChg chg="add del">
          <ac:chgData name="Marian Benčat" userId="20b7aaac25ce46d9" providerId="LiveId" clId="{E020BB50-4939-419B-BFCC-E0199817C24F}" dt="2019-05-08T18:17:58.599" v="4794" actId="26606"/>
          <ac:spMkLst>
            <pc:docMk/>
            <pc:sldMk cId="1775708263" sldId="290"/>
            <ac:spMk id="141" creationId="{E8895FAA-0D03-43F6-9594-A8733552E281}"/>
          </ac:spMkLst>
        </pc:spChg>
        <pc:spChg chg="add del">
          <ac:chgData name="Marian Benčat" userId="20b7aaac25ce46d9" providerId="LiveId" clId="{E020BB50-4939-419B-BFCC-E0199817C24F}" dt="2019-05-08T18:17:58.599" v="4794" actId="26606"/>
          <ac:spMkLst>
            <pc:docMk/>
            <pc:sldMk cId="1775708263" sldId="290"/>
            <ac:spMk id="142" creationId="{918FB696-BC5E-43A4-9768-4BB5278BDC9A}"/>
          </ac:spMkLst>
        </pc:spChg>
        <pc:spChg chg="add del">
          <ac:chgData name="Marian Benčat" userId="20b7aaac25ce46d9" providerId="LiveId" clId="{E020BB50-4939-419B-BFCC-E0199817C24F}" dt="2019-05-08T18:17:58.599" v="4794" actId="26606"/>
          <ac:spMkLst>
            <pc:docMk/>
            <pc:sldMk cId="1775708263" sldId="290"/>
            <ac:spMk id="143" creationId="{2C87145C-1B38-438F-930C-66EC208DAE67}"/>
          </ac:spMkLst>
        </pc:spChg>
        <pc:spChg chg="add del">
          <ac:chgData name="Marian Benčat" userId="20b7aaac25ce46d9" providerId="LiveId" clId="{E020BB50-4939-419B-BFCC-E0199817C24F}" dt="2019-05-08T18:18:00.163" v="4796" actId="26606"/>
          <ac:spMkLst>
            <pc:docMk/>
            <pc:sldMk cId="1775708263" sldId="290"/>
            <ac:spMk id="147" creationId="{7EC8E2A3-30B8-4F52-92F1-E47C31B73FE8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775708263" sldId="290"/>
            <ac:spMk id="151" creationId="{D42CF425-7213-4F89-B0FF-4C2BDDD9C68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775708263" sldId="290"/>
            <ac:spMk id="154" creationId="{202A25CB-1ED1-4C87-AB49-8D3BC684D1CE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775708263" sldId="290"/>
            <ac:spMk id="155" creationId="{505C8452-4C3F-46C5-AFD4-322854BC4176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775708263" sldId="290"/>
            <ac:spMk id="156" creationId="{9B06DBD9-DED6-40C2-A7AD-3662707C4145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775708263" sldId="290"/>
            <ac:spMk id="157" creationId="{B431FF8B-6FC2-47C1-B2C5-9B26E62436B0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1775708263" sldId="290"/>
            <ac:spMk id="158" creationId="{4BA7EBCC-256E-4075-A58C-6ED2BFD5C99E}"/>
          </ac:spMkLst>
        </pc:spChg>
        <pc:picChg chg="add mod">
          <ac:chgData name="Marian Benčat" userId="20b7aaac25ce46d9" providerId="LiveId" clId="{E020BB50-4939-419B-BFCC-E0199817C24F}" dt="2019-05-08T18:18:10.002" v="4800" actId="1076"/>
          <ac:picMkLst>
            <pc:docMk/>
            <pc:sldMk cId="1775708263" sldId="290"/>
            <ac:picMk id="14" creationId="{4CF58623-E8AB-4F2F-9639-122BF87BB33E}"/>
          </ac:picMkLst>
        </pc:picChg>
        <pc:picChg chg="add del mod">
          <ac:chgData name="Marian Benčat" userId="20b7aaac25ce46d9" providerId="LiveId" clId="{E020BB50-4939-419B-BFCC-E0199817C24F}" dt="2019-05-08T18:18:00.236" v="4797" actId="26606"/>
          <ac:picMkLst>
            <pc:docMk/>
            <pc:sldMk cId="1775708263" sldId="290"/>
            <ac:picMk id="19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8:00.236" v="4797" actId="26606"/>
          <ac:picMkLst>
            <pc:docMk/>
            <pc:sldMk cId="1775708263" sldId="290"/>
            <ac:picMk id="22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18:00.236" v="4797" actId="26606"/>
          <ac:picMkLst>
            <pc:docMk/>
            <pc:sldMk cId="1775708263" sldId="290"/>
            <ac:picMk id="24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18:00.236" v="4797" actId="26606"/>
          <ac:picMkLst>
            <pc:docMk/>
            <pc:sldMk cId="1775708263" sldId="290"/>
            <ac:picMk id="28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18:00.236" v="4797" actId="26606"/>
          <ac:picMkLst>
            <pc:docMk/>
            <pc:sldMk cId="1775708263" sldId="290"/>
            <ac:picMk id="30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17:46.388" v="4770" actId="26606"/>
          <ac:picMkLst>
            <pc:docMk/>
            <pc:sldMk cId="1775708263" sldId="290"/>
            <ac:picMk id="43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47.847" v="4772" actId="26606"/>
          <ac:picMkLst>
            <pc:docMk/>
            <pc:sldMk cId="1775708263" sldId="290"/>
            <ac:picMk id="47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7:47.847" v="4772" actId="26606"/>
          <ac:picMkLst>
            <pc:docMk/>
            <pc:sldMk cId="1775708263" sldId="290"/>
            <ac:picMk id="51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7:47.847" v="4772" actId="26606"/>
          <ac:picMkLst>
            <pc:docMk/>
            <pc:sldMk cId="1775708263" sldId="290"/>
            <ac:picMk id="53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7:47.847" v="4772" actId="26606"/>
          <ac:picMkLst>
            <pc:docMk/>
            <pc:sldMk cId="1775708263" sldId="290"/>
            <ac:picMk id="54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7:47.847" v="4772" actId="26606"/>
          <ac:picMkLst>
            <pc:docMk/>
            <pc:sldMk cId="1775708263" sldId="290"/>
            <ac:picMk id="56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48.859" v="4774" actId="26606"/>
          <ac:picMkLst>
            <pc:docMk/>
            <pc:sldMk cId="1775708263" sldId="290"/>
            <ac:picMk id="69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1.069" v="4776" actId="26606"/>
          <ac:picMkLst>
            <pc:docMk/>
            <pc:sldMk cId="1775708263" sldId="290"/>
            <ac:picMk id="71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7:51.069" v="4776" actId="26606"/>
          <ac:picMkLst>
            <pc:docMk/>
            <pc:sldMk cId="1775708263" sldId="290"/>
            <ac:picMk id="72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7:51.069" v="4776" actId="26606"/>
          <ac:picMkLst>
            <pc:docMk/>
            <pc:sldMk cId="1775708263" sldId="290"/>
            <ac:picMk id="74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7:51.069" v="4776" actId="26606"/>
          <ac:picMkLst>
            <pc:docMk/>
            <pc:sldMk cId="1775708263" sldId="290"/>
            <ac:picMk id="75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7:51.069" v="4776" actId="26606"/>
          <ac:picMkLst>
            <pc:docMk/>
            <pc:sldMk cId="1775708263" sldId="290"/>
            <ac:picMk id="80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2.054" v="4778" actId="26606"/>
          <ac:picMkLst>
            <pc:docMk/>
            <pc:sldMk cId="1775708263" sldId="290"/>
            <ac:picMk id="83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7:52.054" v="4778" actId="26606"/>
          <ac:picMkLst>
            <pc:docMk/>
            <pc:sldMk cId="1775708263" sldId="290"/>
            <ac:picMk id="84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7:52.054" v="4778" actId="26606"/>
          <ac:picMkLst>
            <pc:docMk/>
            <pc:sldMk cId="1775708263" sldId="290"/>
            <ac:picMk id="86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7:52.054" v="4778" actId="26606"/>
          <ac:picMkLst>
            <pc:docMk/>
            <pc:sldMk cId="1775708263" sldId="290"/>
            <ac:picMk id="87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7:52.054" v="4778" actId="26606"/>
          <ac:picMkLst>
            <pc:docMk/>
            <pc:sldMk cId="1775708263" sldId="290"/>
            <ac:picMk id="90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2.988" v="4780" actId="26606"/>
          <ac:picMkLst>
            <pc:docMk/>
            <pc:sldMk cId="1775708263" sldId="290"/>
            <ac:picMk id="95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4.604" v="4782" actId="26606"/>
          <ac:picMkLst>
            <pc:docMk/>
            <pc:sldMk cId="1775708263" sldId="290"/>
            <ac:picMk id="101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5.224" v="4784" actId="26606"/>
          <ac:picMkLst>
            <pc:docMk/>
            <pc:sldMk cId="1775708263" sldId="290"/>
            <ac:picMk id="105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7:55.224" v="4784" actId="26606"/>
          <ac:picMkLst>
            <pc:docMk/>
            <pc:sldMk cId="1775708263" sldId="290"/>
            <ac:picMk id="106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7:55.224" v="4784" actId="26606"/>
          <ac:picMkLst>
            <pc:docMk/>
            <pc:sldMk cId="1775708263" sldId="290"/>
            <ac:picMk id="108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7:55.224" v="4784" actId="26606"/>
          <ac:picMkLst>
            <pc:docMk/>
            <pc:sldMk cId="1775708263" sldId="290"/>
            <ac:picMk id="109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7:55.224" v="4784" actId="26606"/>
          <ac:picMkLst>
            <pc:docMk/>
            <pc:sldMk cId="1775708263" sldId="290"/>
            <ac:picMk id="112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6.176" v="4786" actId="26606"/>
          <ac:picMkLst>
            <pc:docMk/>
            <pc:sldMk cId="1775708263" sldId="290"/>
            <ac:picMk id="115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7.250" v="4788" actId="26606"/>
          <ac:picMkLst>
            <pc:docMk/>
            <pc:sldMk cId="1775708263" sldId="290"/>
            <ac:picMk id="118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17:57.250" v="4788" actId="26606"/>
          <ac:picMkLst>
            <pc:docMk/>
            <pc:sldMk cId="1775708263" sldId="290"/>
            <ac:picMk id="119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17:57.250" v="4788" actId="26606"/>
          <ac:picMkLst>
            <pc:docMk/>
            <pc:sldMk cId="1775708263" sldId="290"/>
            <ac:picMk id="121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17:57.250" v="4788" actId="26606"/>
          <ac:picMkLst>
            <pc:docMk/>
            <pc:sldMk cId="1775708263" sldId="290"/>
            <ac:picMk id="122" creationId="{43F38673-6E30-4BAE-AC67-0B283EBF4291}"/>
          </ac:picMkLst>
        </pc:picChg>
        <pc:picChg chg="add del">
          <ac:chgData name="Marian Benčat" userId="20b7aaac25ce46d9" providerId="LiveId" clId="{E020BB50-4939-419B-BFCC-E0199817C24F}" dt="2019-05-08T18:17:57.250" v="4788" actId="26606"/>
          <ac:picMkLst>
            <pc:docMk/>
            <pc:sldMk cId="1775708263" sldId="290"/>
            <ac:picMk id="125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7.622" v="4790" actId="26606"/>
          <ac:picMkLst>
            <pc:docMk/>
            <pc:sldMk cId="1775708263" sldId="290"/>
            <ac:picMk id="132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8.140" v="4792" actId="26606"/>
          <ac:picMkLst>
            <pc:docMk/>
            <pc:sldMk cId="1775708263" sldId="290"/>
            <ac:picMk id="136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7:58.599" v="4794" actId="26606"/>
          <ac:picMkLst>
            <pc:docMk/>
            <pc:sldMk cId="1775708263" sldId="290"/>
            <ac:picMk id="144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18:00.163" v="4796" actId="26606"/>
          <ac:picMkLst>
            <pc:docMk/>
            <pc:sldMk cId="1775708263" sldId="290"/>
            <ac:picMk id="146" creationId="{CAD1E4D0-EA50-4D88-9194-000516CEA3A4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775708263" sldId="290"/>
            <ac:picMk id="149" creationId="{412E3267-7ABE-412B-8580-47EC0D1F61FE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775708263" sldId="290"/>
            <ac:picMk id="150" creationId="{20B62C5A-2250-4380-AB23-DB87446CCED0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775708263" sldId="290"/>
            <ac:picMk id="152" creationId="{D35DA97D-88F8-4249-B650-4FC9FD50A382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1775708263" sldId="290"/>
            <ac:picMk id="153" creationId="{43F38673-6E30-4BAE-AC67-0B283EBF4291}"/>
          </ac:picMkLst>
        </pc:picChg>
        <pc:picChg chg="add mod">
          <ac:chgData name="Marian Benčat" userId="20b7aaac25ce46d9" providerId="LiveId" clId="{E020BB50-4939-419B-BFCC-E0199817C24F}" dt="2019-05-08T18:18:13.556" v="4803" actId="1076"/>
          <ac:picMkLst>
            <pc:docMk/>
            <pc:sldMk cId="1775708263" sldId="290"/>
            <ac:picMk id="159" creationId="{CAD1E4D0-EA50-4D88-9194-000516CEA3A4}"/>
          </ac:picMkLst>
        </pc:picChg>
      </pc:sldChg>
      <pc:sldChg chg="addSp delSp modSp add mod setBg setClrOvrMap delDesignElem">
        <pc:chgData name="Marian Benčat" userId="20b7aaac25ce46d9" providerId="LiveId" clId="{E020BB50-4939-419B-BFCC-E0199817C24F}" dt="2019-05-08T18:24:53.875" v="5131"/>
        <pc:sldMkLst>
          <pc:docMk/>
          <pc:sldMk cId="561053606" sldId="291"/>
        </pc:sldMkLst>
        <pc:spChg chg="mod">
          <ac:chgData name="Marian Benčat" userId="20b7aaac25ce46d9" providerId="LiveId" clId="{E020BB50-4939-419B-BFCC-E0199817C24F}" dt="2019-05-08T18:18:50.620" v="4843" actId="26606"/>
          <ac:spMkLst>
            <pc:docMk/>
            <pc:sldMk cId="561053606" sldId="291"/>
            <ac:spMk id="2" creationId="{B717CD23-5143-4DD3-84D3-F7A6400749D6}"/>
          </ac:spMkLst>
        </pc:spChg>
        <pc:spChg chg="del">
          <ac:chgData name="Marian Benčat" userId="20b7aaac25ce46d9" providerId="LiveId" clId="{E020BB50-4939-419B-BFCC-E0199817C24F}" dt="2019-05-08T18:18:39.442" v="4836" actId="478"/>
          <ac:spMkLst>
            <pc:docMk/>
            <pc:sldMk cId="561053606" sldId="291"/>
            <ac:spMk id="3" creationId="{AF3906EA-FD96-4F19-A2A2-4F0E7D06304F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561053606" sldId="291"/>
            <ac:spMk id="13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561053606" sldId="291"/>
            <ac:spMk id="19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561053606" sldId="291"/>
            <ac:spMk id="21" creationId="{D67CA421-FA2B-47ED-A101-F8BBEBB2976B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561053606" sldId="291"/>
            <ac:spMk id="23" creationId="{12425D82-CD5E-45A4-9542-70951E59F2D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561053606" sldId="291"/>
            <ac:spMk id="25" creationId="{221DB897-A621-4D5F-AC81-91199AC4370E}"/>
          </ac:spMkLst>
        </pc:spChg>
        <pc:picChg chg="add mod">
          <ac:chgData name="Marian Benčat" userId="20b7aaac25ce46d9" providerId="LiveId" clId="{E020BB50-4939-419B-BFCC-E0199817C24F}" dt="2019-05-08T18:18:50.620" v="4843" actId="26606"/>
          <ac:picMkLst>
            <pc:docMk/>
            <pc:sldMk cId="561053606" sldId="291"/>
            <ac:picMk id="4" creationId="{C6315DC6-1D66-4CF7-8E35-B81695B38A3F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561053606" sldId="291"/>
            <ac:picMk id="9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561053606" sldId="291"/>
            <ac:picMk id="11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561053606" sldId="291"/>
            <ac:picMk id="15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561053606" sldId="291"/>
            <ac:picMk id="17" creationId="{69F01145-BEA3-4CBF-AA21-10077B948CA8}"/>
          </ac:picMkLst>
        </pc:picChg>
      </pc:sldChg>
      <pc:sldChg chg="addSp delSp modSp add delDesignElem">
        <pc:chgData name="Marian Benčat" userId="20b7aaac25ce46d9" providerId="LiveId" clId="{E020BB50-4939-419B-BFCC-E0199817C24F}" dt="2019-05-08T18:24:53.875" v="5131"/>
        <pc:sldMkLst>
          <pc:docMk/>
          <pc:sldMk cId="3792515925" sldId="292"/>
        </pc:sldMkLst>
        <pc:spChg chg="del">
          <ac:chgData name="Marian Benčat" userId="20b7aaac25ce46d9" providerId="LiveId" clId="{E020BB50-4939-419B-BFCC-E0199817C24F}" dt="2019-05-08T18:18:58.610" v="4847" actId="26606"/>
          <ac:spMkLst>
            <pc:docMk/>
            <pc:sldMk cId="3792515925" sldId="292"/>
            <ac:spMk id="13" creationId="{4AC0CD9D-7610-4620-93B4-798CCD9AB581}"/>
          </ac:spMkLst>
        </pc:spChg>
        <pc:spChg chg="del">
          <ac:chgData name="Marian Benčat" userId="20b7aaac25ce46d9" providerId="LiveId" clId="{E020BB50-4939-419B-BFCC-E0199817C24F}" dt="2019-05-08T18:18:58.610" v="4847" actId="26606"/>
          <ac:spMkLst>
            <pc:docMk/>
            <pc:sldMk cId="3792515925" sldId="292"/>
            <ac:spMk id="19" creationId="{DE4D62F9-188E-4530-84C2-24BDEE4BEB82}"/>
          </ac:spMkLst>
        </pc:spChg>
        <pc:spChg chg="del">
          <ac:chgData name="Marian Benčat" userId="20b7aaac25ce46d9" providerId="LiveId" clId="{E020BB50-4939-419B-BFCC-E0199817C24F}" dt="2019-05-08T18:18:58.610" v="4847" actId="26606"/>
          <ac:spMkLst>
            <pc:docMk/>
            <pc:sldMk cId="3792515925" sldId="292"/>
            <ac:spMk id="21" creationId="{D67CA421-FA2B-47ED-A101-F8BBEBB2976B}"/>
          </ac:spMkLst>
        </pc:spChg>
        <pc:spChg chg="del">
          <ac:chgData name="Marian Benčat" userId="20b7aaac25ce46d9" providerId="LiveId" clId="{E020BB50-4939-419B-BFCC-E0199817C24F}" dt="2019-05-08T18:18:58.610" v="4847" actId="26606"/>
          <ac:spMkLst>
            <pc:docMk/>
            <pc:sldMk cId="3792515925" sldId="292"/>
            <ac:spMk id="23" creationId="{12425D82-CD5E-45A4-9542-70951E59F2D1}"/>
          </ac:spMkLst>
        </pc:spChg>
        <pc:spChg chg="del">
          <ac:chgData name="Marian Benčat" userId="20b7aaac25ce46d9" providerId="LiveId" clId="{E020BB50-4939-419B-BFCC-E0199817C24F}" dt="2019-05-08T18:18:58.610" v="4847" actId="26606"/>
          <ac:spMkLst>
            <pc:docMk/>
            <pc:sldMk cId="3792515925" sldId="292"/>
            <ac:spMk id="25" creationId="{221DB897-A621-4D5F-AC81-91199AC4370E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3792515925" sldId="292"/>
            <ac:spMk id="34" creationId="{4AC0CD9D-7610-4620-93B4-798CCD9AB58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3792515925" sldId="292"/>
            <ac:spMk id="40" creationId="{DE4D62F9-188E-4530-84C2-24BDEE4BEB82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3792515925" sldId="292"/>
            <ac:spMk id="42" creationId="{D67CA421-FA2B-47ED-A101-F8BBEBB2976B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3792515925" sldId="292"/>
            <ac:spMk id="44" creationId="{12425D82-CD5E-45A4-9542-70951E59F2D1}"/>
          </ac:spMkLst>
        </pc:spChg>
        <pc:spChg chg="add del">
          <ac:chgData name="Marian Benčat" userId="20b7aaac25ce46d9" providerId="LiveId" clId="{E020BB50-4939-419B-BFCC-E0199817C24F}" dt="2019-05-08T18:24:53.875" v="5131"/>
          <ac:spMkLst>
            <pc:docMk/>
            <pc:sldMk cId="3792515925" sldId="292"/>
            <ac:spMk id="46" creationId="{221DB897-A621-4D5F-AC81-91199AC4370E}"/>
          </ac:spMkLst>
        </pc:spChg>
        <pc:picChg chg="del">
          <ac:chgData name="Marian Benčat" userId="20b7aaac25ce46d9" providerId="LiveId" clId="{E020BB50-4939-419B-BFCC-E0199817C24F}" dt="2019-05-08T18:18:55.360" v="4845" actId="478"/>
          <ac:picMkLst>
            <pc:docMk/>
            <pc:sldMk cId="3792515925" sldId="292"/>
            <ac:picMk id="4" creationId="{C6315DC6-1D66-4CF7-8E35-B81695B38A3F}"/>
          </ac:picMkLst>
        </pc:picChg>
        <pc:picChg chg="del">
          <ac:chgData name="Marian Benčat" userId="20b7aaac25ce46d9" providerId="LiveId" clId="{E020BB50-4939-419B-BFCC-E0199817C24F}" dt="2019-05-08T18:18:58.610" v="4847" actId="26606"/>
          <ac:picMkLst>
            <pc:docMk/>
            <pc:sldMk cId="3792515925" sldId="292"/>
            <ac:picMk id="9" creationId="{41B68C77-138E-4BF7-A276-BD0C78A4219F}"/>
          </ac:picMkLst>
        </pc:picChg>
        <pc:picChg chg="del">
          <ac:chgData name="Marian Benčat" userId="20b7aaac25ce46d9" providerId="LiveId" clId="{E020BB50-4939-419B-BFCC-E0199817C24F}" dt="2019-05-08T18:18:58.610" v="4847" actId="26606"/>
          <ac:picMkLst>
            <pc:docMk/>
            <pc:sldMk cId="3792515925" sldId="292"/>
            <ac:picMk id="11" creationId="{7C268552-D473-46ED-B1B8-422042C4DEF1}"/>
          </ac:picMkLst>
        </pc:picChg>
        <pc:picChg chg="add mod">
          <ac:chgData name="Marian Benčat" userId="20b7aaac25ce46d9" providerId="LiveId" clId="{E020BB50-4939-419B-BFCC-E0199817C24F}" dt="2019-05-08T18:18:58.610" v="4847" actId="26606"/>
          <ac:picMkLst>
            <pc:docMk/>
            <pc:sldMk cId="3792515925" sldId="292"/>
            <ac:picMk id="14" creationId="{B29D6971-1626-4489-8154-EE85CFFE08F7}"/>
          </ac:picMkLst>
        </pc:picChg>
        <pc:picChg chg="del">
          <ac:chgData name="Marian Benčat" userId="20b7aaac25ce46d9" providerId="LiveId" clId="{E020BB50-4939-419B-BFCC-E0199817C24F}" dt="2019-05-08T18:18:58.610" v="4847" actId="26606"/>
          <ac:picMkLst>
            <pc:docMk/>
            <pc:sldMk cId="3792515925" sldId="292"/>
            <ac:picMk id="15" creationId="{B9238B3E-24AA-439A-B527-6C5DF6D72145}"/>
          </ac:picMkLst>
        </pc:picChg>
        <pc:picChg chg="del">
          <ac:chgData name="Marian Benčat" userId="20b7aaac25ce46d9" providerId="LiveId" clId="{E020BB50-4939-419B-BFCC-E0199817C24F}" dt="2019-05-08T18:18:58.610" v="4847" actId="26606"/>
          <ac:picMkLst>
            <pc:docMk/>
            <pc:sldMk cId="3792515925" sldId="292"/>
            <ac:picMk id="17" creationId="{69F01145-BEA3-4CBF-AA21-10077B948CA8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3792515925" sldId="292"/>
            <ac:picMk id="30" creationId="{41B68C77-138E-4BF7-A276-BD0C78A4219F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3792515925" sldId="292"/>
            <ac:picMk id="32" creationId="{7C268552-D473-46ED-B1B8-422042C4DEF1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3792515925" sldId="292"/>
            <ac:picMk id="36" creationId="{B9238B3E-24AA-439A-B527-6C5DF6D72145}"/>
          </ac:picMkLst>
        </pc:picChg>
        <pc:picChg chg="add del">
          <ac:chgData name="Marian Benčat" userId="20b7aaac25ce46d9" providerId="LiveId" clId="{E020BB50-4939-419B-BFCC-E0199817C24F}" dt="2019-05-08T18:24:53.875" v="5131"/>
          <ac:picMkLst>
            <pc:docMk/>
            <pc:sldMk cId="3792515925" sldId="292"/>
            <ac:picMk id="38" creationId="{69F01145-BEA3-4CBF-AA21-10077B948CA8}"/>
          </ac:picMkLst>
        </pc:picChg>
      </pc:sldChg>
      <pc:sldChg chg="addSp delSp modSp add">
        <pc:chgData name="Marian Benčat" userId="20b7aaac25ce46d9" providerId="LiveId" clId="{E020BB50-4939-419B-BFCC-E0199817C24F}" dt="2019-05-08T18:19:22.037" v="4853" actId="1076"/>
        <pc:sldMkLst>
          <pc:docMk/>
          <pc:sldMk cId="2461900526" sldId="293"/>
        </pc:sldMkLst>
        <pc:spChg chg="del">
          <ac:chgData name="Marian Benčat" userId="20b7aaac25ce46d9" providerId="LiveId" clId="{E020BB50-4939-419B-BFCC-E0199817C24F}" dt="2019-05-08T18:19:20.158" v="4851" actId="478"/>
          <ac:spMkLst>
            <pc:docMk/>
            <pc:sldMk cId="2461900526" sldId="293"/>
            <ac:spMk id="2" creationId="{922AB1F0-C77F-4729-BF1E-AF40F9589EF7}"/>
          </ac:spMkLst>
        </pc:spChg>
        <pc:spChg chg="del mod">
          <ac:chgData name="Marian Benčat" userId="20b7aaac25ce46d9" providerId="LiveId" clId="{E020BB50-4939-419B-BFCC-E0199817C24F}" dt="2019-05-08T18:19:18.727" v="4850" actId="478"/>
          <ac:spMkLst>
            <pc:docMk/>
            <pc:sldMk cId="2461900526" sldId="293"/>
            <ac:spMk id="3" creationId="{2DD88582-FB23-47C7-BA21-E1F90CD3F902}"/>
          </ac:spMkLst>
        </pc:spChg>
        <pc:picChg chg="add mod">
          <ac:chgData name="Marian Benčat" userId="20b7aaac25ce46d9" providerId="LiveId" clId="{E020BB50-4939-419B-BFCC-E0199817C24F}" dt="2019-05-08T18:19:22.037" v="4853" actId="1076"/>
          <ac:picMkLst>
            <pc:docMk/>
            <pc:sldMk cId="2461900526" sldId="293"/>
            <ac:picMk id="4" creationId="{3E1FFCD9-2A3F-4BD2-910D-0F988BFA1AA9}"/>
          </ac:picMkLst>
        </pc:picChg>
      </pc:sldChg>
      <pc:sldChg chg="modSp add">
        <pc:chgData name="Marian Benčat" userId="20b7aaac25ce46d9" providerId="LiveId" clId="{E020BB50-4939-419B-BFCC-E0199817C24F}" dt="2019-05-08T18:19:39.323" v="4878"/>
        <pc:sldMkLst>
          <pc:docMk/>
          <pc:sldMk cId="3086319405" sldId="294"/>
        </pc:sldMkLst>
        <pc:spChg chg="mod">
          <ac:chgData name="Marian Benčat" userId="20b7aaac25ce46d9" providerId="LiveId" clId="{E020BB50-4939-419B-BFCC-E0199817C24F}" dt="2019-05-08T18:19:34.792" v="4877" actId="20577"/>
          <ac:spMkLst>
            <pc:docMk/>
            <pc:sldMk cId="3086319405" sldId="294"/>
            <ac:spMk id="2" creationId="{0A3EA377-443C-4E38-8D86-DD3306B5134A}"/>
          </ac:spMkLst>
        </pc:spChg>
        <pc:spChg chg="mod">
          <ac:chgData name="Marian Benčat" userId="20b7aaac25ce46d9" providerId="LiveId" clId="{E020BB50-4939-419B-BFCC-E0199817C24F}" dt="2019-05-08T18:19:39.323" v="4878"/>
          <ac:spMkLst>
            <pc:docMk/>
            <pc:sldMk cId="3086319405" sldId="294"/>
            <ac:spMk id="3" creationId="{06AFE625-83F0-45FA-8E3E-23D27D01B604}"/>
          </ac:spMkLst>
        </pc:spChg>
      </pc:sldChg>
      <pc:sldChg chg="addSp delSp modSp add mod setBg setClrOvrMap">
        <pc:chgData name="Marian Benčat" userId="20b7aaac25ce46d9" providerId="LiveId" clId="{E020BB50-4939-419B-BFCC-E0199817C24F}" dt="2019-05-08T18:59:37.075" v="8086" actId="26606"/>
        <pc:sldMkLst>
          <pc:docMk/>
          <pc:sldMk cId="1605749324" sldId="295"/>
        </pc:sldMkLst>
        <pc:spChg chg="mod">
          <ac:chgData name="Marian Benčat" userId="20b7aaac25ce46d9" providerId="LiveId" clId="{E020BB50-4939-419B-BFCC-E0199817C24F}" dt="2019-05-08T18:59:37.075" v="8086" actId="26606"/>
          <ac:spMkLst>
            <pc:docMk/>
            <pc:sldMk cId="1605749324" sldId="295"/>
            <ac:spMk id="2" creationId="{337B07BF-4993-417B-8893-19F501DA3D82}"/>
          </ac:spMkLst>
        </pc:spChg>
        <pc:spChg chg="add del mod">
          <ac:chgData name="Marian Benčat" userId="20b7aaac25ce46d9" providerId="LiveId" clId="{E020BB50-4939-419B-BFCC-E0199817C24F}" dt="2019-05-08T18:59:37.075" v="8086" actId="26606"/>
          <ac:spMkLst>
            <pc:docMk/>
            <pc:sldMk cId="1605749324" sldId="295"/>
            <ac:spMk id="3" creationId="{FF929820-C798-4274-817C-985ACC0928F0}"/>
          </ac:spMkLst>
        </pc:spChg>
        <pc:spChg chg="add del">
          <ac:chgData name="Marian Benčat" userId="20b7aaac25ce46d9" providerId="LiveId" clId="{E020BB50-4939-419B-BFCC-E0199817C24F}" dt="2019-05-08T18:59:29.491" v="8074" actId="26606"/>
          <ac:spMkLst>
            <pc:docMk/>
            <pc:sldMk cId="1605749324" sldId="295"/>
            <ac:spMk id="8" creationId="{74CD14DB-BB81-479F-A1FC-1C75640E9F84}"/>
          </ac:spMkLst>
        </pc:spChg>
        <pc:spChg chg="add del">
          <ac:chgData name="Marian Benčat" userId="20b7aaac25ce46d9" providerId="LiveId" clId="{E020BB50-4939-419B-BFCC-E0199817C24F}" dt="2019-05-08T18:59:24.457" v="8072" actId="26606"/>
          <ac:spMkLst>
            <pc:docMk/>
            <pc:sldMk cId="1605749324" sldId="295"/>
            <ac:spMk id="10" creationId="{B4AAD3FD-83A5-4B89-9F8F-01B8870865BE}"/>
          </ac:spMkLst>
        </pc:spChg>
        <pc:spChg chg="add del">
          <ac:chgData name="Marian Benčat" userId="20b7aaac25ce46d9" providerId="LiveId" clId="{E020BB50-4939-419B-BFCC-E0199817C24F}" dt="2019-05-08T18:59:24.457" v="8072" actId="26606"/>
          <ac:spMkLst>
            <pc:docMk/>
            <pc:sldMk cId="1605749324" sldId="295"/>
            <ac:spMk id="12" creationId="{61752F1D-FC0F-4103-9584-630E643CCDA6}"/>
          </ac:spMkLst>
        </pc:spChg>
        <pc:spChg chg="add del">
          <ac:chgData name="Marian Benčat" userId="20b7aaac25ce46d9" providerId="LiveId" clId="{E020BB50-4939-419B-BFCC-E0199817C24F}" dt="2019-05-08T18:59:24.457" v="8072" actId="26606"/>
          <ac:spMkLst>
            <pc:docMk/>
            <pc:sldMk cId="1605749324" sldId="295"/>
            <ac:spMk id="14" creationId="{70151CB7-E7DE-4917-B831-01DF9CE01306}"/>
          </ac:spMkLst>
        </pc:spChg>
        <pc:spChg chg="add del">
          <ac:chgData name="Marian Benčat" userId="20b7aaac25ce46d9" providerId="LiveId" clId="{E020BB50-4939-419B-BFCC-E0199817C24F}" dt="2019-05-08T18:59:37.075" v="8086" actId="26606"/>
          <ac:spMkLst>
            <pc:docMk/>
            <pc:sldMk cId="1605749324" sldId="295"/>
            <ac:spMk id="15" creationId="{923E8915-D2AA-4327-A45A-972C3CA9574B}"/>
          </ac:spMkLst>
        </pc:spChg>
        <pc:spChg chg="add del">
          <ac:chgData name="Marian Benčat" userId="20b7aaac25ce46d9" providerId="LiveId" clId="{E020BB50-4939-419B-BFCC-E0199817C24F}" dt="2019-05-08T18:59:24.457" v="8072" actId="26606"/>
          <ac:spMkLst>
            <pc:docMk/>
            <pc:sldMk cId="1605749324" sldId="295"/>
            <ac:spMk id="16" creationId="{A92A1116-1C84-41DF-B803-1F7B0883EC82}"/>
          </ac:spMkLst>
        </pc:spChg>
        <pc:spChg chg="add del">
          <ac:chgData name="Marian Benčat" userId="20b7aaac25ce46d9" providerId="LiveId" clId="{E020BB50-4939-419B-BFCC-E0199817C24F}" dt="2019-05-08T18:59:37.075" v="8086" actId="26606"/>
          <ac:spMkLst>
            <pc:docMk/>
            <pc:sldMk cId="1605749324" sldId="295"/>
            <ac:spMk id="17" creationId="{8302FC3C-9804-4950-B721-5FD704BA6065}"/>
          </ac:spMkLst>
        </pc:spChg>
        <pc:spChg chg="add del">
          <ac:chgData name="Marian Benčat" userId="20b7aaac25ce46d9" providerId="LiveId" clId="{E020BB50-4939-419B-BFCC-E0199817C24F}" dt="2019-05-08T18:59:29.491" v="8074" actId="26606"/>
          <ac:spMkLst>
            <pc:docMk/>
            <pc:sldMk cId="1605749324" sldId="295"/>
            <ac:spMk id="18" creationId="{C943A91B-7CA7-4592-A975-73B1BF8C4C74}"/>
          </ac:spMkLst>
        </pc:spChg>
        <pc:spChg chg="add del">
          <ac:chgData name="Marian Benčat" userId="20b7aaac25ce46d9" providerId="LiveId" clId="{E020BB50-4939-419B-BFCC-E0199817C24F}" dt="2019-05-08T18:59:29.491" v="8074" actId="26606"/>
          <ac:spMkLst>
            <pc:docMk/>
            <pc:sldMk cId="1605749324" sldId="295"/>
            <ac:spMk id="19" creationId="{EC471314-E46A-414B-8D91-74880E84F187}"/>
          </ac:spMkLst>
        </pc:spChg>
        <pc:spChg chg="add del">
          <ac:chgData name="Marian Benčat" userId="20b7aaac25ce46d9" providerId="LiveId" clId="{E020BB50-4939-419B-BFCC-E0199817C24F}" dt="2019-05-08T18:59:29.491" v="8074" actId="26606"/>
          <ac:spMkLst>
            <pc:docMk/>
            <pc:sldMk cId="1605749324" sldId="295"/>
            <ac:spMk id="20" creationId="{6A681326-1C9D-44A3-A627-3871BDAE4127}"/>
          </ac:spMkLst>
        </pc:spChg>
        <pc:spChg chg="add del">
          <ac:chgData name="Marian Benčat" userId="20b7aaac25ce46d9" providerId="LiveId" clId="{E020BB50-4939-419B-BFCC-E0199817C24F}" dt="2019-05-08T18:59:30.505" v="8076" actId="26606"/>
          <ac:spMkLst>
            <pc:docMk/>
            <pc:sldMk cId="1605749324" sldId="295"/>
            <ac:spMk id="22" creationId="{923E8915-D2AA-4327-A45A-972C3CA9574B}"/>
          </ac:spMkLst>
        </pc:spChg>
        <pc:spChg chg="add del">
          <ac:chgData name="Marian Benčat" userId="20b7aaac25ce46d9" providerId="LiveId" clId="{E020BB50-4939-419B-BFCC-E0199817C24F}" dt="2019-05-08T18:59:30.505" v="8076" actId="26606"/>
          <ac:spMkLst>
            <pc:docMk/>
            <pc:sldMk cId="1605749324" sldId="295"/>
            <ac:spMk id="23" creationId="{8302FC3C-9804-4950-B721-5FD704BA6065}"/>
          </ac:spMkLst>
        </pc:spChg>
        <pc:spChg chg="add del">
          <ac:chgData name="Marian Benčat" userId="20b7aaac25ce46d9" providerId="LiveId" clId="{E020BB50-4939-419B-BFCC-E0199817C24F}" dt="2019-05-08T18:59:30.505" v="8076" actId="26606"/>
          <ac:spMkLst>
            <pc:docMk/>
            <pc:sldMk cId="1605749324" sldId="295"/>
            <ac:spMk id="26" creationId="{F3798573-F27B-47EB-8EA4-7EE34954C2D6}"/>
          </ac:spMkLst>
        </pc:spChg>
        <pc:spChg chg="add del">
          <ac:chgData name="Marian Benčat" userId="20b7aaac25ce46d9" providerId="LiveId" clId="{E020BB50-4939-419B-BFCC-E0199817C24F}" dt="2019-05-08T18:59:37.075" v="8086" actId="26606"/>
          <ac:spMkLst>
            <pc:docMk/>
            <pc:sldMk cId="1605749324" sldId="295"/>
            <ac:spMk id="28" creationId="{F3798573-F27B-47EB-8EA4-7EE34954C2D6}"/>
          </ac:spMkLst>
        </pc:spChg>
        <pc:spChg chg="add del">
          <ac:chgData name="Marian Benčat" userId="20b7aaac25ce46d9" providerId="LiveId" clId="{E020BB50-4939-419B-BFCC-E0199817C24F}" dt="2019-05-08T18:59:37.075" v="8086" actId="26606"/>
          <ac:spMkLst>
            <pc:docMk/>
            <pc:sldMk cId="1605749324" sldId="295"/>
            <ac:spMk id="29" creationId="{FF929820-C798-4274-817C-985ACC0928F0}"/>
          </ac:spMkLst>
        </pc:spChg>
        <pc:graphicFrameChg chg="add del">
          <ac:chgData name="Marian Benčat" userId="20b7aaac25ce46d9" providerId="LiveId" clId="{E020BB50-4939-419B-BFCC-E0199817C24F}" dt="2019-05-08T18:59:31.053" v="8078" actId="26606"/>
          <ac:graphicFrameMkLst>
            <pc:docMk/>
            <pc:sldMk cId="1605749324" sldId="295"/>
            <ac:graphicFrameMk id="5" creationId="{968E5C94-890C-4528-BCCB-3B82FCBB17BE}"/>
          </ac:graphicFrameMkLst>
        </pc:graphicFrameChg>
        <pc:graphicFrameChg chg="add del">
          <ac:chgData name="Marian Benčat" userId="20b7aaac25ce46d9" providerId="LiveId" clId="{E020BB50-4939-419B-BFCC-E0199817C24F}" dt="2019-05-08T18:59:31.821" v="8080" actId="26606"/>
          <ac:graphicFrameMkLst>
            <pc:docMk/>
            <pc:sldMk cId="1605749324" sldId="295"/>
            <ac:graphicFrameMk id="9" creationId="{5EB48089-46CA-443E-980A-0B4B195A772E}"/>
          </ac:graphicFrameMkLst>
        </pc:graphicFrameChg>
        <pc:graphicFrameChg chg="add del">
          <ac:chgData name="Marian Benčat" userId="20b7aaac25ce46d9" providerId="LiveId" clId="{E020BB50-4939-419B-BFCC-E0199817C24F}" dt="2019-05-08T18:59:33.606" v="8082" actId="26606"/>
          <ac:graphicFrameMkLst>
            <pc:docMk/>
            <pc:sldMk cId="1605749324" sldId="295"/>
            <ac:graphicFrameMk id="11" creationId="{968E5C94-890C-4528-BCCB-3B82FCBB17BE}"/>
          </ac:graphicFrameMkLst>
        </pc:graphicFrameChg>
        <pc:graphicFrameChg chg="add del">
          <ac:chgData name="Marian Benčat" userId="20b7aaac25ce46d9" providerId="LiveId" clId="{E020BB50-4939-419B-BFCC-E0199817C24F}" dt="2019-05-08T18:59:35.799" v="8084" actId="26606"/>
          <ac:graphicFrameMkLst>
            <pc:docMk/>
            <pc:sldMk cId="1605749324" sldId="295"/>
            <ac:graphicFrameMk id="13" creationId="{5EB48089-46CA-443E-980A-0B4B195A772E}"/>
          </ac:graphicFrameMkLst>
        </pc:graphicFrameChg>
        <pc:picChg chg="add del">
          <ac:chgData name="Marian Benčat" userId="20b7aaac25ce46d9" providerId="LiveId" clId="{E020BB50-4939-419B-BFCC-E0199817C24F}" dt="2019-05-08T18:59:24.457" v="8072" actId="26606"/>
          <ac:picMkLst>
            <pc:docMk/>
            <pc:sldMk cId="1605749324" sldId="295"/>
            <ac:picMk id="7" creationId="{1550C54F-61A2-4C69-BB54-3FC8C9309791}"/>
          </ac:picMkLst>
        </pc:picChg>
        <pc:picChg chg="add del">
          <ac:chgData name="Marian Benčat" userId="20b7aaac25ce46d9" providerId="LiveId" clId="{E020BB50-4939-419B-BFCC-E0199817C24F}" dt="2019-05-08T18:59:30.505" v="8076" actId="26606"/>
          <ac:picMkLst>
            <pc:docMk/>
            <pc:sldMk cId="1605749324" sldId="295"/>
            <ac:picMk id="25" creationId="{3BC6EBB2-9BDC-4075-BA6B-43A9FBF9C86C}"/>
          </ac:picMkLst>
        </pc:picChg>
        <pc:picChg chg="add del">
          <ac:chgData name="Marian Benčat" userId="20b7aaac25ce46d9" providerId="LiveId" clId="{E020BB50-4939-419B-BFCC-E0199817C24F}" dt="2019-05-08T18:59:37.075" v="8086" actId="26606"/>
          <ac:picMkLst>
            <pc:docMk/>
            <pc:sldMk cId="1605749324" sldId="295"/>
            <ac:picMk id="27" creationId="{3BC6EBB2-9BDC-4075-BA6B-43A9FBF9C86C}"/>
          </ac:picMkLst>
        </pc:picChg>
        <pc:cxnChg chg="add del">
          <ac:chgData name="Marian Benčat" userId="20b7aaac25ce46d9" providerId="LiveId" clId="{E020BB50-4939-419B-BFCC-E0199817C24F}" dt="2019-05-08T18:59:37.075" v="8086" actId="26606"/>
          <ac:cxnSpMkLst>
            <pc:docMk/>
            <pc:sldMk cId="1605749324" sldId="295"/>
            <ac:cxnSpMk id="21" creationId="{6B9695BD-ECF6-49CA-8877-8C493193C65D}"/>
          </ac:cxnSpMkLst>
        </pc:cxnChg>
        <pc:cxnChg chg="add del">
          <ac:chgData name="Marian Benčat" userId="20b7aaac25ce46d9" providerId="LiveId" clId="{E020BB50-4939-419B-BFCC-E0199817C24F}" dt="2019-05-08T18:59:30.505" v="8076" actId="26606"/>
          <ac:cxnSpMkLst>
            <pc:docMk/>
            <pc:sldMk cId="1605749324" sldId="295"/>
            <ac:cxnSpMk id="24" creationId="{6B9695BD-ECF6-49CA-8877-8C493193C65D}"/>
          </ac:cxnSpMkLst>
        </pc:cxnChg>
      </pc:sldChg>
      <pc:sldChg chg="modSp add">
        <pc:chgData name="Marian Benčat" userId="20b7aaac25ce46d9" providerId="LiveId" clId="{E020BB50-4939-419B-BFCC-E0199817C24F}" dt="2019-05-08T18:21:16.386" v="4940" actId="27636"/>
        <pc:sldMkLst>
          <pc:docMk/>
          <pc:sldMk cId="143932454" sldId="296"/>
        </pc:sldMkLst>
        <pc:spChg chg="mod">
          <ac:chgData name="Marian Benčat" userId="20b7aaac25ce46d9" providerId="LiveId" clId="{E020BB50-4939-419B-BFCC-E0199817C24F}" dt="2019-05-08T18:21:09.228" v="4934"/>
          <ac:spMkLst>
            <pc:docMk/>
            <pc:sldMk cId="143932454" sldId="296"/>
            <ac:spMk id="2" creationId="{337B07BF-4993-417B-8893-19F501DA3D82}"/>
          </ac:spMkLst>
        </pc:spChg>
        <pc:spChg chg="mod">
          <ac:chgData name="Marian Benčat" userId="20b7aaac25ce46d9" providerId="LiveId" clId="{E020BB50-4939-419B-BFCC-E0199817C24F}" dt="2019-05-08T18:21:16.386" v="4940" actId="27636"/>
          <ac:spMkLst>
            <pc:docMk/>
            <pc:sldMk cId="143932454" sldId="296"/>
            <ac:spMk id="3" creationId="{FF929820-C798-4274-817C-985ACC0928F0}"/>
          </ac:spMkLst>
        </pc:spChg>
      </pc:sldChg>
      <pc:sldChg chg="modSp add">
        <pc:chgData name="Marian Benčat" userId="20b7aaac25ce46d9" providerId="LiveId" clId="{E020BB50-4939-419B-BFCC-E0199817C24F}" dt="2019-05-08T18:24:53.875" v="5131"/>
        <pc:sldMkLst>
          <pc:docMk/>
          <pc:sldMk cId="3885603182" sldId="297"/>
        </pc:sldMkLst>
        <pc:spChg chg="mod">
          <ac:chgData name="Marian Benčat" userId="20b7aaac25ce46d9" providerId="LiveId" clId="{E020BB50-4939-419B-BFCC-E0199817C24F}" dt="2019-05-08T18:22:02.662" v="4942"/>
          <ac:spMkLst>
            <pc:docMk/>
            <pc:sldMk cId="3885603182" sldId="297"/>
            <ac:spMk id="2" creationId="{219032C6-868E-4F76-AAC6-9B4AFC47D0A7}"/>
          </ac:spMkLst>
        </pc:spChg>
        <pc:spChg chg="mod">
          <ac:chgData name="Marian Benčat" userId="20b7aaac25ce46d9" providerId="LiveId" clId="{E020BB50-4939-419B-BFCC-E0199817C24F}" dt="2019-05-08T18:24:53.875" v="5131"/>
          <ac:spMkLst>
            <pc:docMk/>
            <pc:sldMk cId="3885603182" sldId="297"/>
            <ac:spMk id="3" creationId="{4E283252-8153-4550-91D3-DF18D51BAF97}"/>
          </ac:spMkLst>
        </pc:spChg>
      </pc:sldChg>
      <pc:sldChg chg="addSp delSp modSp add mod setBg setClrOvrMap">
        <pc:chgData name="Marian Benčat" userId="20b7aaac25ce46d9" providerId="LiveId" clId="{E020BB50-4939-419B-BFCC-E0199817C24F}" dt="2019-05-08T19:00:02.093" v="8099" actId="26606"/>
        <pc:sldMkLst>
          <pc:docMk/>
          <pc:sldMk cId="1780960396" sldId="298"/>
        </pc:sldMkLst>
        <pc:spChg chg="mod">
          <ac:chgData name="Marian Benčat" userId="20b7aaac25ce46d9" providerId="LiveId" clId="{E020BB50-4939-419B-BFCC-E0199817C24F}" dt="2019-05-08T19:00:02.093" v="8099" actId="26606"/>
          <ac:spMkLst>
            <pc:docMk/>
            <pc:sldMk cId="1780960396" sldId="298"/>
            <ac:spMk id="2" creationId="{36ECF4E9-616D-49F0-94C3-A24B77B871A5}"/>
          </ac:spMkLst>
        </pc:spChg>
        <pc:spChg chg="add del mod">
          <ac:chgData name="Marian Benčat" userId="20b7aaac25ce46d9" providerId="LiveId" clId="{E020BB50-4939-419B-BFCC-E0199817C24F}" dt="2019-05-08T19:00:02.093" v="8099" actId="26606"/>
          <ac:spMkLst>
            <pc:docMk/>
            <pc:sldMk cId="1780960396" sldId="298"/>
            <ac:spMk id="3" creationId="{9C7E2BA7-D84B-452D-B8D0-DD4332A5E648}"/>
          </ac:spMkLst>
        </pc:spChg>
        <pc:spChg chg="add del">
          <ac:chgData name="Marian Benčat" userId="20b7aaac25ce46d9" providerId="LiveId" clId="{E020BB50-4939-419B-BFCC-E0199817C24F}" dt="2019-05-08T18:59:52.519" v="8088" actId="26606"/>
          <ac:spMkLst>
            <pc:docMk/>
            <pc:sldMk cId="1780960396" sldId="298"/>
            <ac:spMk id="10" creationId="{F747F1B4-B831-4277-8AB0-32767F7EB7BF}"/>
          </ac:spMkLst>
        </pc:spChg>
        <pc:spChg chg="add del">
          <ac:chgData name="Marian Benčat" userId="20b7aaac25ce46d9" providerId="LiveId" clId="{E020BB50-4939-419B-BFCC-E0199817C24F}" dt="2019-05-08T18:59:52.519" v="8088" actId="26606"/>
          <ac:spMkLst>
            <pc:docMk/>
            <pc:sldMk cId="1780960396" sldId="298"/>
            <ac:spMk id="12" creationId="{D80CFA21-AB7C-4BEB-9BFF-05764FBBF3C6}"/>
          </ac:spMkLst>
        </pc:spChg>
        <pc:spChg chg="add del">
          <ac:chgData name="Marian Benčat" userId="20b7aaac25ce46d9" providerId="LiveId" clId="{E020BB50-4939-419B-BFCC-E0199817C24F}" dt="2019-05-08T18:59:52.519" v="8088" actId="26606"/>
          <ac:spMkLst>
            <pc:docMk/>
            <pc:sldMk cId="1780960396" sldId="298"/>
            <ac:spMk id="14" creationId="{12F7E335-851A-4CAE-B09F-E657819D4600}"/>
          </ac:spMkLst>
        </pc:spChg>
        <pc:spChg chg="add del">
          <ac:chgData name="Marian Benčat" userId="20b7aaac25ce46d9" providerId="LiveId" clId="{E020BB50-4939-419B-BFCC-E0199817C24F}" dt="2019-05-08T18:59:52.519" v="8088" actId="26606"/>
          <ac:spMkLst>
            <pc:docMk/>
            <pc:sldMk cId="1780960396" sldId="298"/>
            <ac:spMk id="16" creationId="{10B541F0-7F6E-402E-84D8-CF96EACA5FBC}"/>
          </ac:spMkLst>
        </pc:spChg>
        <pc:spChg chg="add del">
          <ac:chgData name="Marian Benčat" userId="20b7aaac25ce46d9" providerId="LiveId" clId="{E020BB50-4939-419B-BFCC-E0199817C24F}" dt="2019-05-08T19:00:02.093" v="8099" actId="26606"/>
          <ac:spMkLst>
            <pc:docMk/>
            <pc:sldMk cId="1780960396" sldId="298"/>
            <ac:spMk id="18" creationId="{F747F1B4-B831-4277-8AB0-32767F7EB7BF}"/>
          </ac:spMkLst>
        </pc:spChg>
        <pc:spChg chg="add del">
          <ac:chgData name="Marian Benčat" userId="20b7aaac25ce46d9" providerId="LiveId" clId="{E020BB50-4939-419B-BFCC-E0199817C24F}" dt="2019-05-08T19:00:02.093" v="8099" actId="26606"/>
          <ac:spMkLst>
            <pc:docMk/>
            <pc:sldMk cId="1780960396" sldId="298"/>
            <ac:spMk id="19" creationId="{D80CFA21-AB7C-4BEB-9BFF-05764FBBF3C6}"/>
          </ac:spMkLst>
        </pc:spChg>
        <pc:spChg chg="add del">
          <ac:chgData name="Marian Benčat" userId="20b7aaac25ce46d9" providerId="LiveId" clId="{E020BB50-4939-419B-BFCC-E0199817C24F}" dt="2019-05-08T19:00:02.093" v="8099" actId="26606"/>
          <ac:spMkLst>
            <pc:docMk/>
            <pc:sldMk cId="1780960396" sldId="298"/>
            <ac:spMk id="20" creationId="{12F7E335-851A-4CAE-B09F-E657819D4600}"/>
          </ac:spMkLst>
        </pc:spChg>
        <pc:spChg chg="add del">
          <ac:chgData name="Marian Benčat" userId="20b7aaac25ce46d9" providerId="LiveId" clId="{E020BB50-4939-419B-BFCC-E0199817C24F}" dt="2019-05-08T19:00:02.093" v="8099" actId="26606"/>
          <ac:spMkLst>
            <pc:docMk/>
            <pc:sldMk cId="1780960396" sldId="298"/>
            <ac:spMk id="21" creationId="{10B541F0-7F6E-402E-84D8-CF96EACA5FBC}"/>
          </ac:spMkLst>
        </pc:spChg>
        <pc:graphicFrameChg chg="add del">
          <ac:chgData name="Marian Benčat" userId="20b7aaac25ce46d9" providerId="LiveId" clId="{E020BB50-4939-419B-BFCC-E0199817C24F}" dt="2019-05-08T18:59:52.519" v="8088" actId="26606"/>
          <ac:graphicFrameMkLst>
            <pc:docMk/>
            <pc:sldMk cId="1780960396" sldId="298"/>
            <ac:graphicFrameMk id="5" creationId="{7B611EA9-FD6C-45B4-BE72-9166D9FD4915}"/>
          </ac:graphicFrameMkLst>
        </pc:graphicFrameChg>
        <pc:graphicFrameChg chg="add del">
          <ac:chgData name="Marian Benčat" userId="20b7aaac25ce46d9" providerId="LiveId" clId="{E020BB50-4939-419B-BFCC-E0199817C24F}" dt="2019-05-08T19:00:02.093" v="8099" actId="26606"/>
          <ac:graphicFrameMkLst>
            <pc:docMk/>
            <pc:sldMk cId="1780960396" sldId="298"/>
            <ac:graphicFrameMk id="22" creationId="{C27B6652-8120-48AD-931D-67B46C0A268F}"/>
          </ac:graphicFrameMkLst>
        </pc:graphicFrameChg>
      </pc:sldChg>
      <pc:sldChg chg="addSp delSp modSp add mod setBg setClrOvrMap">
        <pc:chgData name="Marian Benčat" userId="20b7aaac25ce46d9" providerId="LiveId" clId="{E020BB50-4939-419B-BFCC-E0199817C24F}" dt="2019-05-08T19:00:01.925" v="8098" actId="26606"/>
        <pc:sldMkLst>
          <pc:docMk/>
          <pc:sldMk cId="2505275158" sldId="299"/>
        </pc:sldMkLst>
        <pc:spChg chg="mod">
          <ac:chgData name="Marian Benčat" userId="20b7aaac25ce46d9" providerId="LiveId" clId="{E020BB50-4939-419B-BFCC-E0199817C24F}" dt="2019-05-08T19:00:01.925" v="8098" actId="26606"/>
          <ac:spMkLst>
            <pc:docMk/>
            <pc:sldMk cId="2505275158" sldId="299"/>
            <ac:spMk id="2" creationId="{53251F13-107E-4D92-BA4F-6F0C96F5C507}"/>
          </ac:spMkLst>
        </pc:spChg>
        <pc:spChg chg="mod ord">
          <ac:chgData name="Marian Benčat" userId="20b7aaac25ce46d9" providerId="LiveId" clId="{E020BB50-4939-419B-BFCC-E0199817C24F}" dt="2019-05-08T19:00:01.925" v="8098" actId="26606"/>
          <ac:spMkLst>
            <pc:docMk/>
            <pc:sldMk cId="2505275158" sldId="299"/>
            <ac:spMk id="3" creationId="{7D6796E2-EC04-47BF-9054-D1A8A99CCC5D}"/>
          </ac:spMkLst>
        </pc:spChg>
        <pc:spChg chg="add del">
          <ac:chgData name="Marian Benčat" userId="20b7aaac25ce46d9" providerId="LiveId" clId="{E020BB50-4939-419B-BFCC-E0199817C24F}" dt="2019-05-08T18:59:58.361" v="8091" actId="26606"/>
          <ac:spMkLst>
            <pc:docMk/>
            <pc:sldMk cId="2505275158" sldId="299"/>
            <ac:spMk id="9" creationId="{144A11D1-6963-485E-86DE-760B07434307}"/>
          </ac:spMkLst>
        </pc:spChg>
        <pc:spChg chg="add del">
          <ac:chgData name="Marian Benčat" userId="20b7aaac25ce46d9" providerId="LiveId" clId="{E020BB50-4939-419B-BFCC-E0199817C24F}" dt="2019-05-08T18:59:58.361" v="8091" actId="26606"/>
          <ac:spMkLst>
            <pc:docMk/>
            <pc:sldMk cId="2505275158" sldId="299"/>
            <ac:spMk id="11" creationId="{93BDF132-E4EF-4CB3-9A12-1EB75E159A5B}"/>
          </ac:spMkLst>
        </pc:spChg>
        <pc:spChg chg="add del">
          <ac:chgData name="Marian Benčat" userId="20b7aaac25ce46d9" providerId="LiveId" clId="{E020BB50-4939-419B-BFCC-E0199817C24F}" dt="2019-05-08T18:59:58.361" v="8091" actId="26606"/>
          <ac:spMkLst>
            <pc:docMk/>
            <pc:sldMk cId="2505275158" sldId="299"/>
            <ac:spMk id="13" creationId="{F8486D32-0A56-4407-A9D1-7AFC169465F2}"/>
          </ac:spMkLst>
        </pc:spChg>
        <pc:spChg chg="add del">
          <ac:chgData name="Marian Benčat" userId="20b7aaac25ce46d9" providerId="LiveId" clId="{E020BB50-4939-419B-BFCC-E0199817C24F}" dt="2019-05-08T18:59:58.361" v="8091" actId="26606"/>
          <ac:spMkLst>
            <pc:docMk/>
            <pc:sldMk cId="2505275158" sldId="299"/>
            <ac:spMk id="15" creationId="{B73FE0C2-11C7-466D-B4BA-0330484CD53D}"/>
          </ac:spMkLst>
        </pc:spChg>
        <pc:spChg chg="add del">
          <ac:chgData name="Marian Benčat" userId="20b7aaac25ce46d9" providerId="LiveId" clId="{E020BB50-4939-419B-BFCC-E0199817C24F}" dt="2019-05-08T18:59:59.373" v="8093" actId="26606"/>
          <ac:spMkLst>
            <pc:docMk/>
            <pc:sldMk cId="2505275158" sldId="299"/>
            <ac:spMk id="17" creationId="{EE4E366E-272A-409E-840F-9A6A64A9E3FF}"/>
          </ac:spMkLst>
        </pc:spChg>
        <pc:spChg chg="add del">
          <ac:chgData name="Marian Benčat" userId="20b7aaac25ce46d9" providerId="LiveId" clId="{E020BB50-4939-419B-BFCC-E0199817C24F}" dt="2019-05-08T18:59:59.373" v="8093" actId="26606"/>
          <ac:spMkLst>
            <pc:docMk/>
            <pc:sldMk cId="2505275158" sldId="299"/>
            <ac:spMk id="18" creationId="{A721560C-E4AB-4287-A29C-3F6916794CB9}"/>
          </ac:spMkLst>
        </pc:spChg>
        <pc:spChg chg="add del">
          <ac:chgData name="Marian Benčat" userId="20b7aaac25ce46d9" providerId="LiveId" clId="{E020BB50-4939-419B-BFCC-E0199817C24F}" dt="2019-05-08T18:59:59.373" v="8093" actId="26606"/>
          <ac:spMkLst>
            <pc:docMk/>
            <pc:sldMk cId="2505275158" sldId="299"/>
            <ac:spMk id="19" creationId="{DF6CFF07-D953-4F9C-9A0E-E0A6AACB6158}"/>
          </ac:spMkLst>
        </pc:spChg>
        <pc:spChg chg="add del">
          <ac:chgData name="Marian Benčat" userId="20b7aaac25ce46d9" providerId="LiveId" clId="{E020BB50-4939-419B-BFCC-E0199817C24F}" dt="2019-05-08T18:59:59.373" v="8093" actId="26606"/>
          <ac:spMkLst>
            <pc:docMk/>
            <pc:sldMk cId="2505275158" sldId="299"/>
            <ac:spMk id="20" creationId="{DAA4FEEE-0B5F-41BF-825D-60F9FB089568}"/>
          </ac:spMkLst>
        </pc:spChg>
        <pc:spChg chg="add del">
          <ac:chgData name="Marian Benčat" userId="20b7aaac25ce46d9" providerId="LiveId" clId="{E020BB50-4939-419B-BFCC-E0199817C24F}" dt="2019-05-08T19:00:00.215" v="8096" actId="26606"/>
          <ac:spMkLst>
            <pc:docMk/>
            <pc:sldMk cId="2505275158" sldId="299"/>
            <ac:spMk id="22" creationId="{C0B13FF8-2B3C-4BC1-B3E4-254B3F8C3EF4}"/>
          </ac:spMkLst>
        </pc:spChg>
        <pc:spChg chg="add del">
          <ac:chgData name="Marian Benčat" userId="20b7aaac25ce46d9" providerId="LiveId" clId="{E020BB50-4939-419B-BFCC-E0199817C24F}" dt="2019-05-08T19:00:00.215" v="8096" actId="26606"/>
          <ac:spMkLst>
            <pc:docMk/>
            <pc:sldMk cId="2505275158" sldId="299"/>
            <ac:spMk id="23" creationId="{B9C1207E-FFD8-4821-AFE6-71C724360939}"/>
          </ac:spMkLst>
        </pc:spChg>
        <pc:spChg chg="add del">
          <ac:chgData name="Marian Benčat" userId="20b7aaac25ce46d9" providerId="LiveId" clId="{E020BB50-4939-419B-BFCC-E0199817C24F}" dt="2019-05-08T19:00:00.215" v="8096" actId="26606"/>
          <ac:spMkLst>
            <pc:docMk/>
            <pc:sldMk cId="2505275158" sldId="299"/>
            <ac:spMk id="24" creationId="{2B199503-2632-490F-8EB2-759D88708F96}"/>
          </ac:spMkLst>
        </pc:spChg>
        <pc:spChg chg="add del">
          <ac:chgData name="Marian Benčat" userId="20b7aaac25ce46d9" providerId="LiveId" clId="{E020BB50-4939-419B-BFCC-E0199817C24F}" dt="2019-05-08T19:00:00.215" v="8096" actId="26606"/>
          <ac:spMkLst>
            <pc:docMk/>
            <pc:sldMk cId="2505275158" sldId="299"/>
            <ac:spMk id="25" creationId="{F11C7CB4-0228-486A-931A-262ABB670EB0}"/>
          </ac:spMkLst>
        </pc:spChg>
        <pc:spChg chg="add del">
          <ac:chgData name="Marian Benčat" userId="20b7aaac25ce46d9" providerId="LiveId" clId="{E020BB50-4939-419B-BFCC-E0199817C24F}" dt="2019-05-08T19:00:01.925" v="8098" actId="26606"/>
          <ac:spMkLst>
            <pc:docMk/>
            <pc:sldMk cId="2505275158" sldId="299"/>
            <ac:spMk id="27" creationId="{9362849A-570D-49DB-954C-63F144E88A4A}"/>
          </ac:spMkLst>
        </pc:spChg>
        <pc:spChg chg="add del">
          <ac:chgData name="Marian Benčat" userId="20b7aaac25ce46d9" providerId="LiveId" clId="{E020BB50-4939-419B-BFCC-E0199817C24F}" dt="2019-05-08T19:00:01.925" v="8098" actId="26606"/>
          <ac:spMkLst>
            <pc:docMk/>
            <pc:sldMk cId="2505275158" sldId="299"/>
            <ac:spMk id="28" creationId="{1CA42011-E478-428B-9D15-A98E338BF8C1}"/>
          </ac:spMkLst>
        </pc:spChg>
        <pc:spChg chg="add del">
          <ac:chgData name="Marian Benčat" userId="20b7aaac25ce46d9" providerId="LiveId" clId="{E020BB50-4939-419B-BFCC-E0199817C24F}" dt="2019-05-08T19:00:01.925" v="8098" actId="26606"/>
          <ac:spMkLst>
            <pc:docMk/>
            <pc:sldMk cId="2505275158" sldId="299"/>
            <ac:spMk id="29" creationId="{9ED2773C-FE51-4632-BA46-036BDCDA6E5C}"/>
          </ac:spMkLst>
        </pc:spChg>
        <pc:spChg chg="add del">
          <ac:chgData name="Marian Benčat" userId="20b7aaac25ce46d9" providerId="LiveId" clId="{E020BB50-4939-419B-BFCC-E0199817C24F}" dt="2019-05-08T19:00:01.925" v="8098" actId="26606"/>
          <ac:spMkLst>
            <pc:docMk/>
            <pc:sldMk cId="2505275158" sldId="299"/>
            <ac:spMk id="30" creationId="{E02F9158-C4C2-46A8-BE73-A4F77E139FB6}"/>
          </ac:spMkLst>
        </pc:spChg>
        <pc:picChg chg="add mod">
          <ac:chgData name="Marian Benčat" userId="20b7aaac25ce46d9" providerId="LiveId" clId="{E020BB50-4939-419B-BFCC-E0199817C24F}" dt="2019-05-08T19:00:01.925" v="8098" actId="26606"/>
          <ac:picMkLst>
            <pc:docMk/>
            <pc:sldMk cId="2505275158" sldId="299"/>
            <ac:picMk id="4" creationId="{27907EC7-758B-46BF-A77A-858C436CB943}"/>
          </ac:picMkLst>
        </pc:picChg>
      </pc:sldChg>
      <pc:sldChg chg="modSp add">
        <pc:chgData name="Marian Benčat" userId="20b7aaac25ce46d9" providerId="LiveId" clId="{E020BB50-4939-419B-BFCC-E0199817C24F}" dt="2019-05-08T18:23:47.054" v="5047"/>
        <pc:sldMkLst>
          <pc:docMk/>
          <pc:sldMk cId="1853894091" sldId="300"/>
        </pc:sldMkLst>
        <pc:spChg chg="mod">
          <ac:chgData name="Marian Benčat" userId="20b7aaac25ce46d9" providerId="LiveId" clId="{E020BB50-4939-419B-BFCC-E0199817C24F}" dt="2019-05-08T18:23:18" v="4990"/>
          <ac:spMkLst>
            <pc:docMk/>
            <pc:sldMk cId="1853894091" sldId="300"/>
            <ac:spMk id="2" creationId="{1A2DB881-FF0C-4734-9194-A70C5F9D7373}"/>
          </ac:spMkLst>
        </pc:spChg>
        <pc:spChg chg="mod">
          <ac:chgData name="Marian Benčat" userId="20b7aaac25ce46d9" providerId="LiveId" clId="{E020BB50-4939-419B-BFCC-E0199817C24F}" dt="2019-05-08T18:23:47.054" v="5047"/>
          <ac:spMkLst>
            <pc:docMk/>
            <pc:sldMk cId="1853894091" sldId="300"/>
            <ac:spMk id="3" creationId="{086A3AAA-E502-4D86-B395-57D7A5636630}"/>
          </ac:spMkLst>
        </pc:spChg>
      </pc:sldChg>
      <pc:sldChg chg="addSp delSp modSp add mod setBg setClrOvrMap">
        <pc:chgData name="Marian Benčat" userId="20b7aaac25ce46d9" providerId="LiveId" clId="{E020BB50-4939-419B-BFCC-E0199817C24F}" dt="2019-05-08T18:24:36.189" v="5107" actId="478"/>
        <pc:sldMkLst>
          <pc:docMk/>
          <pc:sldMk cId="1904880211" sldId="301"/>
        </pc:sldMkLst>
        <pc:spChg chg="mod">
          <ac:chgData name="Marian Benčat" userId="20b7aaac25ce46d9" providerId="LiveId" clId="{E020BB50-4939-419B-BFCC-E0199817C24F}" dt="2019-05-08T18:24:33.307" v="5106" actId="26606"/>
          <ac:spMkLst>
            <pc:docMk/>
            <pc:sldMk cId="1904880211" sldId="301"/>
            <ac:spMk id="2" creationId="{0272CA9D-1E79-4887-8E75-6B80D2CF4DBE}"/>
          </ac:spMkLst>
        </pc:spChg>
        <pc:spChg chg="mod ord">
          <ac:chgData name="Marian Benčat" userId="20b7aaac25ce46d9" providerId="LiveId" clId="{E020BB50-4939-419B-BFCC-E0199817C24F}" dt="2019-05-08T18:24:33.307" v="5106" actId="26606"/>
          <ac:spMkLst>
            <pc:docMk/>
            <pc:sldMk cId="1904880211" sldId="301"/>
            <ac:spMk id="3" creationId="{7EFBB76A-FC84-4496-9798-3ECC64CCEE09}"/>
          </ac:spMkLst>
        </pc:spChg>
        <pc:spChg chg="add del">
          <ac:chgData name="Marian Benčat" userId="20b7aaac25ce46d9" providerId="LiveId" clId="{E020BB50-4939-419B-BFCC-E0199817C24F}" dt="2019-05-08T18:24:33.307" v="5106" actId="26606"/>
          <ac:spMkLst>
            <pc:docMk/>
            <pc:sldMk cId="1904880211" sldId="301"/>
            <ac:spMk id="9" creationId="{B4AAD3FD-83A5-4B89-9F8F-01B8870865BE}"/>
          </ac:spMkLst>
        </pc:spChg>
        <pc:spChg chg="add del">
          <ac:chgData name="Marian Benčat" userId="20b7aaac25ce46d9" providerId="LiveId" clId="{E020BB50-4939-419B-BFCC-E0199817C24F}" dt="2019-05-08T18:24:33.307" v="5106" actId="26606"/>
          <ac:spMkLst>
            <pc:docMk/>
            <pc:sldMk cId="1904880211" sldId="301"/>
            <ac:spMk id="11" creationId="{61752F1D-FC0F-4103-9584-630E643CCDA6}"/>
          </ac:spMkLst>
        </pc:spChg>
        <pc:spChg chg="add del">
          <ac:chgData name="Marian Benčat" userId="20b7aaac25ce46d9" providerId="LiveId" clId="{E020BB50-4939-419B-BFCC-E0199817C24F}" dt="2019-05-08T18:24:33.307" v="5106" actId="26606"/>
          <ac:spMkLst>
            <pc:docMk/>
            <pc:sldMk cId="1904880211" sldId="301"/>
            <ac:spMk id="13" creationId="{70151CB7-E7DE-4917-B831-01DF9CE01306}"/>
          </ac:spMkLst>
        </pc:spChg>
        <pc:spChg chg="add del">
          <ac:chgData name="Marian Benčat" userId="20b7aaac25ce46d9" providerId="LiveId" clId="{E020BB50-4939-419B-BFCC-E0199817C24F}" dt="2019-05-08T18:24:33.307" v="5106" actId="26606"/>
          <ac:spMkLst>
            <pc:docMk/>
            <pc:sldMk cId="1904880211" sldId="301"/>
            <ac:spMk id="15" creationId="{A92A1116-1C84-41DF-B803-1F7B0883EC82}"/>
          </ac:spMkLst>
        </pc:spChg>
        <pc:picChg chg="add del mod">
          <ac:chgData name="Marian Benčat" userId="20b7aaac25ce46d9" providerId="LiveId" clId="{E020BB50-4939-419B-BFCC-E0199817C24F}" dt="2019-05-08T18:24:36.189" v="5107" actId="478"/>
          <ac:picMkLst>
            <pc:docMk/>
            <pc:sldMk cId="1904880211" sldId="301"/>
            <ac:picMk id="4" creationId="{75F1AC1A-59DF-459F-BE3E-86F8457BC877}"/>
          </ac:picMkLst>
        </pc:picChg>
      </pc:sldChg>
      <pc:sldChg chg="addSp delSp modSp add del mod setBg">
        <pc:chgData name="Marian Benčat" userId="20b7aaac25ce46d9" providerId="LiveId" clId="{E020BB50-4939-419B-BFCC-E0199817C24F}" dt="2019-05-08T18:24:33.063" v="5105"/>
        <pc:sldMkLst>
          <pc:docMk/>
          <pc:sldMk cId="1049256519" sldId="302"/>
        </pc:sldMkLst>
        <pc:spChg chg="mod">
          <ac:chgData name="Marian Benčat" userId="20b7aaac25ce46d9" providerId="LiveId" clId="{E020BB50-4939-419B-BFCC-E0199817C24F}" dt="2019-05-08T18:24:29.242" v="5091" actId="26606"/>
          <ac:spMkLst>
            <pc:docMk/>
            <pc:sldMk cId="1049256519" sldId="302"/>
            <ac:spMk id="2" creationId="{4F21F0B4-7BEE-4F49-9A51-80E7E66FF351}"/>
          </ac:spMkLst>
        </pc:spChg>
        <pc:spChg chg="mod ord">
          <ac:chgData name="Marian Benčat" userId="20b7aaac25ce46d9" providerId="LiveId" clId="{E020BB50-4939-419B-BFCC-E0199817C24F}" dt="2019-05-08T18:24:29.242" v="5091" actId="26606"/>
          <ac:spMkLst>
            <pc:docMk/>
            <pc:sldMk cId="1049256519" sldId="302"/>
            <ac:spMk id="3" creationId="{BCDCF6FB-835E-4602-81C2-F61300D84042}"/>
          </ac:spMkLst>
        </pc:spChg>
        <pc:spChg chg="add del">
          <ac:chgData name="Marian Benčat" userId="20b7aaac25ce46d9" providerId="LiveId" clId="{E020BB50-4939-419B-BFCC-E0199817C24F}" dt="2019-05-08T18:24:26.284" v="5087" actId="26606"/>
          <ac:spMkLst>
            <pc:docMk/>
            <pc:sldMk cId="1049256519" sldId="302"/>
            <ac:spMk id="10" creationId="{B54E2689-26D4-44B0-9175-57BD88CF2849}"/>
          </ac:spMkLst>
        </pc:spChg>
        <pc:spChg chg="add del">
          <ac:chgData name="Marian Benčat" userId="20b7aaac25ce46d9" providerId="LiveId" clId="{E020BB50-4939-419B-BFCC-E0199817C24F}" dt="2019-05-08T18:24:27.481" v="5089" actId="26606"/>
          <ac:spMkLst>
            <pc:docMk/>
            <pc:sldMk cId="1049256519" sldId="302"/>
            <ac:spMk id="12" creationId="{0E38218E-B21F-433A-BB44-F15DE7DC66E9}"/>
          </ac:spMkLst>
        </pc:spChg>
        <pc:spChg chg="add del">
          <ac:chgData name="Marian Benčat" userId="20b7aaac25ce46d9" providerId="LiveId" clId="{E020BB50-4939-419B-BFCC-E0199817C24F}" dt="2019-05-08T18:24:27.481" v="5089" actId="26606"/>
          <ac:spMkLst>
            <pc:docMk/>
            <pc:sldMk cId="1049256519" sldId="302"/>
            <ac:spMk id="13" creationId="{C77F74B7-5344-4985-8463-5B8EE7030F16}"/>
          </ac:spMkLst>
        </pc:spChg>
        <pc:spChg chg="add del">
          <ac:chgData name="Marian Benčat" userId="20b7aaac25ce46d9" providerId="LiveId" clId="{E020BB50-4939-419B-BFCC-E0199817C24F}" dt="2019-05-08T18:24:27.481" v="5089" actId="26606"/>
          <ac:spMkLst>
            <pc:docMk/>
            <pc:sldMk cId="1049256519" sldId="302"/>
            <ac:spMk id="14" creationId="{080DD7D4-CD57-4577-ACCC-43E1C72F77B9}"/>
          </ac:spMkLst>
        </pc:spChg>
        <pc:spChg chg="add del">
          <ac:chgData name="Marian Benčat" userId="20b7aaac25ce46d9" providerId="LiveId" clId="{E020BB50-4939-419B-BFCC-E0199817C24F}" dt="2019-05-08T18:24:29.242" v="5091" actId="26606"/>
          <ac:spMkLst>
            <pc:docMk/>
            <pc:sldMk cId="1049256519" sldId="302"/>
            <ac:spMk id="16" creationId="{7DAA46B9-B7E8-4487-B28E-C63A6EB7AA27}"/>
          </ac:spMkLst>
        </pc:spChg>
        <pc:spChg chg="add del">
          <ac:chgData name="Marian Benčat" userId="20b7aaac25ce46d9" providerId="LiveId" clId="{E020BB50-4939-419B-BFCC-E0199817C24F}" dt="2019-05-08T18:24:29.242" v="5091" actId="26606"/>
          <ac:spMkLst>
            <pc:docMk/>
            <pc:sldMk cId="1049256519" sldId="302"/>
            <ac:spMk id="17" creationId="{C866818C-1E5F-475A-B310-3C06B555FB69}"/>
          </ac:spMkLst>
        </pc:spChg>
        <pc:spChg chg="add del">
          <ac:chgData name="Marian Benčat" userId="20b7aaac25ce46d9" providerId="LiveId" clId="{E020BB50-4939-419B-BFCC-E0199817C24F}" dt="2019-05-08T18:24:29.242" v="5091" actId="26606"/>
          <ac:spMkLst>
            <pc:docMk/>
            <pc:sldMk cId="1049256519" sldId="302"/>
            <ac:spMk id="18" creationId="{D12AFDE8-E1ED-4A49-B8B3-4953F4B8ACB9}"/>
          </ac:spMkLst>
        </pc:spChg>
        <pc:picChg chg="add del mod">
          <ac:chgData name="Marian Benčat" userId="20b7aaac25ce46d9" providerId="LiveId" clId="{E020BB50-4939-419B-BFCC-E0199817C24F}" dt="2019-05-08T18:24:29.579" v="5093"/>
          <ac:picMkLst>
            <pc:docMk/>
            <pc:sldMk cId="1049256519" sldId="302"/>
            <ac:picMk id="4" creationId="{F27C3807-80DE-47D8-B840-EF5D8F1BA190}"/>
          </ac:picMkLst>
        </pc:picChg>
        <pc:picChg chg="add del mod ord">
          <ac:chgData name="Marian Benčat" userId="20b7aaac25ce46d9" providerId="LiveId" clId="{E020BB50-4939-419B-BFCC-E0199817C24F}" dt="2019-05-08T18:24:29.410" v="5092"/>
          <ac:picMkLst>
            <pc:docMk/>
            <pc:sldMk cId="1049256519" sldId="302"/>
            <ac:picMk id="5" creationId="{FEA842F4-810B-4472-9186-4C53D2C5074F}"/>
          </ac:picMkLst>
        </pc:picChg>
      </pc:sldChg>
      <pc:sldChg chg="addSp modSp add">
        <pc:chgData name="Marian Benčat" userId="20b7aaac25ce46d9" providerId="LiveId" clId="{E020BB50-4939-419B-BFCC-E0199817C24F}" dt="2019-05-08T18:24:51.831" v="5111" actId="1076"/>
        <pc:sldMkLst>
          <pc:docMk/>
          <pc:sldMk cId="3317830223" sldId="302"/>
        </pc:sldMkLst>
        <pc:picChg chg="add">
          <ac:chgData name="Marian Benčat" userId="20b7aaac25ce46d9" providerId="LiveId" clId="{E020BB50-4939-419B-BFCC-E0199817C24F}" dt="2019-05-08T18:24:44.489" v="5109"/>
          <ac:picMkLst>
            <pc:docMk/>
            <pc:sldMk cId="3317830223" sldId="302"/>
            <ac:picMk id="4" creationId="{E0EE4FC0-3366-4C5D-9F7A-47E7F6D3E088}"/>
          </ac:picMkLst>
        </pc:picChg>
        <pc:picChg chg="add mod">
          <ac:chgData name="Marian Benčat" userId="20b7aaac25ce46d9" providerId="LiveId" clId="{E020BB50-4939-419B-BFCC-E0199817C24F}" dt="2019-05-08T18:24:51.831" v="5111" actId="1076"/>
          <ac:picMkLst>
            <pc:docMk/>
            <pc:sldMk cId="3317830223" sldId="302"/>
            <ac:picMk id="5" creationId="{A2CBCA68-5307-4F95-941F-95E4BB386B76}"/>
          </ac:picMkLst>
        </pc:picChg>
      </pc:sldChg>
      <pc:sldChg chg="modSp add">
        <pc:chgData name="Marian Benčat" userId="20b7aaac25ce46d9" providerId="LiveId" clId="{E020BB50-4939-419B-BFCC-E0199817C24F}" dt="2019-05-08T18:25:19.400" v="5140" actId="20577"/>
        <pc:sldMkLst>
          <pc:docMk/>
          <pc:sldMk cId="869617421" sldId="303"/>
        </pc:sldMkLst>
        <pc:spChg chg="mod">
          <ac:chgData name="Marian Benčat" userId="20b7aaac25ce46d9" providerId="LiveId" clId="{E020BB50-4939-419B-BFCC-E0199817C24F}" dt="2019-05-08T18:25:05.419" v="5133"/>
          <ac:spMkLst>
            <pc:docMk/>
            <pc:sldMk cId="869617421" sldId="303"/>
            <ac:spMk id="2" creationId="{02D486A6-AAA6-47F7-81A9-B679D0897735}"/>
          </ac:spMkLst>
        </pc:spChg>
        <pc:spChg chg="mod">
          <ac:chgData name="Marian Benčat" userId="20b7aaac25ce46d9" providerId="LiveId" clId="{E020BB50-4939-419B-BFCC-E0199817C24F}" dt="2019-05-08T18:25:19.400" v="5140" actId="20577"/>
          <ac:spMkLst>
            <pc:docMk/>
            <pc:sldMk cId="869617421" sldId="303"/>
            <ac:spMk id="3" creationId="{10EA10AF-A556-4DAF-9E30-035BF25BA899}"/>
          </ac:spMkLst>
        </pc:spChg>
      </pc:sldChg>
      <pc:sldChg chg="modSp add">
        <pc:chgData name="Marian Benčat" userId="20b7aaac25ce46d9" providerId="LiveId" clId="{E020BB50-4939-419B-BFCC-E0199817C24F}" dt="2019-05-08T18:25:56.784" v="5242" actId="20577"/>
        <pc:sldMkLst>
          <pc:docMk/>
          <pc:sldMk cId="2204648947" sldId="304"/>
        </pc:sldMkLst>
        <pc:spChg chg="mod">
          <ac:chgData name="Marian Benčat" userId="20b7aaac25ce46d9" providerId="LiveId" clId="{E020BB50-4939-419B-BFCC-E0199817C24F}" dt="2019-05-08T18:25:26.514" v="5142"/>
          <ac:spMkLst>
            <pc:docMk/>
            <pc:sldMk cId="2204648947" sldId="304"/>
            <ac:spMk id="2" creationId="{2076F73B-52E1-41B4-9206-251C2E520E48}"/>
          </ac:spMkLst>
        </pc:spChg>
        <pc:spChg chg="mod">
          <ac:chgData name="Marian Benčat" userId="20b7aaac25ce46d9" providerId="LiveId" clId="{E020BB50-4939-419B-BFCC-E0199817C24F}" dt="2019-05-08T18:25:56.784" v="5242" actId="20577"/>
          <ac:spMkLst>
            <pc:docMk/>
            <pc:sldMk cId="2204648947" sldId="304"/>
            <ac:spMk id="3" creationId="{1A2D8066-AAB8-46CA-8FE7-6C3A1382D850}"/>
          </ac:spMkLst>
        </pc:spChg>
      </pc:sldChg>
      <pc:sldChg chg="addSp delSp modSp add">
        <pc:chgData name="Marian Benčat" userId="20b7aaac25ce46d9" providerId="LiveId" clId="{E020BB50-4939-419B-BFCC-E0199817C24F}" dt="2019-05-08T18:26:12.107" v="5248" actId="14100"/>
        <pc:sldMkLst>
          <pc:docMk/>
          <pc:sldMk cId="1481506380" sldId="305"/>
        </pc:sldMkLst>
        <pc:spChg chg="del">
          <ac:chgData name="Marian Benčat" userId="20b7aaac25ce46d9" providerId="LiveId" clId="{E020BB50-4939-419B-BFCC-E0199817C24F}" dt="2019-05-08T18:26:03.760" v="5244"/>
          <ac:spMkLst>
            <pc:docMk/>
            <pc:sldMk cId="1481506380" sldId="305"/>
            <ac:spMk id="3" creationId="{03AB65C2-ACA2-4A5C-B32C-4A84EE21AE1C}"/>
          </ac:spMkLst>
        </pc:spChg>
        <pc:picChg chg="add mod">
          <ac:chgData name="Marian Benčat" userId="20b7aaac25ce46d9" providerId="LiveId" clId="{E020BB50-4939-419B-BFCC-E0199817C24F}" dt="2019-05-08T18:26:12.107" v="5248" actId="14100"/>
          <ac:picMkLst>
            <pc:docMk/>
            <pc:sldMk cId="1481506380" sldId="305"/>
            <ac:picMk id="4" creationId="{F932A5B4-FCBB-4A66-A50F-94577330B3F3}"/>
          </ac:picMkLst>
        </pc:picChg>
        <pc:picChg chg="add mod">
          <ac:chgData name="Marian Benčat" userId="20b7aaac25ce46d9" providerId="LiveId" clId="{E020BB50-4939-419B-BFCC-E0199817C24F}" dt="2019-05-08T18:26:08.430" v="5246" actId="1076"/>
          <ac:picMkLst>
            <pc:docMk/>
            <pc:sldMk cId="1481506380" sldId="305"/>
            <ac:picMk id="5" creationId="{3B19FE40-50B5-4A3D-B15B-DCE9776824BE}"/>
          </ac:picMkLst>
        </pc:picChg>
      </pc:sldChg>
      <pc:sldChg chg="modSp add">
        <pc:chgData name="Marian Benčat" userId="20b7aaac25ce46d9" providerId="LiveId" clId="{E020BB50-4939-419B-BFCC-E0199817C24F}" dt="2019-05-08T18:26:31.954" v="5252" actId="14100"/>
        <pc:sldMkLst>
          <pc:docMk/>
          <pc:sldMk cId="2561665410" sldId="306"/>
        </pc:sldMkLst>
        <pc:picChg chg="mod">
          <ac:chgData name="Marian Benčat" userId="20b7aaac25ce46d9" providerId="LiveId" clId="{E020BB50-4939-419B-BFCC-E0199817C24F}" dt="2019-05-08T18:26:31.954" v="5252" actId="14100"/>
          <ac:picMkLst>
            <pc:docMk/>
            <pc:sldMk cId="2561665410" sldId="306"/>
            <ac:picMk id="3" creationId="{EE56EB97-099D-4315-B098-F5642DF3326D}"/>
          </ac:picMkLst>
        </pc:picChg>
      </pc:sldChg>
      <pc:sldChg chg="add">
        <pc:chgData name="Marian Benčat" userId="20b7aaac25ce46d9" providerId="LiveId" clId="{E020BB50-4939-419B-BFCC-E0199817C24F}" dt="2019-05-08T18:26:36.750" v="5253"/>
        <pc:sldMkLst>
          <pc:docMk/>
          <pc:sldMk cId="3796260795" sldId="307"/>
        </pc:sldMkLst>
      </pc:sldChg>
      <pc:sldChg chg="modSp add">
        <pc:chgData name="Marian Benčat" userId="20b7aaac25ce46d9" providerId="LiveId" clId="{E020BB50-4939-419B-BFCC-E0199817C24F}" dt="2019-05-08T18:26:48.889" v="5256" actId="14100"/>
        <pc:sldMkLst>
          <pc:docMk/>
          <pc:sldMk cId="3742976952" sldId="308"/>
        </pc:sldMkLst>
        <pc:picChg chg="mod">
          <ac:chgData name="Marian Benčat" userId="20b7aaac25ce46d9" providerId="LiveId" clId="{E020BB50-4939-419B-BFCC-E0199817C24F}" dt="2019-05-08T18:26:48.889" v="5256" actId="14100"/>
          <ac:picMkLst>
            <pc:docMk/>
            <pc:sldMk cId="3742976952" sldId="308"/>
            <ac:picMk id="2" creationId="{1025A45A-2145-4D92-9059-24EB6C7FB5D1}"/>
          </ac:picMkLst>
        </pc:picChg>
      </pc:sldChg>
      <pc:sldChg chg="addSp delSp modSp add mod setBg setClrOvrMap">
        <pc:chgData name="Marian Benčat" userId="20b7aaac25ce46d9" providerId="LiveId" clId="{E020BB50-4939-419B-BFCC-E0199817C24F}" dt="2019-05-08T18:27:09.449" v="5263" actId="27614"/>
        <pc:sldMkLst>
          <pc:docMk/>
          <pc:sldMk cId="3475770957" sldId="309"/>
        </pc:sldMkLst>
        <pc:spChg chg="mod">
          <ac:chgData name="Marian Benčat" userId="20b7aaac25ce46d9" providerId="LiveId" clId="{E020BB50-4939-419B-BFCC-E0199817C24F}" dt="2019-05-08T18:27:02.778" v="5262" actId="26606"/>
          <ac:spMkLst>
            <pc:docMk/>
            <pc:sldMk cId="3475770957" sldId="309"/>
            <ac:spMk id="5" creationId="{952FB886-FE4E-4AD8-AAC3-F05B92EFF6D7}"/>
          </ac:spMkLst>
        </pc:spChg>
        <pc:spChg chg="add del">
          <ac:chgData name="Marian Benčat" userId="20b7aaac25ce46d9" providerId="LiveId" clId="{E020BB50-4939-419B-BFCC-E0199817C24F}" dt="2019-05-08T18:27:02.019" v="5259" actId="26606"/>
          <ac:spMkLst>
            <pc:docMk/>
            <pc:sldMk cId="3475770957" sldId="309"/>
            <ac:spMk id="10" creationId="{B4AAD3FD-83A5-4B89-9F8F-01B8870865BE}"/>
          </ac:spMkLst>
        </pc:spChg>
        <pc:spChg chg="add del">
          <ac:chgData name="Marian Benčat" userId="20b7aaac25ce46d9" providerId="LiveId" clId="{E020BB50-4939-419B-BFCC-E0199817C24F}" dt="2019-05-08T18:27:02.019" v="5259" actId="26606"/>
          <ac:spMkLst>
            <pc:docMk/>
            <pc:sldMk cId="3475770957" sldId="309"/>
            <ac:spMk id="12" creationId="{61752F1D-FC0F-4103-9584-630E643CCDA6}"/>
          </ac:spMkLst>
        </pc:spChg>
        <pc:spChg chg="add del">
          <ac:chgData name="Marian Benčat" userId="20b7aaac25ce46d9" providerId="LiveId" clId="{E020BB50-4939-419B-BFCC-E0199817C24F}" dt="2019-05-08T18:27:02.019" v="5259" actId="26606"/>
          <ac:spMkLst>
            <pc:docMk/>
            <pc:sldMk cId="3475770957" sldId="309"/>
            <ac:spMk id="14" creationId="{70151CB7-E7DE-4917-B831-01DF9CE01306}"/>
          </ac:spMkLst>
        </pc:spChg>
        <pc:spChg chg="add del">
          <ac:chgData name="Marian Benčat" userId="20b7aaac25ce46d9" providerId="LiveId" clId="{E020BB50-4939-419B-BFCC-E0199817C24F}" dt="2019-05-08T18:27:02.019" v="5259" actId="26606"/>
          <ac:spMkLst>
            <pc:docMk/>
            <pc:sldMk cId="3475770957" sldId="309"/>
            <ac:spMk id="16" creationId="{A92A1116-1C84-41DF-B803-1F7B0883EC82}"/>
          </ac:spMkLst>
        </pc:spChg>
        <pc:spChg chg="add del">
          <ac:chgData name="Marian Benčat" userId="20b7aaac25ce46d9" providerId="LiveId" clId="{E020BB50-4939-419B-BFCC-E0199817C24F}" dt="2019-05-08T18:27:02.760" v="5261" actId="26606"/>
          <ac:spMkLst>
            <pc:docMk/>
            <pc:sldMk cId="3475770957" sldId="309"/>
            <ac:spMk id="18" creationId="{A26E2FAE-FA60-497B-B2CB-7702C6FF3A3F}"/>
          </ac:spMkLst>
        </pc:spChg>
        <pc:spChg chg="add">
          <ac:chgData name="Marian Benčat" userId="20b7aaac25ce46d9" providerId="LiveId" clId="{E020BB50-4939-419B-BFCC-E0199817C24F}" dt="2019-05-08T18:27:02.778" v="5262" actId="26606"/>
          <ac:spMkLst>
            <pc:docMk/>
            <pc:sldMk cId="3475770957" sldId="309"/>
            <ac:spMk id="20" creationId="{B4AAD3FD-83A5-4B89-9F8F-01B8870865BE}"/>
          </ac:spMkLst>
        </pc:spChg>
        <pc:spChg chg="add">
          <ac:chgData name="Marian Benčat" userId="20b7aaac25ce46d9" providerId="LiveId" clId="{E020BB50-4939-419B-BFCC-E0199817C24F}" dt="2019-05-08T18:27:02.778" v="5262" actId="26606"/>
          <ac:spMkLst>
            <pc:docMk/>
            <pc:sldMk cId="3475770957" sldId="309"/>
            <ac:spMk id="21" creationId="{61752F1D-FC0F-4103-9584-630E643CCDA6}"/>
          </ac:spMkLst>
        </pc:spChg>
        <pc:spChg chg="add">
          <ac:chgData name="Marian Benčat" userId="20b7aaac25ce46d9" providerId="LiveId" clId="{E020BB50-4939-419B-BFCC-E0199817C24F}" dt="2019-05-08T18:27:02.778" v="5262" actId="26606"/>
          <ac:spMkLst>
            <pc:docMk/>
            <pc:sldMk cId="3475770957" sldId="309"/>
            <ac:spMk id="22" creationId="{70151CB7-E7DE-4917-B831-01DF9CE01306}"/>
          </ac:spMkLst>
        </pc:spChg>
        <pc:spChg chg="add">
          <ac:chgData name="Marian Benčat" userId="20b7aaac25ce46d9" providerId="LiveId" clId="{E020BB50-4939-419B-BFCC-E0199817C24F}" dt="2019-05-08T18:27:02.778" v="5262" actId="26606"/>
          <ac:spMkLst>
            <pc:docMk/>
            <pc:sldMk cId="3475770957" sldId="309"/>
            <ac:spMk id="23" creationId="{A92A1116-1C84-41DF-B803-1F7B0883EC82}"/>
          </ac:spMkLst>
        </pc:spChg>
        <pc:picChg chg="mod">
          <ac:chgData name="Marian Benčat" userId="20b7aaac25ce46d9" providerId="LiveId" clId="{E020BB50-4939-419B-BFCC-E0199817C24F}" dt="2019-05-08T18:27:09.449" v="5263" actId="27614"/>
          <ac:picMkLst>
            <pc:docMk/>
            <pc:sldMk cId="3475770957" sldId="309"/>
            <ac:picMk id="4" creationId="{3C30B2EE-A1D7-4AE8-8F5B-C34EA173EA54}"/>
          </ac:picMkLst>
        </pc:picChg>
      </pc:sldChg>
      <pc:sldChg chg="addSp modSp add">
        <pc:chgData name="Marian Benčat" userId="20b7aaac25ce46d9" providerId="LiveId" clId="{E020BB50-4939-419B-BFCC-E0199817C24F}" dt="2019-05-08T18:27:21.706" v="5268" actId="1076"/>
        <pc:sldMkLst>
          <pc:docMk/>
          <pc:sldMk cId="995977221" sldId="310"/>
        </pc:sldMkLst>
        <pc:spChg chg="mod">
          <ac:chgData name="Marian Benčat" userId="20b7aaac25ce46d9" providerId="LiveId" clId="{E020BB50-4939-419B-BFCC-E0199817C24F}" dt="2019-05-08T18:27:14.311" v="5265"/>
          <ac:spMkLst>
            <pc:docMk/>
            <pc:sldMk cId="995977221" sldId="310"/>
            <ac:spMk id="2" creationId="{38535E77-7F6D-48CF-8C33-63BCF177F589}"/>
          </ac:spMkLst>
        </pc:spChg>
        <pc:spChg chg="mod">
          <ac:chgData name="Marian Benčat" userId="20b7aaac25ce46d9" providerId="LiveId" clId="{E020BB50-4939-419B-BFCC-E0199817C24F}" dt="2019-05-08T18:27:17.857" v="5266"/>
          <ac:spMkLst>
            <pc:docMk/>
            <pc:sldMk cId="995977221" sldId="310"/>
            <ac:spMk id="3" creationId="{DBA3B95A-D7B8-41E0-9AD0-CE81E5275ED9}"/>
          </ac:spMkLst>
        </pc:spChg>
        <pc:picChg chg="add mod">
          <ac:chgData name="Marian Benčat" userId="20b7aaac25ce46d9" providerId="LiveId" clId="{E020BB50-4939-419B-BFCC-E0199817C24F}" dt="2019-05-08T18:27:21.706" v="5268" actId="1076"/>
          <ac:picMkLst>
            <pc:docMk/>
            <pc:sldMk cId="995977221" sldId="310"/>
            <ac:picMk id="4" creationId="{E7FC5FE6-516D-4716-9DA9-A0E264EF6963}"/>
          </ac:picMkLst>
        </pc:picChg>
      </pc:sldChg>
      <pc:sldChg chg="add">
        <pc:chgData name="Marian Benčat" userId="20b7aaac25ce46d9" providerId="LiveId" clId="{E020BB50-4939-419B-BFCC-E0199817C24F}" dt="2019-05-08T18:27:26.653" v="5269"/>
        <pc:sldMkLst>
          <pc:docMk/>
          <pc:sldMk cId="106489308" sldId="311"/>
        </pc:sldMkLst>
      </pc:sldChg>
      <pc:sldChg chg="add">
        <pc:chgData name="Marian Benčat" userId="20b7aaac25ce46d9" providerId="LiveId" clId="{E020BB50-4939-419B-BFCC-E0199817C24F}" dt="2019-05-08T18:27:33.705" v="5270"/>
        <pc:sldMkLst>
          <pc:docMk/>
          <pc:sldMk cId="747667643" sldId="312"/>
        </pc:sldMkLst>
      </pc:sldChg>
      <pc:sldChg chg="add">
        <pc:chgData name="Marian Benčat" userId="20b7aaac25ce46d9" providerId="LiveId" clId="{E020BB50-4939-419B-BFCC-E0199817C24F}" dt="2019-05-08T18:27:38.654" v="5271"/>
        <pc:sldMkLst>
          <pc:docMk/>
          <pc:sldMk cId="67034552" sldId="313"/>
        </pc:sldMkLst>
      </pc:sldChg>
      <pc:sldChg chg="add del">
        <pc:chgData name="Marian Benčat" userId="20b7aaac25ce46d9" providerId="LiveId" clId="{E020BB50-4939-419B-BFCC-E0199817C24F}" dt="2019-05-08T18:27:53.016" v="5274" actId="2696"/>
        <pc:sldMkLst>
          <pc:docMk/>
          <pc:sldMk cId="996426536" sldId="314"/>
        </pc:sldMkLst>
      </pc:sldChg>
      <pc:sldChg chg="add">
        <pc:chgData name="Marian Benčat" userId="20b7aaac25ce46d9" providerId="LiveId" clId="{E020BB50-4939-419B-BFCC-E0199817C24F}" dt="2019-05-08T18:27:50.225" v="5273"/>
        <pc:sldMkLst>
          <pc:docMk/>
          <pc:sldMk cId="3911148340" sldId="315"/>
        </pc:sldMkLst>
      </pc:sldChg>
      <pc:sldChg chg="add">
        <pc:chgData name="Marian Benčat" userId="20b7aaac25ce46d9" providerId="LiveId" clId="{E020BB50-4939-419B-BFCC-E0199817C24F}" dt="2019-05-08T18:51:46.779" v="7741"/>
        <pc:sldMkLst>
          <pc:docMk/>
          <pc:sldMk cId="321797508" sldId="316"/>
        </pc:sldMkLst>
      </pc:sldChg>
      <pc:sldChg chg="modSp add">
        <pc:chgData name="Marian Benčat" userId="20b7aaac25ce46d9" providerId="LiveId" clId="{E020BB50-4939-419B-BFCC-E0199817C24F}" dt="2019-05-08T18:52:26.946" v="7745" actId="20577"/>
        <pc:sldMkLst>
          <pc:docMk/>
          <pc:sldMk cId="2412112802" sldId="318"/>
        </pc:sldMkLst>
        <pc:spChg chg="mod">
          <ac:chgData name="Marian Benčat" userId="20b7aaac25ce46d9" providerId="LiveId" clId="{E020BB50-4939-419B-BFCC-E0199817C24F}" dt="2019-05-08T18:52:26.946" v="7745" actId="20577"/>
          <ac:spMkLst>
            <pc:docMk/>
            <pc:sldMk cId="2412112802" sldId="318"/>
            <ac:spMk id="3" creationId="{4184B847-C9BF-451A-B6F2-143ED8A4E850}"/>
          </ac:spMkLst>
        </pc:spChg>
      </pc:sldChg>
      <pc:sldChg chg="modSp add">
        <pc:chgData name="Marian Benčat" userId="20b7aaac25ce46d9" providerId="LiveId" clId="{E020BB50-4939-419B-BFCC-E0199817C24F}" dt="2019-05-08T18:52:47.737" v="7746" actId="20577"/>
        <pc:sldMkLst>
          <pc:docMk/>
          <pc:sldMk cId="950633746" sldId="319"/>
        </pc:sldMkLst>
        <pc:spChg chg="mod">
          <ac:chgData name="Marian Benčat" userId="20b7aaac25ce46d9" providerId="LiveId" clId="{E020BB50-4939-419B-BFCC-E0199817C24F}" dt="2019-05-08T18:52:47.737" v="7746" actId="20577"/>
          <ac:spMkLst>
            <pc:docMk/>
            <pc:sldMk cId="950633746" sldId="319"/>
            <ac:spMk id="3" creationId="{23F365E8-A350-4120-8186-D8C8AFF1F75C}"/>
          </ac:spMkLst>
        </pc:spChg>
      </pc:sldChg>
      <pc:sldChg chg="add">
        <pc:chgData name="Marian Benčat" userId="20b7aaac25ce46d9" providerId="LiveId" clId="{E020BB50-4939-419B-BFCC-E0199817C24F}" dt="2019-05-08T18:27:50.225" v="5273"/>
        <pc:sldMkLst>
          <pc:docMk/>
          <pc:sldMk cId="1822579007" sldId="329"/>
        </pc:sldMkLst>
      </pc:sldChg>
      <pc:sldChg chg="add">
        <pc:chgData name="Marian Benčat" userId="20b7aaac25ce46d9" providerId="LiveId" clId="{E020BB50-4939-419B-BFCC-E0199817C24F}" dt="2019-05-08T18:27:50.225" v="5273"/>
        <pc:sldMkLst>
          <pc:docMk/>
          <pc:sldMk cId="157852605" sldId="330"/>
        </pc:sldMkLst>
      </pc:sldChg>
      <pc:sldChg chg="add">
        <pc:chgData name="Marian Benčat" userId="20b7aaac25ce46d9" providerId="LiveId" clId="{E020BB50-4939-419B-BFCC-E0199817C24F}" dt="2019-05-08T18:27:50.225" v="5273"/>
        <pc:sldMkLst>
          <pc:docMk/>
          <pc:sldMk cId="1175654420" sldId="331"/>
        </pc:sldMkLst>
      </pc:sldChg>
      <pc:sldChg chg="addSp delSp modSp add">
        <pc:chgData name="Marian Benčat" userId="20b7aaac25ce46d9" providerId="LiveId" clId="{E020BB50-4939-419B-BFCC-E0199817C24F}" dt="2019-05-08T18:28:51.512" v="5279" actId="1076"/>
        <pc:sldMkLst>
          <pc:docMk/>
          <pc:sldMk cId="3075117443" sldId="332"/>
        </pc:sldMkLst>
        <pc:spChg chg="del">
          <ac:chgData name="Marian Benčat" userId="20b7aaac25ce46d9" providerId="LiveId" clId="{E020BB50-4939-419B-BFCC-E0199817C24F}" dt="2019-05-08T18:28:48.504" v="5277" actId="478"/>
          <ac:spMkLst>
            <pc:docMk/>
            <pc:sldMk cId="3075117443" sldId="332"/>
            <ac:spMk id="2" creationId="{C948BE7A-4E9B-4BDB-9403-F0BF12C5DAAD}"/>
          </ac:spMkLst>
        </pc:spChg>
        <pc:spChg chg="del">
          <ac:chgData name="Marian Benčat" userId="20b7aaac25ce46d9" providerId="LiveId" clId="{E020BB50-4939-419B-BFCC-E0199817C24F}" dt="2019-05-08T18:28:47.287" v="5276" actId="478"/>
          <ac:spMkLst>
            <pc:docMk/>
            <pc:sldMk cId="3075117443" sldId="332"/>
            <ac:spMk id="3" creationId="{122DF382-F9D4-48C3-BCF8-4B74B8E07216}"/>
          </ac:spMkLst>
        </pc:spChg>
        <pc:picChg chg="add mod">
          <ac:chgData name="Marian Benčat" userId="20b7aaac25ce46d9" providerId="LiveId" clId="{E020BB50-4939-419B-BFCC-E0199817C24F}" dt="2019-05-08T18:28:51.512" v="5279" actId="1076"/>
          <ac:picMkLst>
            <pc:docMk/>
            <pc:sldMk cId="3075117443" sldId="332"/>
            <ac:picMk id="4" creationId="{5BC64794-8396-4C57-9D00-12BC721BB2EB}"/>
          </ac:picMkLst>
        </pc:picChg>
      </pc:sldChg>
      <pc:sldChg chg="addSp modSp add">
        <pc:chgData name="Marian Benčat" userId="20b7aaac25ce46d9" providerId="LiveId" clId="{E020BB50-4939-419B-BFCC-E0199817C24F}" dt="2019-05-08T18:28:59.176" v="5282" actId="1076"/>
        <pc:sldMkLst>
          <pc:docMk/>
          <pc:sldMk cId="2101416149" sldId="333"/>
        </pc:sldMkLst>
        <pc:picChg chg="add mod">
          <ac:chgData name="Marian Benčat" userId="20b7aaac25ce46d9" providerId="LiveId" clId="{E020BB50-4939-419B-BFCC-E0199817C24F}" dt="2019-05-08T18:28:59.176" v="5282" actId="1076"/>
          <ac:picMkLst>
            <pc:docMk/>
            <pc:sldMk cId="2101416149" sldId="333"/>
            <ac:picMk id="4" creationId="{B449A896-0BBE-4E71-BD68-F3E468AAD569}"/>
          </ac:picMkLst>
        </pc:picChg>
      </pc:sldChg>
      <pc:sldChg chg="add del">
        <pc:chgData name="Marian Benčat" userId="20b7aaac25ce46d9" providerId="LiveId" clId="{E020BB50-4939-419B-BFCC-E0199817C24F}" dt="2019-05-08T18:29:25.619" v="5289" actId="2696"/>
        <pc:sldMkLst>
          <pc:docMk/>
          <pc:sldMk cId="620046250" sldId="334"/>
        </pc:sldMkLst>
      </pc:sldChg>
      <pc:sldChg chg="modSp add del">
        <pc:chgData name="Marian Benčat" userId="20b7aaac25ce46d9" providerId="LiveId" clId="{E020BB50-4939-419B-BFCC-E0199817C24F}" dt="2019-05-08T18:29:23.883" v="5288" actId="2696"/>
        <pc:sldMkLst>
          <pc:docMk/>
          <pc:sldMk cId="3309514928" sldId="335"/>
        </pc:sldMkLst>
        <pc:spChg chg="mod">
          <ac:chgData name="Marian Benčat" userId="20b7aaac25ce46d9" providerId="LiveId" clId="{E020BB50-4939-419B-BFCC-E0199817C24F}" dt="2019-05-08T18:29:16.352" v="5286" actId="20577"/>
          <ac:spMkLst>
            <pc:docMk/>
            <pc:sldMk cId="3309514928" sldId="335"/>
            <ac:spMk id="3" creationId="{6D05923F-09E9-420E-8722-206D15A89DA3}"/>
          </ac:spMkLst>
        </pc:spChg>
      </pc:sldChg>
      <pc:sldChg chg="add">
        <pc:chgData name="Marian Benčat" userId="20b7aaac25ce46d9" providerId="LiveId" clId="{E020BB50-4939-419B-BFCC-E0199817C24F}" dt="2019-05-08T18:29:26.863" v="5290"/>
        <pc:sldMkLst>
          <pc:docMk/>
          <pc:sldMk cId="4287012980" sldId="336"/>
        </pc:sldMkLst>
      </pc:sldChg>
      <pc:sldChg chg="addSp delSp modSp add del">
        <pc:chgData name="Marian Benčat" userId="20b7aaac25ce46d9" providerId="LiveId" clId="{E020BB50-4939-419B-BFCC-E0199817C24F}" dt="2019-05-08T18:29:58.087" v="5296" actId="2696"/>
        <pc:sldMkLst>
          <pc:docMk/>
          <pc:sldMk cId="3088758392" sldId="337"/>
        </pc:sldMkLst>
        <pc:spChg chg="add mod">
          <ac:chgData name="Marian Benčat" userId="20b7aaac25ce46d9" providerId="LiveId" clId="{E020BB50-4939-419B-BFCC-E0199817C24F}" dt="2019-05-08T18:29:56.717" v="5295" actId="478"/>
          <ac:spMkLst>
            <pc:docMk/>
            <pc:sldMk cId="3088758392" sldId="337"/>
            <ac:spMk id="5" creationId="{5D77974C-4836-4A8C-98D6-5464DA7D64D9}"/>
          </ac:spMkLst>
        </pc:spChg>
        <pc:picChg chg="del mod">
          <ac:chgData name="Marian Benčat" userId="20b7aaac25ce46d9" providerId="LiveId" clId="{E020BB50-4939-419B-BFCC-E0199817C24F}" dt="2019-05-08T18:29:56.717" v="5295" actId="478"/>
          <ac:picMkLst>
            <pc:docMk/>
            <pc:sldMk cId="3088758392" sldId="337"/>
            <ac:picMk id="4" creationId="{A16A0817-A185-4836-A657-301A1DE12DE2}"/>
          </ac:picMkLst>
        </pc:picChg>
      </pc:sldChg>
      <pc:sldChg chg="add del">
        <pc:chgData name="Marian Benčat" userId="20b7aaac25ce46d9" providerId="LiveId" clId="{E020BB50-4939-419B-BFCC-E0199817C24F}" dt="2019-05-08T18:30:21.732" v="5299" actId="2696"/>
        <pc:sldMkLst>
          <pc:docMk/>
          <pc:sldMk cId="3447728483" sldId="337"/>
        </pc:sldMkLst>
      </pc:sldChg>
      <pc:sldChg chg="add">
        <pc:chgData name="Marian Benčat" userId="20b7aaac25ce46d9" providerId="LiveId" clId="{E020BB50-4939-419B-BFCC-E0199817C24F}" dt="2019-05-08T18:30:20.547" v="5298"/>
        <pc:sldMkLst>
          <pc:docMk/>
          <pc:sldMk cId="3088758392" sldId="338"/>
        </pc:sldMkLst>
      </pc:sldChg>
      <pc:sldChg chg="modSp add">
        <pc:chgData name="Marian Benčat" userId="20b7aaac25ce46d9" providerId="LiveId" clId="{E020BB50-4939-419B-BFCC-E0199817C24F}" dt="2019-05-08T18:33:40.283" v="5600" actId="113"/>
        <pc:sldMkLst>
          <pc:docMk/>
          <pc:sldMk cId="2301574693" sldId="339"/>
        </pc:sldMkLst>
        <pc:spChg chg="mod">
          <ac:chgData name="Marian Benčat" userId="20b7aaac25ce46d9" providerId="LiveId" clId="{E020BB50-4939-419B-BFCC-E0199817C24F}" dt="2019-05-08T18:32:03.171" v="5324" actId="20577"/>
          <ac:spMkLst>
            <pc:docMk/>
            <pc:sldMk cId="2301574693" sldId="339"/>
            <ac:spMk id="2" creationId="{999A7AA8-3A0B-4080-A984-8948778A4649}"/>
          </ac:spMkLst>
        </pc:spChg>
        <pc:spChg chg="mod">
          <ac:chgData name="Marian Benčat" userId="20b7aaac25ce46d9" providerId="LiveId" clId="{E020BB50-4939-419B-BFCC-E0199817C24F}" dt="2019-05-08T18:33:40.283" v="5600" actId="113"/>
          <ac:spMkLst>
            <pc:docMk/>
            <pc:sldMk cId="2301574693" sldId="339"/>
            <ac:spMk id="3" creationId="{CC7A06A6-1242-4FF5-9799-6BC1259F8E40}"/>
          </ac:spMkLst>
        </pc:spChg>
      </pc:sldChg>
      <pc:sldChg chg="addSp delSp modSp add">
        <pc:chgData name="Marian Benčat" userId="20b7aaac25ce46d9" providerId="LiveId" clId="{E020BB50-4939-419B-BFCC-E0199817C24F}" dt="2019-05-08T18:37:00.154" v="5946" actId="1076"/>
        <pc:sldMkLst>
          <pc:docMk/>
          <pc:sldMk cId="804042743" sldId="340"/>
        </pc:sldMkLst>
        <pc:spChg chg="mod">
          <ac:chgData name="Marian Benčat" userId="20b7aaac25ce46d9" providerId="LiveId" clId="{E020BB50-4939-419B-BFCC-E0199817C24F}" dt="2019-05-08T18:36:54.669" v="5941" actId="1076"/>
          <ac:spMkLst>
            <pc:docMk/>
            <pc:sldMk cId="804042743" sldId="340"/>
            <ac:spMk id="2" creationId="{2559190C-17D2-419F-B591-B06AF2F87905}"/>
          </ac:spMkLst>
        </pc:spChg>
        <pc:spChg chg="mod">
          <ac:chgData name="Marian Benčat" userId="20b7aaac25ce46d9" providerId="LiveId" clId="{E020BB50-4939-419B-BFCC-E0199817C24F}" dt="2019-05-08T18:36:51.013" v="5937" actId="1076"/>
          <ac:spMkLst>
            <pc:docMk/>
            <pc:sldMk cId="804042743" sldId="340"/>
            <ac:spMk id="3" creationId="{9F0331C1-5AA5-4186-A363-C301221F5339}"/>
          </ac:spMkLst>
        </pc:spChg>
        <pc:picChg chg="add del mod">
          <ac:chgData name="Marian Benčat" userId="20b7aaac25ce46d9" providerId="LiveId" clId="{E020BB50-4939-419B-BFCC-E0199817C24F}" dt="2019-05-08T18:36:52.019" v="5938"/>
          <ac:picMkLst>
            <pc:docMk/>
            <pc:sldMk cId="804042743" sldId="340"/>
            <ac:picMk id="2050" creationId="{9AF43CFF-12CE-4AE1-B396-F8C47B80BDE9}"/>
          </ac:picMkLst>
        </pc:picChg>
        <pc:picChg chg="add del mod">
          <ac:chgData name="Marian Benčat" userId="20b7aaac25ce46d9" providerId="LiveId" clId="{E020BB50-4939-419B-BFCC-E0199817C24F}" dt="2019-05-08T18:36:55.919" v="5942"/>
          <ac:picMkLst>
            <pc:docMk/>
            <pc:sldMk cId="804042743" sldId="340"/>
            <ac:picMk id="2052" creationId="{FCACED92-E198-4D65-8B27-D30950A549CA}"/>
          </ac:picMkLst>
        </pc:picChg>
        <pc:picChg chg="add mod">
          <ac:chgData name="Marian Benčat" userId="20b7aaac25ce46d9" providerId="LiveId" clId="{E020BB50-4939-419B-BFCC-E0199817C24F}" dt="2019-05-08T18:37:00.154" v="5946" actId="1076"/>
          <ac:picMkLst>
            <pc:docMk/>
            <pc:sldMk cId="804042743" sldId="340"/>
            <ac:picMk id="2054" creationId="{E984757E-C329-4CA1-985C-DE8B5C7191D5}"/>
          </ac:picMkLst>
        </pc:picChg>
      </pc:sldChg>
      <pc:sldChg chg="modSp add">
        <pc:chgData name="Marian Benčat" userId="20b7aaac25ce46d9" providerId="LiveId" clId="{E020BB50-4939-419B-BFCC-E0199817C24F}" dt="2019-05-08T18:36:30.115" v="5934" actId="20577"/>
        <pc:sldMkLst>
          <pc:docMk/>
          <pc:sldMk cId="446926468" sldId="341"/>
        </pc:sldMkLst>
        <pc:spChg chg="mod">
          <ac:chgData name="Marian Benčat" userId="20b7aaac25ce46d9" providerId="LiveId" clId="{E020BB50-4939-419B-BFCC-E0199817C24F}" dt="2019-05-08T18:35:05.013" v="5760" actId="20577"/>
          <ac:spMkLst>
            <pc:docMk/>
            <pc:sldMk cId="446926468" sldId="341"/>
            <ac:spMk id="2" creationId="{CDDC0A6A-F6A9-4368-8034-6883C96FE29B}"/>
          </ac:spMkLst>
        </pc:spChg>
        <pc:spChg chg="mod">
          <ac:chgData name="Marian Benčat" userId="20b7aaac25ce46d9" providerId="LiveId" clId="{E020BB50-4939-419B-BFCC-E0199817C24F}" dt="2019-05-08T18:36:30.115" v="5934" actId="20577"/>
          <ac:spMkLst>
            <pc:docMk/>
            <pc:sldMk cId="446926468" sldId="341"/>
            <ac:spMk id="3" creationId="{C7D51AAC-E588-4729-94F8-137592609D76}"/>
          </ac:spMkLst>
        </pc:spChg>
      </pc:sldChg>
      <pc:sldChg chg="modSp add">
        <pc:chgData name="Marian Benčat" userId="20b7aaac25ce46d9" providerId="LiveId" clId="{E020BB50-4939-419B-BFCC-E0199817C24F}" dt="2019-05-08T18:38:39.326" v="6209" actId="20577"/>
        <pc:sldMkLst>
          <pc:docMk/>
          <pc:sldMk cId="910683195" sldId="342"/>
        </pc:sldMkLst>
        <pc:spChg chg="mod">
          <ac:chgData name="Marian Benčat" userId="20b7aaac25ce46d9" providerId="LiveId" clId="{E020BB50-4939-419B-BFCC-E0199817C24F}" dt="2019-05-08T18:37:44.963" v="5961" actId="20577"/>
          <ac:spMkLst>
            <pc:docMk/>
            <pc:sldMk cId="910683195" sldId="342"/>
            <ac:spMk id="2" creationId="{2328C545-7B28-4BA5-AEEF-D85272BEDB88}"/>
          </ac:spMkLst>
        </pc:spChg>
        <pc:spChg chg="mod">
          <ac:chgData name="Marian Benčat" userId="20b7aaac25ce46d9" providerId="LiveId" clId="{E020BB50-4939-419B-BFCC-E0199817C24F}" dt="2019-05-08T18:38:39.326" v="6209" actId="20577"/>
          <ac:spMkLst>
            <pc:docMk/>
            <pc:sldMk cId="910683195" sldId="342"/>
            <ac:spMk id="3" creationId="{E6F307C7-412E-4689-A64D-C2915DDD1510}"/>
          </ac:spMkLst>
        </pc:spChg>
      </pc:sldChg>
      <pc:sldChg chg="modSp add">
        <pc:chgData name="Marian Benčat" userId="20b7aaac25ce46d9" providerId="LiveId" clId="{E020BB50-4939-419B-BFCC-E0199817C24F}" dt="2019-05-08T18:41:11.633" v="6527" actId="20577"/>
        <pc:sldMkLst>
          <pc:docMk/>
          <pc:sldMk cId="2836367261" sldId="343"/>
        </pc:sldMkLst>
        <pc:spChg chg="mod">
          <ac:chgData name="Marian Benčat" userId="20b7aaac25ce46d9" providerId="LiveId" clId="{E020BB50-4939-419B-BFCC-E0199817C24F}" dt="2019-05-08T18:38:59.393" v="6244" actId="20577"/>
          <ac:spMkLst>
            <pc:docMk/>
            <pc:sldMk cId="2836367261" sldId="343"/>
            <ac:spMk id="2" creationId="{B5E79046-6460-436E-9AA5-7D5533ACF032}"/>
          </ac:spMkLst>
        </pc:spChg>
        <pc:spChg chg="mod">
          <ac:chgData name="Marian Benčat" userId="20b7aaac25ce46d9" providerId="LiveId" clId="{E020BB50-4939-419B-BFCC-E0199817C24F}" dt="2019-05-08T18:41:11.633" v="6527" actId="20577"/>
          <ac:spMkLst>
            <pc:docMk/>
            <pc:sldMk cId="2836367261" sldId="343"/>
            <ac:spMk id="3" creationId="{23D972E2-B665-4B9C-BDC8-581E3DFA1FF9}"/>
          </ac:spMkLst>
        </pc:spChg>
      </pc:sldChg>
      <pc:sldChg chg="modSp add">
        <pc:chgData name="Marian Benčat" userId="20b7aaac25ce46d9" providerId="LiveId" clId="{E020BB50-4939-419B-BFCC-E0199817C24F}" dt="2019-05-08T18:43:33.583" v="6819" actId="20577"/>
        <pc:sldMkLst>
          <pc:docMk/>
          <pc:sldMk cId="3928145563" sldId="344"/>
        </pc:sldMkLst>
        <pc:spChg chg="mod">
          <ac:chgData name="Marian Benčat" userId="20b7aaac25ce46d9" providerId="LiveId" clId="{E020BB50-4939-419B-BFCC-E0199817C24F}" dt="2019-05-08T18:42:13.865" v="6556" actId="20577"/>
          <ac:spMkLst>
            <pc:docMk/>
            <pc:sldMk cId="3928145563" sldId="344"/>
            <ac:spMk id="2" creationId="{5588FB60-0460-4F70-A456-AD08A00FCDF4}"/>
          </ac:spMkLst>
        </pc:spChg>
        <pc:spChg chg="mod">
          <ac:chgData name="Marian Benčat" userId="20b7aaac25ce46d9" providerId="LiveId" clId="{E020BB50-4939-419B-BFCC-E0199817C24F}" dt="2019-05-08T18:43:33.583" v="6819" actId="20577"/>
          <ac:spMkLst>
            <pc:docMk/>
            <pc:sldMk cId="3928145563" sldId="344"/>
            <ac:spMk id="3" creationId="{CD37E477-751B-40F7-A4E5-EC271796EBDD}"/>
          </ac:spMkLst>
        </pc:spChg>
      </pc:sldChg>
      <pc:sldChg chg="modSp add">
        <pc:chgData name="Marian Benčat" userId="20b7aaac25ce46d9" providerId="LiveId" clId="{E020BB50-4939-419B-BFCC-E0199817C24F}" dt="2019-05-08T18:43:56.538" v="6913" actId="20577"/>
        <pc:sldMkLst>
          <pc:docMk/>
          <pc:sldMk cId="1570882787" sldId="345"/>
        </pc:sldMkLst>
        <pc:spChg chg="mod">
          <ac:chgData name="Marian Benčat" userId="20b7aaac25ce46d9" providerId="LiveId" clId="{E020BB50-4939-419B-BFCC-E0199817C24F}" dt="2019-05-08T18:43:40.281" v="6837" actId="20577"/>
          <ac:spMkLst>
            <pc:docMk/>
            <pc:sldMk cId="1570882787" sldId="345"/>
            <ac:spMk id="2" creationId="{53DFA6E3-4A32-4526-A323-A08B692F6A39}"/>
          </ac:spMkLst>
        </pc:spChg>
        <pc:spChg chg="mod">
          <ac:chgData name="Marian Benčat" userId="20b7aaac25ce46d9" providerId="LiveId" clId="{E020BB50-4939-419B-BFCC-E0199817C24F}" dt="2019-05-08T18:43:56.538" v="6913" actId="20577"/>
          <ac:spMkLst>
            <pc:docMk/>
            <pc:sldMk cId="1570882787" sldId="345"/>
            <ac:spMk id="3" creationId="{E7A17B0B-B75F-4CA2-953B-F42264160009}"/>
          </ac:spMkLst>
        </pc:spChg>
      </pc:sldChg>
      <pc:sldChg chg="modSp add">
        <pc:chgData name="Marian Benčat" userId="20b7aaac25ce46d9" providerId="LiveId" clId="{E020BB50-4939-419B-BFCC-E0199817C24F}" dt="2019-05-08T18:45:25.594" v="7251" actId="5793"/>
        <pc:sldMkLst>
          <pc:docMk/>
          <pc:sldMk cId="2020416002" sldId="346"/>
        </pc:sldMkLst>
        <pc:spChg chg="mod">
          <ac:chgData name="Marian Benčat" userId="20b7aaac25ce46d9" providerId="LiveId" clId="{E020BB50-4939-419B-BFCC-E0199817C24F}" dt="2019-05-08T18:44:08.374" v="6929" actId="20577"/>
          <ac:spMkLst>
            <pc:docMk/>
            <pc:sldMk cId="2020416002" sldId="346"/>
            <ac:spMk id="2" creationId="{2CF657DC-8326-4491-BA21-BCAECC8FC176}"/>
          </ac:spMkLst>
        </pc:spChg>
        <pc:spChg chg="mod">
          <ac:chgData name="Marian Benčat" userId="20b7aaac25ce46d9" providerId="LiveId" clId="{E020BB50-4939-419B-BFCC-E0199817C24F}" dt="2019-05-08T18:45:25.594" v="7251" actId="5793"/>
          <ac:spMkLst>
            <pc:docMk/>
            <pc:sldMk cId="2020416002" sldId="346"/>
            <ac:spMk id="3" creationId="{AE8E9798-5DCF-412B-B8CF-3189FD26E489}"/>
          </ac:spMkLst>
        </pc:spChg>
      </pc:sldChg>
      <pc:sldChg chg="modSp add">
        <pc:chgData name="Marian Benčat" userId="20b7aaac25ce46d9" providerId="LiveId" clId="{E020BB50-4939-419B-BFCC-E0199817C24F}" dt="2019-05-08T18:45:45.962" v="7281"/>
        <pc:sldMkLst>
          <pc:docMk/>
          <pc:sldMk cId="1797109475" sldId="347"/>
        </pc:sldMkLst>
        <pc:spChg chg="mod">
          <ac:chgData name="Marian Benčat" userId="20b7aaac25ce46d9" providerId="LiveId" clId="{E020BB50-4939-419B-BFCC-E0199817C24F}" dt="2019-05-08T18:45:44.132" v="7280"/>
          <ac:spMkLst>
            <pc:docMk/>
            <pc:sldMk cId="1797109475" sldId="347"/>
            <ac:spMk id="2" creationId="{90170F39-3307-4187-9BEA-19545D617462}"/>
          </ac:spMkLst>
        </pc:spChg>
        <pc:spChg chg="mod">
          <ac:chgData name="Marian Benčat" userId="20b7aaac25ce46d9" providerId="LiveId" clId="{E020BB50-4939-419B-BFCC-E0199817C24F}" dt="2019-05-08T18:45:45.962" v="7281"/>
          <ac:spMkLst>
            <pc:docMk/>
            <pc:sldMk cId="1797109475" sldId="347"/>
            <ac:spMk id="3" creationId="{406D7016-00DB-4B31-83D8-D7315305B5BE}"/>
          </ac:spMkLst>
        </pc:spChg>
      </pc:sldChg>
      <pc:sldChg chg="modSp add">
        <pc:chgData name="Marian Benčat" userId="20b7aaac25ce46d9" providerId="LiveId" clId="{E020BB50-4939-419B-BFCC-E0199817C24F}" dt="2019-05-08T18:46:28.049" v="7404" actId="20577"/>
        <pc:sldMkLst>
          <pc:docMk/>
          <pc:sldMk cId="2509204508" sldId="348"/>
        </pc:sldMkLst>
        <pc:spChg chg="mod">
          <ac:chgData name="Marian Benčat" userId="20b7aaac25ce46d9" providerId="LiveId" clId="{E020BB50-4939-419B-BFCC-E0199817C24F}" dt="2019-05-08T18:46:01.377" v="7298" actId="20577"/>
          <ac:spMkLst>
            <pc:docMk/>
            <pc:sldMk cId="2509204508" sldId="348"/>
            <ac:spMk id="2" creationId="{BE28D1C4-75C9-4201-8796-566102673AA7}"/>
          </ac:spMkLst>
        </pc:spChg>
        <pc:spChg chg="mod">
          <ac:chgData name="Marian Benčat" userId="20b7aaac25ce46d9" providerId="LiveId" clId="{E020BB50-4939-419B-BFCC-E0199817C24F}" dt="2019-05-08T18:46:28.049" v="7404" actId="20577"/>
          <ac:spMkLst>
            <pc:docMk/>
            <pc:sldMk cId="2509204508" sldId="348"/>
            <ac:spMk id="3" creationId="{3EFCC66F-05E6-477E-A493-7C25BBDD11D7}"/>
          </ac:spMkLst>
        </pc:spChg>
      </pc:sldChg>
      <pc:sldChg chg="modSp add">
        <pc:chgData name="Marian Benčat" userId="20b7aaac25ce46d9" providerId="LiveId" clId="{E020BB50-4939-419B-BFCC-E0199817C24F}" dt="2019-05-08T18:46:54.429" v="7419" actId="27636"/>
        <pc:sldMkLst>
          <pc:docMk/>
          <pc:sldMk cId="3659197267" sldId="349"/>
        </pc:sldMkLst>
        <pc:spChg chg="mod">
          <ac:chgData name="Marian Benčat" userId="20b7aaac25ce46d9" providerId="LiveId" clId="{E020BB50-4939-419B-BFCC-E0199817C24F}" dt="2019-05-08T18:46:40.691" v="7414"/>
          <ac:spMkLst>
            <pc:docMk/>
            <pc:sldMk cId="3659197267" sldId="349"/>
            <ac:spMk id="2" creationId="{5C049978-5FCF-48BD-B38B-CC1170153DE7}"/>
          </ac:spMkLst>
        </pc:spChg>
        <pc:spChg chg="mod">
          <ac:chgData name="Marian Benčat" userId="20b7aaac25ce46d9" providerId="LiveId" clId="{E020BB50-4939-419B-BFCC-E0199817C24F}" dt="2019-05-08T18:46:54.429" v="7419" actId="27636"/>
          <ac:spMkLst>
            <pc:docMk/>
            <pc:sldMk cId="3659197267" sldId="349"/>
            <ac:spMk id="3" creationId="{478108AD-3750-4475-9FB3-A6905B42F394}"/>
          </ac:spMkLst>
        </pc:spChg>
      </pc:sldChg>
      <pc:sldChg chg="modSp add">
        <pc:chgData name="Marian Benčat" userId="20b7aaac25ce46d9" providerId="LiveId" clId="{E020BB50-4939-419B-BFCC-E0199817C24F}" dt="2019-05-08T18:48:25.180" v="7674" actId="20577"/>
        <pc:sldMkLst>
          <pc:docMk/>
          <pc:sldMk cId="4040147977" sldId="350"/>
        </pc:sldMkLst>
        <pc:spChg chg="mod">
          <ac:chgData name="Marian Benčat" userId="20b7aaac25ce46d9" providerId="LiveId" clId="{E020BB50-4939-419B-BFCC-E0199817C24F}" dt="2019-05-08T18:47:56.845" v="7539" actId="20577"/>
          <ac:spMkLst>
            <pc:docMk/>
            <pc:sldMk cId="4040147977" sldId="350"/>
            <ac:spMk id="2" creationId="{490FC27A-9591-46FB-87AA-9164D4DB5A5D}"/>
          </ac:spMkLst>
        </pc:spChg>
        <pc:spChg chg="mod">
          <ac:chgData name="Marian Benčat" userId="20b7aaac25ce46d9" providerId="LiveId" clId="{E020BB50-4939-419B-BFCC-E0199817C24F}" dt="2019-05-08T18:48:25.180" v="7674" actId="20577"/>
          <ac:spMkLst>
            <pc:docMk/>
            <pc:sldMk cId="4040147977" sldId="350"/>
            <ac:spMk id="3" creationId="{3C59CCAE-947C-4926-8FD7-1E0D3052F1F1}"/>
          </ac:spMkLst>
        </pc:spChg>
      </pc:sldChg>
      <pc:sldChg chg="addSp delSp modSp add">
        <pc:chgData name="Marian Benčat" userId="20b7aaac25ce46d9" providerId="LiveId" clId="{E020BB50-4939-419B-BFCC-E0199817C24F}" dt="2019-05-08T18:50:32.032" v="7728"/>
        <pc:sldMkLst>
          <pc:docMk/>
          <pc:sldMk cId="3082343963" sldId="351"/>
        </pc:sldMkLst>
        <pc:spChg chg="mod">
          <ac:chgData name="Marian Benčat" userId="20b7aaac25ce46d9" providerId="LiveId" clId="{E020BB50-4939-419B-BFCC-E0199817C24F}" dt="2019-05-08T18:50:28.629" v="7727" actId="20577"/>
          <ac:spMkLst>
            <pc:docMk/>
            <pc:sldMk cId="3082343963" sldId="351"/>
            <ac:spMk id="2" creationId="{602F080D-BC56-4DE8-BB9A-A7995B94BB88}"/>
          </ac:spMkLst>
        </pc:spChg>
        <pc:spChg chg="del">
          <ac:chgData name="Marian Benčat" userId="20b7aaac25ce46d9" providerId="LiveId" clId="{E020BB50-4939-419B-BFCC-E0199817C24F}" dt="2019-05-08T18:50:32.032" v="7728"/>
          <ac:spMkLst>
            <pc:docMk/>
            <pc:sldMk cId="3082343963" sldId="351"/>
            <ac:spMk id="3" creationId="{A6C0AE91-4B72-4E75-8160-7C902CE620E3}"/>
          </ac:spMkLst>
        </pc:spChg>
        <pc:picChg chg="add">
          <ac:chgData name="Marian Benčat" userId="20b7aaac25ce46d9" providerId="LiveId" clId="{E020BB50-4939-419B-BFCC-E0199817C24F}" dt="2019-05-08T18:50:32.032" v="7728"/>
          <ac:picMkLst>
            <pc:docMk/>
            <pc:sldMk cId="3082343963" sldId="351"/>
            <ac:picMk id="4" creationId="{60F8BA48-739E-4AE0-9216-D7AA5AA76C08}"/>
          </ac:picMkLst>
        </pc:picChg>
      </pc:sldChg>
      <pc:sldChg chg="addSp modSp add">
        <pc:chgData name="Marian Benčat" userId="20b7aaac25ce46d9" providerId="LiveId" clId="{E020BB50-4939-419B-BFCC-E0199817C24F}" dt="2019-05-08T18:51:31.371" v="7737" actId="1076"/>
        <pc:sldMkLst>
          <pc:docMk/>
          <pc:sldMk cId="165555177" sldId="352"/>
        </pc:sldMkLst>
        <pc:spChg chg="mod">
          <ac:chgData name="Marian Benčat" userId="20b7aaac25ce46d9" providerId="LiveId" clId="{E020BB50-4939-419B-BFCC-E0199817C24F}" dt="2019-05-08T18:51:15.959" v="7730"/>
          <ac:spMkLst>
            <pc:docMk/>
            <pc:sldMk cId="165555177" sldId="352"/>
            <ac:spMk id="2" creationId="{DCB8463F-A317-465B-BF69-02DE5FEF7163}"/>
          </ac:spMkLst>
        </pc:spChg>
        <pc:spChg chg="mod">
          <ac:chgData name="Marian Benčat" userId="20b7aaac25ce46d9" providerId="LiveId" clId="{E020BB50-4939-419B-BFCC-E0199817C24F}" dt="2019-05-08T18:51:22.312" v="7731"/>
          <ac:spMkLst>
            <pc:docMk/>
            <pc:sldMk cId="165555177" sldId="352"/>
            <ac:spMk id="3" creationId="{12CB4B59-4261-4B10-A428-A391C9722E32}"/>
          </ac:spMkLst>
        </pc:spChg>
        <pc:picChg chg="add mod">
          <ac:chgData name="Marian Benčat" userId="20b7aaac25ce46d9" providerId="LiveId" clId="{E020BB50-4939-419B-BFCC-E0199817C24F}" dt="2019-05-08T18:51:31.371" v="7737" actId="1076"/>
          <ac:picMkLst>
            <pc:docMk/>
            <pc:sldMk cId="165555177" sldId="352"/>
            <ac:picMk id="4" creationId="{C7A9CC61-DC93-4921-805A-D1F663CC28D5}"/>
          </ac:picMkLst>
        </pc:picChg>
      </pc:sldChg>
      <pc:sldChg chg="delSp add">
        <pc:chgData name="Marian Benčat" userId="20b7aaac25ce46d9" providerId="LiveId" clId="{E020BB50-4939-419B-BFCC-E0199817C24F}" dt="2019-05-08T18:51:46.081" v="7740" actId="478"/>
        <pc:sldMkLst>
          <pc:docMk/>
          <pc:sldMk cId="2721418246" sldId="353"/>
        </pc:sldMkLst>
        <pc:spChg chg="del">
          <ac:chgData name="Marian Benčat" userId="20b7aaac25ce46d9" providerId="LiveId" clId="{E020BB50-4939-419B-BFCC-E0199817C24F}" dt="2019-05-08T18:51:46.081" v="7740" actId="478"/>
          <ac:spMkLst>
            <pc:docMk/>
            <pc:sldMk cId="2721418246" sldId="353"/>
            <ac:spMk id="2" creationId="{97E1265D-D6E7-4FFF-8AEB-EBC5AD03F2B2}"/>
          </ac:spMkLst>
        </pc:spChg>
        <pc:spChg chg="del">
          <ac:chgData name="Marian Benčat" userId="20b7aaac25ce46d9" providerId="LiveId" clId="{E020BB50-4939-419B-BFCC-E0199817C24F}" dt="2019-05-08T18:51:45.212" v="7739" actId="478"/>
          <ac:spMkLst>
            <pc:docMk/>
            <pc:sldMk cId="2721418246" sldId="353"/>
            <ac:spMk id="3" creationId="{3A318475-0C47-4B5A-8C44-BEF36C343F2D}"/>
          </ac:spMkLst>
        </pc:spChg>
      </pc:sldChg>
      <pc:sldChg chg="add del">
        <pc:chgData name="Marian Benčat" userId="20b7aaac25ce46d9" providerId="LiveId" clId="{E020BB50-4939-419B-BFCC-E0199817C24F}" dt="2019-05-08T18:52:21.825" v="7743" actId="2696"/>
        <pc:sldMkLst>
          <pc:docMk/>
          <pc:sldMk cId="2627469285" sldId="354"/>
        </pc:sldMkLst>
      </pc:sldChg>
      <pc:sldChg chg="modSp add">
        <pc:chgData name="Marian Benčat" userId="20b7aaac25ce46d9" providerId="LiveId" clId="{E020BB50-4939-419B-BFCC-E0199817C24F}" dt="2019-05-08T18:53:45.325" v="7900" actId="20577"/>
        <pc:sldMkLst>
          <pc:docMk/>
          <pc:sldMk cId="3570887343" sldId="354"/>
        </pc:sldMkLst>
        <pc:spChg chg="mod">
          <ac:chgData name="Marian Benčat" userId="20b7aaac25ce46d9" providerId="LiveId" clId="{E020BB50-4939-419B-BFCC-E0199817C24F}" dt="2019-05-08T18:52:58.330" v="7759" actId="20577"/>
          <ac:spMkLst>
            <pc:docMk/>
            <pc:sldMk cId="3570887343" sldId="354"/>
            <ac:spMk id="2" creationId="{E421EE2D-D470-463B-B3A0-3268908590DD}"/>
          </ac:spMkLst>
        </pc:spChg>
        <pc:spChg chg="mod">
          <ac:chgData name="Marian Benčat" userId="20b7aaac25ce46d9" providerId="LiveId" clId="{E020BB50-4939-419B-BFCC-E0199817C24F}" dt="2019-05-08T18:53:45.325" v="7900" actId="20577"/>
          <ac:spMkLst>
            <pc:docMk/>
            <pc:sldMk cId="3570887343" sldId="354"/>
            <ac:spMk id="3" creationId="{960EDD8B-8A14-404F-AABF-55D72793D9B2}"/>
          </ac:spMkLst>
        </pc:spChg>
      </pc:sldChg>
      <pc:sldChg chg="modSp add">
        <pc:chgData name="Marian Benčat" userId="20b7aaac25ce46d9" providerId="LiveId" clId="{E020BB50-4939-419B-BFCC-E0199817C24F}" dt="2019-05-08T18:54:02.082" v="7904"/>
        <pc:sldMkLst>
          <pc:docMk/>
          <pc:sldMk cId="1523118906" sldId="355"/>
        </pc:sldMkLst>
        <pc:spChg chg="mod">
          <ac:chgData name="Marian Benčat" userId="20b7aaac25ce46d9" providerId="LiveId" clId="{E020BB50-4939-419B-BFCC-E0199817C24F}" dt="2019-05-08T18:54:00.281" v="7903"/>
          <ac:spMkLst>
            <pc:docMk/>
            <pc:sldMk cId="1523118906" sldId="355"/>
            <ac:spMk id="2" creationId="{8BF8FA1D-7122-4427-A3C8-3AC27E322DF5}"/>
          </ac:spMkLst>
        </pc:spChg>
        <pc:spChg chg="mod">
          <ac:chgData name="Marian Benčat" userId="20b7aaac25ce46d9" providerId="LiveId" clId="{E020BB50-4939-419B-BFCC-E0199817C24F}" dt="2019-05-08T18:54:02.082" v="7904"/>
          <ac:spMkLst>
            <pc:docMk/>
            <pc:sldMk cId="1523118906" sldId="355"/>
            <ac:spMk id="3" creationId="{432C4F0B-C838-48BA-A91A-42F95E2389A4}"/>
          </ac:spMkLst>
        </pc:spChg>
      </pc:sldChg>
      <pc:sldChg chg="delSp modSp add setBg delDesignElem">
        <pc:chgData name="Marian Benčat" userId="20b7aaac25ce46d9" providerId="LiveId" clId="{E020BB50-4939-419B-BFCC-E0199817C24F}" dt="2019-05-08T18:54:48.236" v="7913" actId="27636"/>
        <pc:sldMkLst>
          <pc:docMk/>
          <pc:sldMk cId="2302272609" sldId="356"/>
        </pc:sldMkLst>
        <pc:spChg chg="mod">
          <ac:chgData name="Marian Benčat" userId="20b7aaac25ce46d9" providerId="LiveId" clId="{E020BB50-4939-419B-BFCC-E0199817C24F}" dt="2019-05-08T18:54:48.236" v="7913" actId="27636"/>
          <ac:spMkLst>
            <pc:docMk/>
            <pc:sldMk cId="2302272609" sldId="356"/>
            <ac:spMk id="2" creationId="{A134C145-4D83-4150-8286-51C487D2DEF5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302272609" sldId="356"/>
            <ac:spMk id="8" creationId="{B219AE65-9B94-44EA-BEF3-EF4BFA169C81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302272609" sldId="356"/>
            <ac:spMk id="10" creationId="{F0C81A57-9CD5-461B-8FFE-4A8CB6CFBE01}"/>
          </ac:spMkLst>
        </pc:spChg>
        <pc:grpChg chg="del">
          <ac:chgData name="Marian Benčat" userId="20b7aaac25ce46d9" providerId="LiveId" clId="{E020BB50-4939-419B-BFCC-E0199817C24F}" dt="2019-05-08T18:54:48.209" v="7912"/>
          <ac:grpSpMkLst>
            <pc:docMk/>
            <pc:sldMk cId="2302272609" sldId="356"/>
            <ac:grpSpMk id="12" creationId="{3086C462-37F4-494D-8292-CCB95221CC1A}"/>
          </ac:grpSpMkLst>
        </pc:grpChg>
      </pc:sldChg>
      <pc:sldChg chg="delSp add setBg delDesignElem">
        <pc:chgData name="Marian Benčat" userId="20b7aaac25ce46d9" providerId="LiveId" clId="{E020BB50-4939-419B-BFCC-E0199817C24F}" dt="2019-05-08T18:54:48.209" v="7912"/>
        <pc:sldMkLst>
          <pc:docMk/>
          <pc:sldMk cId="2699813789" sldId="357"/>
        </pc:sldMkLst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699813789" sldId="357"/>
            <ac:spMk id="39" creationId="{712E451E-151A-4910-BF41-6A040B65982B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699813789" sldId="357"/>
            <ac:spMk id="41" creationId="{C296EFE4-A70C-4388-9A15-3F657B6615FD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699813789" sldId="357"/>
            <ac:spMk id="43" creationId="{425EBAFC-9388-432A-BCFD-EEA2F410D8EC}"/>
          </ac:spMkLst>
        </pc:spChg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229052176" sldId="358"/>
        </pc:sldMkLst>
      </pc:sldChg>
      <pc:sldChg chg="delSp add setBg delDesignElem">
        <pc:chgData name="Marian Benčat" userId="20b7aaac25ce46d9" providerId="LiveId" clId="{E020BB50-4939-419B-BFCC-E0199817C24F}" dt="2019-05-08T18:54:48.209" v="7912"/>
        <pc:sldMkLst>
          <pc:docMk/>
          <pc:sldMk cId="3510910290" sldId="359"/>
        </pc:sldMkLst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3510910290" sldId="359"/>
            <ac:spMk id="46" creationId="{388DD50E-1D2D-48C6-A470-79FB7F337F8A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3510910290" sldId="359"/>
            <ac:spMk id="47" creationId="{85F279D6-ED25-4D3F-9479-8ABB21867D9B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3510910290" sldId="359"/>
            <ac:spMk id="48" creationId="{38D0B1B4-C487-47EF-B7D0-421066454CB6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3510910290" sldId="359"/>
            <ac:spMk id="49" creationId="{0214736A-03B2-4B91-B0AF-B21213F3B9DF}"/>
          </ac:spMkLst>
        </pc:spChg>
      </pc:sldChg>
      <pc:sldChg chg="delSp modSp add setBg delDesignElem">
        <pc:chgData name="Marian Benčat" userId="20b7aaac25ce46d9" providerId="LiveId" clId="{E020BB50-4939-419B-BFCC-E0199817C24F}" dt="2019-05-08T18:54:48.298" v="7914" actId="27636"/>
        <pc:sldMkLst>
          <pc:docMk/>
          <pc:sldMk cId="3774440277" sldId="360"/>
        </pc:sldMkLst>
        <pc:spChg chg="mod">
          <ac:chgData name="Marian Benčat" userId="20b7aaac25ce46d9" providerId="LiveId" clId="{E020BB50-4939-419B-BFCC-E0199817C24F}" dt="2019-05-08T18:54:48.298" v="7914" actId="27636"/>
          <ac:spMkLst>
            <pc:docMk/>
            <pc:sldMk cId="3774440277" sldId="360"/>
            <ac:spMk id="3" creationId="{07F6D874-444B-45FB-B4A8-D8ED8E00B68B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3774440277" sldId="360"/>
            <ac:spMk id="8" creationId="{B219AE65-9B94-44EA-BEF3-EF4BFA169C81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3774440277" sldId="360"/>
            <ac:spMk id="10" creationId="{F0C81A57-9CD5-461B-8FFE-4A8CB6CFBE01}"/>
          </ac:spMkLst>
        </pc:spChg>
        <pc:grpChg chg="del">
          <ac:chgData name="Marian Benčat" userId="20b7aaac25ce46d9" providerId="LiveId" clId="{E020BB50-4939-419B-BFCC-E0199817C24F}" dt="2019-05-08T18:54:48.209" v="7912"/>
          <ac:grpSpMkLst>
            <pc:docMk/>
            <pc:sldMk cId="3774440277" sldId="360"/>
            <ac:grpSpMk id="12" creationId="{3086C462-37F4-494D-8292-CCB95221CC1A}"/>
          </ac:grpSpMkLst>
        </pc:grpChg>
      </pc:sldChg>
      <pc:sldChg chg="delSp add setBg delDesignElem">
        <pc:chgData name="Marian Benčat" userId="20b7aaac25ce46d9" providerId="LiveId" clId="{E020BB50-4939-419B-BFCC-E0199817C24F}" dt="2019-05-08T18:54:48.209" v="7912"/>
        <pc:sldMkLst>
          <pc:docMk/>
          <pc:sldMk cId="1905495730" sldId="361"/>
        </pc:sldMkLst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905495730" sldId="361"/>
            <ac:spMk id="8" creationId="{B219AE65-9B94-44EA-BEF3-EF4BFA169C81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905495730" sldId="361"/>
            <ac:spMk id="10" creationId="{F0C81A57-9CD5-461B-8FFE-4A8CB6CFBE01}"/>
          </ac:spMkLst>
        </pc:spChg>
        <pc:grpChg chg="del">
          <ac:chgData name="Marian Benčat" userId="20b7aaac25ce46d9" providerId="LiveId" clId="{E020BB50-4939-419B-BFCC-E0199817C24F}" dt="2019-05-08T18:54:48.209" v="7912"/>
          <ac:grpSpMkLst>
            <pc:docMk/>
            <pc:sldMk cId="1905495730" sldId="361"/>
            <ac:grpSpMk id="12" creationId="{3086C462-37F4-494D-8292-CCB95221CC1A}"/>
          </ac:grpSpMkLst>
        </pc:grpChg>
      </pc:sldChg>
      <pc:sldChg chg="delSp add setBg delDesignElem">
        <pc:chgData name="Marian Benčat" userId="20b7aaac25ce46d9" providerId="LiveId" clId="{E020BB50-4939-419B-BFCC-E0199817C24F}" dt="2019-05-08T18:54:48.209" v="7912"/>
        <pc:sldMkLst>
          <pc:docMk/>
          <pc:sldMk cId="1403107556" sldId="362"/>
        </pc:sldMkLst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403107556" sldId="362"/>
            <ac:spMk id="16" creationId="{1F23E73A-FDC8-462C-83C1-3AA8961449CF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403107556" sldId="362"/>
            <ac:spMk id="37" creationId="{324E43EB-867C-4B35-9A5C-E435157C7297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403107556" sldId="362"/>
            <ac:spMk id="38" creationId="{A7C0F5DA-B59F-4F13-8BB8-FFD8F2C572BC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403107556" sldId="362"/>
            <ac:spMk id="39" creationId="{9CEA1DEC-CC9E-4776-9E08-048A15BFA6CA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1403107556" sldId="362"/>
            <ac:spMk id="40" creationId="{9CE399CF-F4B8-4832-A8CB-B93F6B1EF44B}"/>
          </ac:spMkLst>
        </pc:spChg>
      </pc:sldChg>
      <pc:sldChg chg="delSp add setBg delDesignElem">
        <pc:chgData name="Marian Benčat" userId="20b7aaac25ce46d9" providerId="LiveId" clId="{E020BB50-4939-419B-BFCC-E0199817C24F}" dt="2019-05-08T18:54:48.209" v="7912"/>
        <pc:sldMkLst>
          <pc:docMk/>
          <pc:sldMk cId="2249337659" sldId="363"/>
        </pc:sldMkLst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249337659" sldId="363"/>
            <ac:spMk id="8" creationId="{324E43EB-867C-4B35-9A5C-E435157C7297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249337659" sldId="363"/>
            <ac:spMk id="10" creationId="{A7C0F5DA-B59F-4F13-8BB8-FFD8F2C572BC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249337659" sldId="363"/>
            <ac:spMk id="12" creationId="{9CEA1DEC-CC9E-4776-9E08-048A15BFA6CA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249337659" sldId="363"/>
            <ac:spMk id="14" creationId="{9CE399CF-F4B8-4832-A8CB-B93F6B1EF44B}"/>
          </ac:spMkLst>
        </pc:spChg>
        <pc:spChg chg="del">
          <ac:chgData name="Marian Benčat" userId="20b7aaac25ce46d9" providerId="LiveId" clId="{E020BB50-4939-419B-BFCC-E0199817C24F}" dt="2019-05-08T18:54:48.209" v="7912"/>
          <ac:spMkLst>
            <pc:docMk/>
            <pc:sldMk cId="2249337659" sldId="363"/>
            <ac:spMk id="16" creationId="{1F23E73A-FDC8-462C-83C1-3AA8961449CF}"/>
          </ac:spMkLst>
        </pc:spChg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86846336" sldId="364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163306420" sldId="365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3548257238" sldId="366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1084229131" sldId="367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2622782308" sldId="368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2258916698" sldId="369"/>
        </pc:sldMkLst>
      </pc:sldChg>
      <pc:sldChg chg="modSp add">
        <pc:chgData name="Marian Benčat" userId="20b7aaac25ce46d9" providerId="LiveId" clId="{E020BB50-4939-419B-BFCC-E0199817C24F}" dt="2019-05-08T18:55:19.898" v="7919" actId="1076"/>
        <pc:sldMkLst>
          <pc:docMk/>
          <pc:sldMk cId="1822623192" sldId="370"/>
        </pc:sldMkLst>
        <pc:spChg chg="mod">
          <ac:chgData name="Marian Benčat" userId="20b7aaac25ce46d9" providerId="LiveId" clId="{E020BB50-4939-419B-BFCC-E0199817C24F}" dt="2019-05-08T18:55:19.898" v="7919" actId="1076"/>
          <ac:spMkLst>
            <pc:docMk/>
            <pc:sldMk cId="1822623192" sldId="370"/>
            <ac:spMk id="3" creationId="{9BF2D340-A9D6-4150-847C-9CDDB89EB26F}"/>
          </ac:spMkLst>
        </pc:spChg>
      </pc:sldChg>
      <pc:sldChg chg="modSp add">
        <pc:chgData name="Marian Benčat" userId="20b7aaac25ce46d9" providerId="LiveId" clId="{E020BB50-4939-419B-BFCC-E0199817C24F}" dt="2019-05-08T18:54:48.330" v="7915" actId="27636"/>
        <pc:sldMkLst>
          <pc:docMk/>
          <pc:sldMk cId="4287210615" sldId="371"/>
        </pc:sldMkLst>
        <pc:spChg chg="mod">
          <ac:chgData name="Marian Benčat" userId="20b7aaac25ce46d9" providerId="LiveId" clId="{E020BB50-4939-419B-BFCC-E0199817C24F}" dt="2019-05-08T18:54:48.330" v="7915" actId="27636"/>
          <ac:spMkLst>
            <pc:docMk/>
            <pc:sldMk cId="4287210615" sldId="371"/>
            <ac:spMk id="3" creationId="{7EC1EA12-3D62-498E-8BB3-006E856A271E}"/>
          </ac:spMkLst>
        </pc:spChg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1967709493" sldId="372"/>
        </pc:sldMkLst>
      </pc:sldChg>
      <pc:sldChg chg="modSp add">
        <pc:chgData name="Marian Benčat" userId="20b7aaac25ce46d9" providerId="LiveId" clId="{E020BB50-4939-419B-BFCC-E0199817C24F}" dt="2019-05-08T18:54:48.338" v="7916" actId="27636"/>
        <pc:sldMkLst>
          <pc:docMk/>
          <pc:sldMk cId="1814885333" sldId="373"/>
        </pc:sldMkLst>
        <pc:spChg chg="mod">
          <ac:chgData name="Marian Benčat" userId="20b7aaac25ce46d9" providerId="LiveId" clId="{E020BB50-4939-419B-BFCC-E0199817C24F}" dt="2019-05-08T18:54:48.338" v="7916" actId="27636"/>
          <ac:spMkLst>
            <pc:docMk/>
            <pc:sldMk cId="1814885333" sldId="373"/>
            <ac:spMk id="3" creationId="{CDDAAE60-237B-4F03-B489-921B29E015F8}"/>
          </ac:spMkLst>
        </pc:spChg>
      </pc:sldChg>
      <pc:sldChg chg="modSp add">
        <pc:chgData name="Marian Benčat" userId="20b7aaac25ce46d9" providerId="LiveId" clId="{E020BB50-4939-419B-BFCC-E0199817C24F}" dt="2019-05-08T18:54:48.346" v="7917" actId="27636"/>
        <pc:sldMkLst>
          <pc:docMk/>
          <pc:sldMk cId="527796591" sldId="374"/>
        </pc:sldMkLst>
        <pc:spChg chg="mod">
          <ac:chgData name="Marian Benčat" userId="20b7aaac25ce46d9" providerId="LiveId" clId="{E020BB50-4939-419B-BFCC-E0199817C24F}" dt="2019-05-08T18:54:48.346" v="7917" actId="27636"/>
          <ac:spMkLst>
            <pc:docMk/>
            <pc:sldMk cId="527796591" sldId="374"/>
            <ac:spMk id="3" creationId="{A40C0120-26FA-4A7B-843F-6C7666FFB30E}"/>
          </ac:spMkLst>
        </pc:spChg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3453984336" sldId="375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73063797" sldId="376"/>
        </pc:sldMkLst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3324822525" sldId="377"/>
        </pc:sldMkLst>
      </pc:sldChg>
      <pc:sldChg chg="modSp add">
        <pc:chgData name="Marian Benčat" userId="20b7aaac25ce46d9" providerId="LiveId" clId="{E020BB50-4939-419B-BFCC-E0199817C24F}" dt="2019-05-08T18:54:48.358" v="7918" actId="27636"/>
        <pc:sldMkLst>
          <pc:docMk/>
          <pc:sldMk cId="176645566" sldId="378"/>
        </pc:sldMkLst>
        <pc:spChg chg="mod">
          <ac:chgData name="Marian Benčat" userId="20b7aaac25ce46d9" providerId="LiveId" clId="{E020BB50-4939-419B-BFCC-E0199817C24F}" dt="2019-05-08T18:54:48.358" v="7918" actId="27636"/>
          <ac:spMkLst>
            <pc:docMk/>
            <pc:sldMk cId="176645566" sldId="378"/>
            <ac:spMk id="3" creationId="{FCC1B5B5-997E-49E0-8599-71952C83381F}"/>
          </ac:spMkLst>
        </pc:spChg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1593117106" sldId="379"/>
        </pc:sldMkLst>
      </pc:sldChg>
      <pc:sldChg chg="modSp add">
        <pc:chgData name="Marian Benčat" userId="20b7aaac25ce46d9" providerId="LiveId" clId="{E020BB50-4939-419B-BFCC-E0199817C24F}" dt="2019-05-08T18:55:33.095" v="7921" actId="1076"/>
        <pc:sldMkLst>
          <pc:docMk/>
          <pc:sldMk cId="418665175" sldId="380"/>
        </pc:sldMkLst>
        <pc:picChg chg="mod">
          <ac:chgData name="Marian Benčat" userId="20b7aaac25ce46d9" providerId="LiveId" clId="{E020BB50-4939-419B-BFCC-E0199817C24F}" dt="2019-05-08T18:55:33.095" v="7921" actId="1076"/>
          <ac:picMkLst>
            <pc:docMk/>
            <pc:sldMk cId="418665175" sldId="380"/>
            <ac:picMk id="4" creationId="{82ED76B0-135D-41DC-A45A-D5E7C3783606}"/>
          </ac:picMkLst>
        </pc:picChg>
      </pc:sldChg>
      <pc:sldChg chg="add">
        <pc:chgData name="Marian Benčat" userId="20b7aaac25ce46d9" providerId="LiveId" clId="{E020BB50-4939-419B-BFCC-E0199817C24F}" dt="2019-05-08T18:54:48.209" v="7912"/>
        <pc:sldMkLst>
          <pc:docMk/>
          <pc:sldMk cId="2250941976" sldId="381"/>
        </pc:sldMkLst>
      </pc:sldChg>
      <pc:sldChg chg="add del">
        <pc:chgData name="Marian Benčat" userId="20b7aaac25ce46d9" providerId="LiveId" clId="{E020BB50-4939-419B-BFCC-E0199817C24F}" dt="2019-05-08T18:57:43.260" v="7968" actId="2696"/>
        <pc:sldMkLst>
          <pc:docMk/>
          <pc:sldMk cId="92260761" sldId="382"/>
        </pc:sldMkLst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515277585" sldId="383"/>
        </pc:sldMkLst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3099109240" sldId="384"/>
        </pc:sldMkLst>
      </pc:sldChg>
      <pc:sldChg chg="modSp add">
        <pc:chgData name="Marian Benčat" userId="20b7aaac25ce46d9" providerId="LiveId" clId="{E020BB50-4939-419B-BFCC-E0199817C24F}" dt="2019-05-08T18:57:37.311" v="7963" actId="27636"/>
        <pc:sldMkLst>
          <pc:docMk/>
          <pc:sldMk cId="2341473410" sldId="385"/>
        </pc:sldMkLst>
        <pc:spChg chg="mod">
          <ac:chgData name="Marian Benčat" userId="20b7aaac25ce46d9" providerId="LiveId" clId="{E020BB50-4939-419B-BFCC-E0199817C24F}" dt="2019-05-08T18:57:37.311" v="7963" actId="27636"/>
          <ac:spMkLst>
            <pc:docMk/>
            <pc:sldMk cId="2341473410" sldId="385"/>
            <ac:spMk id="3" creationId="{5316D8BF-BF71-44AD-945F-A016D763F529}"/>
          </ac:spMkLst>
        </pc:spChg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890183454" sldId="386"/>
        </pc:sldMkLst>
      </pc:sldChg>
      <pc:sldChg chg="modSp add">
        <pc:chgData name="Marian Benčat" userId="20b7aaac25ce46d9" providerId="LiveId" clId="{E020BB50-4939-419B-BFCC-E0199817C24F}" dt="2019-05-08T18:57:37.321" v="7964" actId="27636"/>
        <pc:sldMkLst>
          <pc:docMk/>
          <pc:sldMk cId="2934426617" sldId="387"/>
        </pc:sldMkLst>
        <pc:spChg chg="mod">
          <ac:chgData name="Marian Benčat" userId="20b7aaac25ce46d9" providerId="LiveId" clId="{E020BB50-4939-419B-BFCC-E0199817C24F}" dt="2019-05-08T18:57:37.321" v="7964" actId="27636"/>
          <ac:spMkLst>
            <pc:docMk/>
            <pc:sldMk cId="2934426617" sldId="387"/>
            <ac:spMk id="3" creationId="{FAE6D514-C43C-43E9-8190-BD055C26DF81}"/>
          </ac:spMkLst>
        </pc:spChg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589638089" sldId="388"/>
        </pc:sldMkLst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1590336971" sldId="389"/>
        </pc:sldMkLst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131674180" sldId="390"/>
        </pc:sldMkLst>
      </pc:sldChg>
      <pc:sldChg chg="modSp add">
        <pc:chgData name="Marian Benčat" userId="20b7aaac25ce46d9" providerId="LiveId" clId="{E020BB50-4939-419B-BFCC-E0199817C24F}" dt="2019-05-08T18:57:37.331" v="7965" actId="27636"/>
        <pc:sldMkLst>
          <pc:docMk/>
          <pc:sldMk cId="544825107" sldId="391"/>
        </pc:sldMkLst>
        <pc:spChg chg="mod">
          <ac:chgData name="Marian Benčat" userId="20b7aaac25ce46d9" providerId="LiveId" clId="{E020BB50-4939-419B-BFCC-E0199817C24F}" dt="2019-05-08T18:57:37.331" v="7965" actId="27636"/>
          <ac:spMkLst>
            <pc:docMk/>
            <pc:sldMk cId="544825107" sldId="391"/>
            <ac:spMk id="3" creationId="{101D425E-3CA5-477B-8F99-F0104AB9B286}"/>
          </ac:spMkLst>
        </pc:spChg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1120560646" sldId="392"/>
        </pc:sldMkLst>
      </pc:sldChg>
      <pc:sldChg chg="add">
        <pc:chgData name="Marian Benčat" userId="20b7aaac25ce46d9" providerId="LiveId" clId="{E020BB50-4939-419B-BFCC-E0199817C24F}" dt="2019-05-08T18:57:37.252" v="7962"/>
        <pc:sldMkLst>
          <pc:docMk/>
          <pc:sldMk cId="1860126289" sldId="393"/>
        </pc:sldMkLst>
      </pc:sldChg>
      <pc:sldChg chg="modSp add">
        <pc:chgData name="Marian Benčat" userId="20b7aaac25ce46d9" providerId="LiveId" clId="{E020BB50-4939-419B-BFCC-E0199817C24F}" dt="2019-05-08T18:57:57.155" v="7970" actId="20577"/>
        <pc:sldMkLst>
          <pc:docMk/>
          <pc:sldMk cId="1490840642" sldId="394"/>
        </pc:sldMkLst>
        <pc:spChg chg="mod">
          <ac:chgData name="Marian Benčat" userId="20b7aaac25ce46d9" providerId="LiveId" clId="{E020BB50-4939-419B-BFCC-E0199817C24F}" dt="2019-05-08T18:57:57.155" v="7970" actId="20577"/>
          <ac:spMkLst>
            <pc:docMk/>
            <pc:sldMk cId="1490840642" sldId="394"/>
            <ac:spMk id="2" creationId="{2543F97C-D0D7-4954-90C5-1258E660E795}"/>
          </ac:spMkLst>
        </pc:spChg>
        <pc:spChg chg="mod">
          <ac:chgData name="Marian Benčat" userId="20b7aaac25ce46d9" providerId="LiveId" clId="{E020BB50-4939-419B-BFCC-E0199817C24F}" dt="2019-05-08T18:57:37.344" v="7966" actId="27636"/>
          <ac:spMkLst>
            <pc:docMk/>
            <pc:sldMk cId="1490840642" sldId="394"/>
            <ac:spMk id="3" creationId="{78F180DF-6BB8-4EB2-9EFA-3A67B7FA1DC7}"/>
          </ac:spMkLst>
        </pc:spChg>
      </pc:sldChg>
      <pc:sldChg chg="modSp add">
        <pc:chgData name="Marian Benčat" userId="20b7aaac25ce46d9" providerId="LiveId" clId="{E020BB50-4939-419B-BFCC-E0199817C24F}" dt="2019-05-08T18:57:37.364" v="7967" actId="27636"/>
        <pc:sldMkLst>
          <pc:docMk/>
          <pc:sldMk cId="2183741840" sldId="395"/>
        </pc:sldMkLst>
        <pc:spChg chg="mod">
          <ac:chgData name="Marian Benčat" userId="20b7aaac25ce46d9" providerId="LiveId" clId="{E020BB50-4939-419B-BFCC-E0199817C24F}" dt="2019-05-08T18:57:37.364" v="7967" actId="27636"/>
          <ac:spMkLst>
            <pc:docMk/>
            <pc:sldMk cId="2183741840" sldId="395"/>
            <ac:spMk id="3" creationId="{DEE94814-9249-47A5-8623-D1ACF72E6294}"/>
          </ac:spMkLst>
        </pc:spChg>
      </pc:sldChg>
      <pc:sldChg chg="modSp add">
        <pc:chgData name="Marian Benčat" userId="20b7aaac25ce46d9" providerId="LiveId" clId="{E020BB50-4939-419B-BFCC-E0199817C24F}" dt="2019-05-08T19:00:03.973" v="8101" actId="20577"/>
        <pc:sldMkLst>
          <pc:docMk/>
          <pc:sldMk cId="1569323542" sldId="396"/>
        </pc:sldMkLst>
        <pc:spChg chg="mod">
          <ac:chgData name="Marian Benčat" userId="20b7aaac25ce46d9" providerId="LiveId" clId="{E020BB50-4939-419B-BFCC-E0199817C24F}" dt="2019-05-08T18:58:11.462" v="8016" actId="20577"/>
          <ac:spMkLst>
            <pc:docMk/>
            <pc:sldMk cId="1569323542" sldId="396"/>
            <ac:spMk id="2" creationId="{AD3EFED4-4C37-4A0B-8542-395E1A473D79}"/>
          </ac:spMkLst>
        </pc:spChg>
        <pc:spChg chg="mod">
          <ac:chgData name="Marian Benčat" userId="20b7aaac25ce46d9" providerId="LiveId" clId="{E020BB50-4939-419B-BFCC-E0199817C24F}" dt="2019-05-08T19:00:03.973" v="8101" actId="20577"/>
          <ac:spMkLst>
            <pc:docMk/>
            <pc:sldMk cId="1569323542" sldId="396"/>
            <ac:spMk id="3" creationId="{7E4DE957-58DB-430C-B21E-0041BFC9EC79}"/>
          </ac:spMkLst>
        </pc:spChg>
      </pc:sldChg>
      <pc:sldChg chg="modSp add">
        <pc:chgData name="Marian Benčat" userId="20b7aaac25ce46d9" providerId="LiveId" clId="{E020BB50-4939-419B-BFCC-E0199817C24F}" dt="2019-05-08T19:04:10.566" v="8221" actId="15"/>
        <pc:sldMkLst>
          <pc:docMk/>
          <pc:sldMk cId="1032658077" sldId="397"/>
        </pc:sldMkLst>
        <pc:spChg chg="mod">
          <ac:chgData name="Marian Benčat" userId="20b7aaac25ce46d9" providerId="LiveId" clId="{E020BB50-4939-419B-BFCC-E0199817C24F}" dt="2019-05-08T19:01:48.298" v="8130" actId="20577"/>
          <ac:spMkLst>
            <pc:docMk/>
            <pc:sldMk cId="1032658077" sldId="397"/>
            <ac:spMk id="2" creationId="{789D2EC7-7A29-4F37-8621-28B0BEAC0115}"/>
          </ac:spMkLst>
        </pc:spChg>
        <pc:spChg chg="mod">
          <ac:chgData name="Marian Benčat" userId="20b7aaac25ce46d9" providerId="LiveId" clId="{E020BB50-4939-419B-BFCC-E0199817C24F}" dt="2019-05-08T19:04:10.566" v="8221" actId="15"/>
          <ac:spMkLst>
            <pc:docMk/>
            <pc:sldMk cId="1032658077" sldId="397"/>
            <ac:spMk id="3" creationId="{555B0489-E47D-4150-8B88-93FCE7F7EB22}"/>
          </ac:spMkLst>
        </pc:spChg>
      </pc:sldChg>
      <pc:sldChg chg="modSp add">
        <pc:chgData name="Marian Benčat" userId="20b7aaac25ce46d9" providerId="LiveId" clId="{E020BB50-4939-419B-BFCC-E0199817C24F}" dt="2019-05-08T19:05:00.545" v="8417" actId="20577"/>
        <pc:sldMkLst>
          <pc:docMk/>
          <pc:sldMk cId="3906092598" sldId="398"/>
        </pc:sldMkLst>
        <pc:spChg chg="mod">
          <ac:chgData name="Marian Benčat" userId="20b7aaac25ce46d9" providerId="LiveId" clId="{E020BB50-4939-419B-BFCC-E0199817C24F}" dt="2019-05-08T19:04:16.404" v="8233" actId="20577"/>
          <ac:spMkLst>
            <pc:docMk/>
            <pc:sldMk cId="3906092598" sldId="398"/>
            <ac:spMk id="2" creationId="{424F6BE3-6EF4-477F-84A6-19730F5BFB42}"/>
          </ac:spMkLst>
        </pc:spChg>
        <pc:spChg chg="mod">
          <ac:chgData name="Marian Benčat" userId="20b7aaac25ce46d9" providerId="LiveId" clId="{E020BB50-4939-419B-BFCC-E0199817C24F}" dt="2019-05-08T19:05:00.545" v="8417" actId="20577"/>
          <ac:spMkLst>
            <pc:docMk/>
            <pc:sldMk cId="3906092598" sldId="398"/>
            <ac:spMk id="3" creationId="{5D96497D-636D-4E8C-806C-E09B1D861964}"/>
          </ac:spMkLst>
        </pc:spChg>
      </pc:sldChg>
      <pc:sldChg chg="modSp add">
        <pc:chgData name="Marian Benčat" userId="20b7aaac25ce46d9" providerId="LiveId" clId="{E020BB50-4939-419B-BFCC-E0199817C24F}" dt="2019-05-08T19:05:40.478" v="8633" actId="20577"/>
        <pc:sldMkLst>
          <pc:docMk/>
          <pc:sldMk cId="875852374" sldId="399"/>
        </pc:sldMkLst>
        <pc:spChg chg="mod">
          <ac:chgData name="Marian Benčat" userId="20b7aaac25ce46d9" providerId="LiveId" clId="{E020BB50-4939-419B-BFCC-E0199817C24F}" dt="2019-05-08T19:05:07.475" v="8433" actId="20577"/>
          <ac:spMkLst>
            <pc:docMk/>
            <pc:sldMk cId="875852374" sldId="399"/>
            <ac:spMk id="2" creationId="{4130EE76-2C34-44CD-B490-389FEFB80F37}"/>
          </ac:spMkLst>
        </pc:spChg>
        <pc:spChg chg="mod">
          <ac:chgData name="Marian Benčat" userId="20b7aaac25ce46d9" providerId="LiveId" clId="{E020BB50-4939-419B-BFCC-E0199817C24F}" dt="2019-05-08T19:05:40.478" v="8633" actId="20577"/>
          <ac:spMkLst>
            <pc:docMk/>
            <pc:sldMk cId="875852374" sldId="399"/>
            <ac:spMk id="3" creationId="{85CA19A6-1B2A-4E55-B37C-268FDC71FDC2}"/>
          </ac:spMkLst>
        </pc:spChg>
      </pc:sldChg>
      <pc:sldChg chg="delSp modSp add">
        <pc:chgData name="Marian Benčat" userId="20b7aaac25ce46d9" providerId="LiveId" clId="{E020BB50-4939-419B-BFCC-E0199817C24F}" dt="2019-05-08T19:07:37.405" v="8652" actId="20577"/>
        <pc:sldMkLst>
          <pc:docMk/>
          <pc:sldMk cId="3050788192" sldId="400"/>
        </pc:sldMkLst>
        <pc:spChg chg="mod">
          <ac:chgData name="Marian Benčat" userId="20b7aaac25ce46d9" providerId="LiveId" clId="{E020BB50-4939-419B-BFCC-E0199817C24F}" dt="2019-05-08T19:07:37.405" v="8652" actId="20577"/>
          <ac:spMkLst>
            <pc:docMk/>
            <pc:sldMk cId="3050788192" sldId="400"/>
            <ac:spMk id="2" creationId="{F15B91B1-63CC-4EA4-8E27-62C6623EDC6F}"/>
          </ac:spMkLst>
        </pc:spChg>
        <pc:spChg chg="del">
          <ac:chgData name="Marian Benčat" userId="20b7aaac25ce46d9" providerId="LiveId" clId="{E020BB50-4939-419B-BFCC-E0199817C24F}" dt="2019-05-08T19:07:30.017" v="8647" actId="478"/>
          <ac:spMkLst>
            <pc:docMk/>
            <pc:sldMk cId="3050788192" sldId="400"/>
            <ac:spMk id="3" creationId="{A51DD9D7-185A-4878-8292-41E5D565B6BC}"/>
          </ac:spMkLst>
        </pc:spChg>
      </pc:sldChg>
      <pc:sldChg chg="delSp modSp add">
        <pc:chgData name="Marian Benčat" userId="20b7aaac25ce46d9" providerId="LiveId" clId="{E020BB50-4939-419B-BFCC-E0199817C24F}" dt="2019-05-08T19:08:02.035" v="8706" actId="20577"/>
        <pc:sldMkLst>
          <pc:docMk/>
          <pc:sldMk cId="2781160091" sldId="401"/>
        </pc:sldMkLst>
        <pc:spChg chg="mod">
          <ac:chgData name="Marian Benčat" userId="20b7aaac25ce46d9" providerId="LiveId" clId="{E020BB50-4939-419B-BFCC-E0199817C24F}" dt="2019-05-08T19:08:02.035" v="8706" actId="20577"/>
          <ac:spMkLst>
            <pc:docMk/>
            <pc:sldMk cId="2781160091" sldId="401"/>
            <ac:spMk id="2" creationId="{6F84C9FF-2B43-4528-9314-43F4BF2D8C2E}"/>
          </ac:spMkLst>
        </pc:spChg>
        <pc:spChg chg="del">
          <ac:chgData name="Marian Benčat" userId="20b7aaac25ce46d9" providerId="LiveId" clId="{E020BB50-4939-419B-BFCC-E0199817C24F}" dt="2019-05-08T19:07:53.387" v="8673" actId="478"/>
          <ac:spMkLst>
            <pc:docMk/>
            <pc:sldMk cId="2781160091" sldId="401"/>
            <ac:spMk id="3" creationId="{A7217658-3985-45C2-AA83-587BB5F79035}"/>
          </ac:spMkLst>
        </pc:spChg>
      </pc:sldChg>
    </pc:docChg>
  </pc:docChgLst>
  <pc:docChgLst>
    <pc:chgData name="Marian Benčat" userId="20b7aaac25ce46d9" providerId="Windows Live" clId="Web-{326BAAC5-7250-474F-868D-277F14C5A58D}"/>
    <pc:docChg chg="modSld">
      <pc:chgData name="Marian Benčat" userId="20b7aaac25ce46d9" providerId="Windows Live" clId="Web-{326BAAC5-7250-474F-868D-277F14C5A58D}" dt="2019-05-10T12:43:55.170" v="3" actId="1076"/>
      <pc:docMkLst>
        <pc:docMk/>
      </pc:docMkLst>
      <pc:sldChg chg="modSp">
        <pc:chgData name="Marian Benčat" userId="20b7aaac25ce46d9" providerId="Windows Live" clId="Web-{326BAAC5-7250-474F-868D-277F14C5A58D}" dt="2019-05-10T10:48:06.552" v="0" actId="1076"/>
        <pc:sldMkLst>
          <pc:docMk/>
          <pc:sldMk cId="1479760531" sldId="263"/>
        </pc:sldMkLst>
        <pc:picChg chg="mod">
          <ac:chgData name="Marian Benčat" userId="20b7aaac25ce46d9" providerId="Windows Live" clId="Web-{326BAAC5-7250-474F-868D-277F14C5A58D}" dt="2019-05-10T10:48:06.552" v="0" actId="1076"/>
          <ac:picMkLst>
            <pc:docMk/>
            <pc:sldMk cId="1479760531" sldId="263"/>
            <ac:picMk id="4" creationId="{8470019D-12F8-4283-895E-147987C53256}"/>
          </ac:picMkLst>
        </pc:picChg>
      </pc:sldChg>
      <pc:sldChg chg="modSp">
        <pc:chgData name="Marian Benčat" userId="20b7aaac25ce46d9" providerId="Windows Live" clId="Web-{326BAAC5-7250-474F-868D-277F14C5A58D}" dt="2019-05-10T11:24:34.579" v="1" actId="1076"/>
        <pc:sldMkLst>
          <pc:docMk/>
          <pc:sldMk cId="1814938541" sldId="282"/>
        </pc:sldMkLst>
        <pc:picChg chg="mod">
          <ac:chgData name="Marian Benčat" userId="20b7aaac25ce46d9" providerId="Windows Live" clId="Web-{326BAAC5-7250-474F-868D-277F14C5A58D}" dt="2019-05-10T11:24:34.579" v="1" actId="1076"/>
          <ac:picMkLst>
            <pc:docMk/>
            <pc:sldMk cId="1814938541" sldId="282"/>
            <ac:picMk id="5" creationId="{ACD0C736-ECD8-4502-B441-43F39513AF78}"/>
          </ac:picMkLst>
        </pc:picChg>
      </pc:sldChg>
      <pc:sldChg chg="modSp">
        <pc:chgData name="Marian Benčat" userId="20b7aaac25ce46d9" providerId="Windows Live" clId="Web-{326BAAC5-7250-474F-868D-277F14C5A58D}" dt="2019-05-10T12:02:07.545" v="2" actId="1076"/>
        <pc:sldMkLst>
          <pc:docMk/>
          <pc:sldMk cId="3796260795" sldId="307"/>
        </pc:sldMkLst>
        <pc:picChg chg="mod">
          <ac:chgData name="Marian Benčat" userId="20b7aaac25ce46d9" providerId="Windows Live" clId="Web-{326BAAC5-7250-474F-868D-277F14C5A58D}" dt="2019-05-10T12:02:07.545" v="2" actId="1076"/>
          <ac:picMkLst>
            <pc:docMk/>
            <pc:sldMk cId="3796260795" sldId="307"/>
            <ac:picMk id="2" creationId="{1025A45A-2145-4D92-9059-24EB6C7FB5D1}"/>
          </ac:picMkLst>
        </pc:picChg>
      </pc:sldChg>
      <pc:sldChg chg="modSp">
        <pc:chgData name="Marian Benčat" userId="20b7aaac25ce46d9" providerId="Windows Live" clId="Web-{326BAAC5-7250-474F-868D-277F14C5A58D}" dt="2019-05-10T12:43:55.170" v="3" actId="1076"/>
        <pc:sldMkLst>
          <pc:docMk/>
          <pc:sldMk cId="3911148340" sldId="315"/>
        </pc:sldMkLst>
        <pc:picChg chg="mod">
          <ac:chgData name="Marian Benčat" userId="20b7aaac25ce46d9" providerId="Windows Live" clId="Web-{326BAAC5-7250-474F-868D-277F14C5A58D}" dt="2019-05-10T12:43:55.170" v="3" actId="1076"/>
          <ac:picMkLst>
            <pc:docMk/>
            <pc:sldMk cId="3911148340" sldId="315"/>
            <ac:picMk id="4" creationId="{B2652EBF-1F45-4282-8449-6446EE89C49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658FE-59C4-4D5E-88C4-2790F29C573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ED82160-8E62-4BD3-81DC-947F6FE57854}">
      <dgm:prSet/>
      <dgm:spPr/>
      <dgm:t>
        <a:bodyPr/>
        <a:lstStyle/>
        <a:p>
          <a:r>
            <a:rPr lang="cs-CZ"/>
            <a:t>Jak funguje browser a angular change detection</a:t>
          </a:r>
          <a:endParaRPr lang="en-US"/>
        </a:p>
      </dgm:t>
    </dgm:pt>
    <dgm:pt modelId="{21E7528D-06D5-4763-A665-92E370528A66}" type="parTrans" cxnId="{F55E8AE5-148B-4E5F-BA11-072773C25940}">
      <dgm:prSet/>
      <dgm:spPr/>
      <dgm:t>
        <a:bodyPr/>
        <a:lstStyle/>
        <a:p>
          <a:endParaRPr lang="en-US"/>
        </a:p>
      </dgm:t>
    </dgm:pt>
    <dgm:pt modelId="{B762A0DF-5A11-4F9F-B97E-0822EA9F8F2C}" type="sibTrans" cxnId="{F55E8AE5-148B-4E5F-BA11-072773C25940}">
      <dgm:prSet/>
      <dgm:spPr/>
      <dgm:t>
        <a:bodyPr/>
        <a:lstStyle/>
        <a:p>
          <a:endParaRPr lang="en-US"/>
        </a:p>
      </dgm:t>
    </dgm:pt>
    <dgm:pt modelId="{B9CCD07E-2712-49DC-A2F7-D65853385319}">
      <dgm:prSet/>
      <dgm:spPr/>
      <dgm:t>
        <a:bodyPr/>
        <a:lstStyle/>
        <a:p>
          <a:r>
            <a:rPr lang="cs-CZ"/>
            <a:t>Funkcionální programování</a:t>
          </a:r>
          <a:endParaRPr lang="en-US"/>
        </a:p>
      </dgm:t>
    </dgm:pt>
    <dgm:pt modelId="{56A357C4-25F7-48C4-A997-5C6C1D153C53}" type="parTrans" cxnId="{736568B7-A449-488D-BAC6-152CCF883BF4}">
      <dgm:prSet/>
      <dgm:spPr/>
      <dgm:t>
        <a:bodyPr/>
        <a:lstStyle/>
        <a:p>
          <a:endParaRPr lang="en-US"/>
        </a:p>
      </dgm:t>
    </dgm:pt>
    <dgm:pt modelId="{4B1BE2D8-CA32-4E67-A4C2-11378AC7620E}" type="sibTrans" cxnId="{736568B7-A449-488D-BAC6-152CCF883BF4}">
      <dgm:prSet/>
      <dgm:spPr/>
      <dgm:t>
        <a:bodyPr/>
        <a:lstStyle/>
        <a:p>
          <a:endParaRPr lang="en-US"/>
        </a:p>
      </dgm:t>
    </dgm:pt>
    <dgm:pt modelId="{62BBB2FB-78FD-4AD3-913A-ED787A1DF63D}">
      <dgm:prSet/>
      <dgm:spPr/>
      <dgm:t>
        <a:bodyPr/>
        <a:lstStyle/>
        <a:p>
          <a:r>
            <a:rPr lang="cs-CZ"/>
            <a:t>RJXS a reaktivní programování</a:t>
          </a:r>
          <a:endParaRPr lang="en-US"/>
        </a:p>
      </dgm:t>
    </dgm:pt>
    <dgm:pt modelId="{110E5EC1-696A-4313-BABC-EE6CEEA7E72B}" type="parTrans" cxnId="{0086FEE5-7F56-484E-A6A5-3AF4EA481836}">
      <dgm:prSet/>
      <dgm:spPr/>
      <dgm:t>
        <a:bodyPr/>
        <a:lstStyle/>
        <a:p>
          <a:endParaRPr lang="en-US"/>
        </a:p>
      </dgm:t>
    </dgm:pt>
    <dgm:pt modelId="{E367C1CD-61D6-42A7-ADAE-201662EC2347}" type="sibTrans" cxnId="{0086FEE5-7F56-484E-A6A5-3AF4EA481836}">
      <dgm:prSet/>
      <dgm:spPr/>
      <dgm:t>
        <a:bodyPr/>
        <a:lstStyle/>
        <a:p>
          <a:endParaRPr lang="en-US"/>
        </a:p>
      </dgm:t>
    </dgm:pt>
    <dgm:pt modelId="{970C5543-9E88-408C-99A9-7C36449CA944}">
      <dgm:prSet/>
      <dgm:spPr/>
      <dgm:t>
        <a:bodyPr/>
        <a:lstStyle/>
        <a:p>
          <a:r>
            <a:rPr lang="cs-CZ"/>
            <a:t>NGRX</a:t>
          </a:r>
          <a:endParaRPr lang="en-US"/>
        </a:p>
      </dgm:t>
    </dgm:pt>
    <dgm:pt modelId="{4CB9A540-CEC5-4297-BC5C-C944D4082E2F}" type="parTrans" cxnId="{1E1AE108-2F48-42CE-BA02-A8D208027D43}">
      <dgm:prSet/>
      <dgm:spPr/>
      <dgm:t>
        <a:bodyPr/>
        <a:lstStyle/>
        <a:p>
          <a:endParaRPr lang="en-US"/>
        </a:p>
      </dgm:t>
    </dgm:pt>
    <dgm:pt modelId="{D32CF17F-C2E8-4811-A255-E952C392D8AB}" type="sibTrans" cxnId="{1E1AE108-2F48-42CE-BA02-A8D208027D43}">
      <dgm:prSet/>
      <dgm:spPr/>
      <dgm:t>
        <a:bodyPr/>
        <a:lstStyle/>
        <a:p>
          <a:endParaRPr lang="en-US"/>
        </a:p>
      </dgm:t>
    </dgm:pt>
    <dgm:pt modelId="{4F1F4879-FED5-4E35-B6A7-DED309E9BAE3}">
      <dgm:prSet/>
      <dgm:spPr/>
      <dgm:t>
        <a:bodyPr/>
        <a:lstStyle/>
        <a:p>
          <a:r>
            <a:rPr lang="cs-CZ" dirty="0"/>
            <a:t>NRWL/NX</a:t>
          </a:r>
          <a:endParaRPr lang="en-US" dirty="0"/>
        </a:p>
      </dgm:t>
    </dgm:pt>
    <dgm:pt modelId="{A2D1E946-4214-445C-88BF-321DC280676F}" type="parTrans" cxnId="{83D6CF4C-C52C-4D8D-B0AC-4C6EA835788D}">
      <dgm:prSet/>
      <dgm:spPr/>
      <dgm:t>
        <a:bodyPr/>
        <a:lstStyle/>
        <a:p>
          <a:endParaRPr lang="en-US"/>
        </a:p>
      </dgm:t>
    </dgm:pt>
    <dgm:pt modelId="{94F18BDC-7E8E-4948-B42E-23BE58E01E7D}" type="sibTrans" cxnId="{83D6CF4C-C52C-4D8D-B0AC-4C6EA835788D}">
      <dgm:prSet/>
      <dgm:spPr/>
      <dgm:t>
        <a:bodyPr/>
        <a:lstStyle/>
        <a:p>
          <a:endParaRPr lang="en-US"/>
        </a:p>
      </dgm:t>
    </dgm:pt>
    <dgm:pt modelId="{F05E996A-AEAE-4DE7-8955-5896F1BEB791}">
      <dgm:prSet/>
      <dgm:spPr/>
      <dgm:t>
        <a:bodyPr/>
        <a:lstStyle/>
        <a:p>
          <a:r>
            <a:rPr lang="cs-CZ" dirty="0"/>
            <a:t>Build </a:t>
          </a:r>
          <a:r>
            <a:rPr lang="cs-CZ" dirty="0" err="1"/>
            <a:t>features</a:t>
          </a:r>
          <a:endParaRPr lang="en-US" dirty="0"/>
        </a:p>
      </dgm:t>
    </dgm:pt>
    <dgm:pt modelId="{624B9CC8-BF06-45DC-A32D-2B9C4F62C97E}" type="parTrans" cxnId="{9ED81187-0719-4C5F-BC4C-3D5ABAC0DF7B}">
      <dgm:prSet/>
      <dgm:spPr/>
      <dgm:t>
        <a:bodyPr/>
        <a:lstStyle/>
        <a:p>
          <a:endParaRPr lang="en-US"/>
        </a:p>
      </dgm:t>
    </dgm:pt>
    <dgm:pt modelId="{33E7C43C-1D6C-417D-B9E6-2DF860DADC3E}" type="sibTrans" cxnId="{9ED81187-0719-4C5F-BC4C-3D5ABAC0DF7B}">
      <dgm:prSet/>
      <dgm:spPr/>
      <dgm:t>
        <a:bodyPr/>
        <a:lstStyle/>
        <a:p>
          <a:endParaRPr lang="en-US"/>
        </a:p>
      </dgm:t>
    </dgm:pt>
    <dgm:pt modelId="{8B7C5803-F98B-4B91-92BE-BC31C30C8838}">
      <dgm:prSet/>
      <dgm:spPr/>
      <dgm:t>
        <a:bodyPr/>
        <a:lstStyle/>
        <a:p>
          <a:r>
            <a:rPr lang="cs-CZ" dirty="0"/>
            <a:t>Stylování / způsob vývoje komponent</a:t>
          </a:r>
          <a:endParaRPr lang="en-US" dirty="0"/>
        </a:p>
      </dgm:t>
    </dgm:pt>
    <dgm:pt modelId="{9BCC450F-C201-4F84-B0AC-0155346E6E0F}" type="parTrans" cxnId="{D5654B57-8690-4661-8CF5-23BC29B91314}">
      <dgm:prSet/>
      <dgm:spPr/>
      <dgm:t>
        <a:bodyPr/>
        <a:lstStyle/>
        <a:p>
          <a:endParaRPr lang="en-US"/>
        </a:p>
      </dgm:t>
    </dgm:pt>
    <dgm:pt modelId="{EE9E0A7F-5C73-4391-869A-33FCC5D45A1D}" type="sibTrans" cxnId="{D5654B57-8690-4661-8CF5-23BC29B91314}">
      <dgm:prSet/>
      <dgm:spPr/>
      <dgm:t>
        <a:bodyPr/>
        <a:lstStyle/>
        <a:p>
          <a:endParaRPr lang="en-US"/>
        </a:p>
      </dgm:t>
    </dgm:pt>
    <dgm:pt modelId="{4613F084-64B1-42A6-917C-0B9CAE946163}">
      <dgm:prSet/>
      <dgm:spPr/>
      <dgm:t>
        <a:bodyPr/>
        <a:lstStyle/>
        <a:p>
          <a:r>
            <a:rPr lang="cs-CZ" dirty="0"/>
            <a:t>Lokalizace</a:t>
          </a:r>
          <a:endParaRPr lang="en-US" dirty="0"/>
        </a:p>
      </dgm:t>
    </dgm:pt>
    <dgm:pt modelId="{B64CA90D-8737-488B-A6C1-15C78434F737}" type="parTrans" cxnId="{691D1647-D510-4185-9F54-9550E93F2CB4}">
      <dgm:prSet/>
      <dgm:spPr/>
      <dgm:t>
        <a:bodyPr/>
        <a:lstStyle/>
        <a:p>
          <a:endParaRPr lang="cs-CZ"/>
        </a:p>
      </dgm:t>
    </dgm:pt>
    <dgm:pt modelId="{302AF07B-C85C-49F1-A439-5AE7877398B3}" type="sibTrans" cxnId="{691D1647-D510-4185-9F54-9550E93F2CB4}">
      <dgm:prSet/>
      <dgm:spPr/>
      <dgm:t>
        <a:bodyPr/>
        <a:lstStyle/>
        <a:p>
          <a:endParaRPr lang="cs-CZ"/>
        </a:p>
      </dgm:t>
    </dgm:pt>
    <dgm:pt modelId="{500B0A99-D7BF-4343-A5B3-52D9B6F879C2}">
      <dgm:prSet/>
      <dgm:spPr/>
      <dgm:t>
        <a:bodyPr/>
        <a:lstStyle/>
        <a:p>
          <a:r>
            <a:rPr lang="cs-CZ" dirty="0"/>
            <a:t>Komunikace se serverem</a:t>
          </a:r>
          <a:endParaRPr lang="en-US" dirty="0"/>
        </a:p>
      </dgm:t>
    </dgm:pt>
    <dgm:pt modelId="{EA8CDB13-188F-457C-885B-13E302B95E24}" type="parTrans" cxnId="{A2519926-18CE-4990-8440-F7163446153A}">
      <dgm:prSet/>
      <dgm:spPr/>
      <dgm:t>
        <a:bodyPr/>
        <a:lstStyle/>
        <a:p>
          <a:endParaRPr lang="cs-CZ"/>
        </a:p>
      </dgm:t>
    </dgm:pt>
    <dgm:pt modelId="{F84E7AA8-620E-422C-86CF-D054A35A3317}" type="sibTrans" cxnId="{A2519926-18CE-4990-8440-F7163446153A}">
      <dgm:prSet/>
      <dgm:spPr/>
      <dgm:t>
        <a:bodyPr/>
        <a:lstStyle/>
        <a:p>
          <a:endParaRPr lang="cs-CZ"/>
        </a:p>
      </dgm:t>
    </dgm:pt>
    <dgm:pt modelId="{CB7D3B1B-1635-4E7C-9C77-2991201F67FD}" type="pres">
      <dgm:prSet presAssocID="{F6E658FE-59C4-4D5E-88C4-2790F29C5733}" presName="Name0" presStyleCnt="0">
        <dgm:presLayoutVars>
          <dgm:dir/>
          <dgm:resizeHandles val="exact"/>
        </dgm:presLayoutVars>
      </dgm:prSet>
      <dgm:spPr/>
    </dgm:pt>
    <dgm:pt modelId="{E3C4E4CA-56FE-4C81-B820-771EA31CD38D}" type="pres">
      <dgm:prSet presAssocID="{CED82160-8E62-4BD3-81DC-947F6FE57854}" presName="node" presStyleLbl="node1" presStyleIdx="0" presStyleCnt="9">
        <dgm:presLayoutVars>
          <dgm:bulletEnabled val="1"/>
        </dgm:presLayoutVars>
      </dgm:prSet>
      <dgm:spPr/>
    </dgm:pt>
    <dgm:pt modelId="{EFE67196-9B40-4F9A-8BAF-93A492546846}" type="pres">
      <dgm:prSet presAssocID="{B762A0DF-5A11-4F9F-B97E-0822EA9F8F2C}" presName="sibTrans" presStyleLbl="sibTrans1D1" presStyleIdx="0" presStyleCnt="8"/>
      <dgm:spPr/>
    </dgm:pt>
    <dgm:pt modelId="{3B494B11-49F6-421B-8F59-B912802C3F91}" type="pres">
      <dgm:prSet presAssocID="{B762A0DF-5A11-4F9F-B97E-0822EA9F8F2C}" presName="connectorText" presStyleLbl="sibTrans1D1" presStyleIdx="0" presStyleCnt="8"/>
      <dgm:spPr/>
    </dgm:pt>
    <dgm:pt modelId="{7321A22A-80F5-4311-A59F-C2EEA4DF9494}" type="pres">
      <dgm:prSet presAssocID="{B9CCD07E-2712-49DC-A2F7-D65853385319}" presName="node" presStyleLbl="node1" presStyleIdx="1" presStyleCnt="9">
        <dgm:presLayoutVars>
          <dgm:bulletEnabled val="1"/>
        </dgm:presLayoutVars>
      </dgm:prSet>
      <dgm:spPr/>
    </dgm:pt>
    <dgm:pt modelId="{A059C852-5EAA-406C-8217-9903F7C912A3}" type="pres">
      <dgm:prSet presAssocID="{4B1BE2D8-CA32-4E67-A4C2-11378AC7620E}" presName="sibTrans" presStyleLbl="sibTrans1D1" presStyleIdx="1" presStyleCnt="8"/>
      <dgm:spPr/>
    </dgm:pt>
    <dgm:pt modelId="{81FC88D7-3823-4E81-9C9C-460D616FE3B4}" type="pres">
      <dgm:prSet presAssocID="{4B1BE2D8-CA32-4E67-A4C2-11378AC7620E}" presName="connectorText" presStyleLbl="sibTrans1D1" presStyleIdx="1" presStyleCnt="8"/>
      <dgm:spPr/>
    </dgm:pt>
    <dgm:pt modelId="{1B08C522-5382-4A77-A229-6207F2C7100D}" type="pres">
      <dgm:prSet presAssocID="{62BBB2FB-78FD-4AD3-913A-ED787A1DF63D}" presName="node" presStyleLbl="node1" presStyleIdx="2" presStyleCnt="9">
        <dgm:presLayoutVars>
          <dgm:bulletEnabled val="1"/>
        </dgm:presLayoutVars>
      </dgm:prSet>
      <dgm:spPr/>
    </dgm:pt>
    <dgm:pt modelId="{E55D96B8-8A87-4AA4-88A7-962631AB6E13}" type="pres">
      <dgm:prSet presAssocID="{E367C1CD-61D6-42A7-ADAE-201662EC2347}" presName="sibTrans" presStyleLbl="sibTrans1D1" presStyleIdx="2" presStyleCnt="8"/>
      <dgm:spPr/>
    </dgm:pt>
    <dgm:pt modelId="{F358AC4A-69AD-455C-8BAC-C293E4851015}" type="pres">
      <dgm:prSet presAssocID="{E367C1CD-61D6-42A7-ADAE-201662EC2347}" presName="connectorText" presStyleLbl="sibTrans1D1" presStyleIdx="2" presStyleCnt="8"/>
      <dgm:spPr/>
    </dgm:pt>
    <dgm:pt modelId="{720E189D-02D1-4C37-B240-DE0C954486D9}" type="pres">
      <dgm:prSet presAssocID="{970C5543-9E88-408C-99A9-7C36449CA944}" presName="node" presStyleLbl="node1" presStyleIdx="3" presStyleCnt="9">
        <dgm:presLayoutVars>
          <dgm:bulletEnabled val="1"/>
        </dgm:presLayoutVars>
      </dgm:prSet>
      <dgm:spPr/>
    </dgm:pt>
    <dgm:pt modelId="{2893A836-A264-40D8-A546-215A865312A8}" type="pres">
      <dgm:prSet presAssocID="{D32CF17F-C2E8-4811-A255-E952C392D8AB}" presName="sibTrans" presStyleLbl="sibTrans1D1" presStyleIdx="3" presStyleCnt="8"/>
      <dgm:spPr/>
    </dgm:pt>
    <dgm:pt modelId="{1D5CE464-DE88-4646-A0F6-4D0512627D32}" type="pres">
      <dgm:prSet presAssocID="{D32CF17F-C2E8-4811-A255-E952C392D8AB}" presName="connectorText" presStyleLbl="sibTrans1D1" presStyleIdx="3" presStyleCnt="8"/>
      <dgm:spPr/>
    </dgm:pt>
    <dgm:pt modelId="{2A9F56BA-307E-4CD4-A39B-46570AEEC3D8}" type="pres">
      <dgm:prSet presAssocID="{4F1F4879-FED5-4E35-B6A7-DED309E9BAE3}" presName="node" presStyleLbl="node1" presStyleIdx="4" presStyleCnt="9">
        <dgm:presLayoutVars>
          <dgm:bulletEnabled val="1"/>
        </dgm:presLayoutVars>
      </dgm:prSet>
      <dgm:spPr/>
    </dgm:pt>
    <dgm:pt modelId="{CF5A1E9E-6813-44DD-9984-B9C25F62F61A}" type="pres">
      <dgm:prSet presAssocID="{94F18BDC-7E8E-4948-B42E-23BE58E01E7D}" presName="sibTrans" presStyleLbl="sibTrans1D1" presStyleIdx="4" presStyleCnt="8"/>
      <dgm:spPr/>
    </dgm:pt>
    <dgm:pt modelId="{9B02E9C5-C923-47CA-8BDC-E851BF4B7857}" type="pres">
      <dgm:prSet presAssocID="{94F18BDC-7E8E-4948-B42E-23BE58E01E7D}" presName="connectorText" presStyleLbl="sibTrans1D1" presStyleIdx="4" presStyleCnt="8"/>
      <dgm:spPr/>
    </dgm:pt>
    <dgm:pt modelId="{CE912E88-2F52-4129-9FBC-56EAE5DC87A8}" type="pres">
      <dgm:prSet presAssocID="{4613F084-64B1-42A6-917C-0B9CAE946163}" presName="node" presStyleLbl="node1" presStyleIdx="5" presStyleCnt="9">
        <dgm:presLayoutVars>
          <dgm:bulletEnabled val="1"/>
        </dgm:presLayoutVars>
      </dgm:prSet>
      <dgm:spPr/>
    </dgm:pt>
    <dgm:pt modelId="{3D715D16-F79D-4568-B399-F99ED495B105}" type="pres">
      <dgm:prSet presAssocID="{302AF07B-C85C-49F1-A439-5AE7877398B3}" presName="sibTrans" presStyleLbl="sibTrans1D1" presStyleIdx="5" presStyleCnt="8"/>
      <dgm:spPr/>
    </dgm:pt>
    <dgm:pt modelId="{E98894FD-F5BD-47D4-B886-87A5607F7ECB}" type="pres">
      <dgm:prSet presAssocID="{302AF07B-C85C-49F1-A439-5AE7877398B3}" presName="connectorText" presStyleLbl="sibTrans1D1" presStyleIdx="5" presStyleCnt="8"/>
      <dgm:spPr/>
    </dgm:pt>
    <dgm:pt modelId="{6C3AABA9-AB2C-4F67-940E-EB01A6CF6B8E}" type="pres">
      <dgm:prSet presAssocID="{500B0A99-D7BF-4343-A5B3-52D9B6F879C2}" presName="node" presStyleLbl="node1" presStyleIdx="6" presStyleCnt="9">
        <dgm:presLayoutVars>
          <dgm:bulletEnabled val="1"/>
        </dgm:presLayoutVars>
      </dgm:prSet>
      <dgm:spPr/>
    </dgm:pt>
    <dgm:pt modelId="{16A41DE4-DF3C-43AA-8F50-157BA3546811}" type="pres">
      <dgm:prSet presAssocID="{F84E7AA8-620E-422C-86CF-D054A35A3317}" presName="sibTrans" presStyleLbl="sibTrans1D1" presStyleIdx="6" presStyleCnt="8"/>
      <dgm:spPr/>
    </dgm:pt>
    <dgm:pt modelId="{6B5ECCA8-7502-45E1-958A-1E25E766FCF6}" type="pres">
      <dgm:prSet presAssocID="{F84E7AA8-620E-422C-86CF-D054A35A3317}" presName="connectorText" presStyleLbl="sibTrans1D1" presStyleIdx="6" presStyleCnt="8"/>
      <dgm:spPr/>
    </dgm:pt>
    <dgm:pt modelId="{03BA8270-B202-44B0-8B57-BA330A60DF23}" type="pres">
      <dgm:prSet presAssocID="{F05E996A-AEAE-4DE7-8955-5896F1BEB791}" presName="node" presStyleLbl="node1" presStyleIdx="7" presStyleCnt="9">
        <dgm:presLayoutVars>
          <dgm:bulletEnabled val="1"/>
        </dgm:presLayoutVars>
      </dgm:prSet>
      <dgm:spPr/>
    </dgm:pt>
    <dgm:pt modelId="{ADA55159-4E83-4D5E-A7C3-0282AA1F5204}" type="pres">
      <dgm:prSet presAssocID="{33E7C43C-1D6C-417D-B9E6-2DF860DADC3E}" presName="sibTrans" presStyleLbl="sibTrans1D1" presStyleIdx="7" presStyleCnt="8"/>
      <dgm:spPr/>
    </dgm:pt>
    <dgm:pt modelId="{9E86D1C4-78FD-4278-8279-8CCD0F03ED2F}" type="pres">
      <dgm:prSet presAssocID="{33E7C43C-1D6C-417D-B9E6-2DF860DADC3E}" presName="connectorText" presStyleLbl="sibTrans1D1" presStyleIdx="7" presStyleCnt="8"/>
      <dgm:spPr/>
    </dgm:pt>
    <dgm:pt modelId="{FFFC8E04-4F13-406E-8F4D-F4B82CB2578B}" type="pres">
      <dgm:prSet presAssocID="{8B7C5803-F98B-4B91-92BE-BC31C30C8838}" presName="node" presStyleLbl="node1" presStyleIdx="8" presStyleCnt="9">
        <dgm:presLayoutVars>
          <dgm:bulletEnabled val="1"/>
        </dgm:presLayoutVars>
      </dgm:prSet>
      <dgm:spPr/>
    </dgm:pt>
  </dgm:ptLst>
  <dgm:cxnLst>
    <dgm:cxn modelId="{39C9BF07-3673-4035-A618-CDD367ECC80F}" type="presOf" srcId="{4B1BE2D8-CA32-4E67-A4C2-11378AC7620E}" destId="{A059C852-5EAA-406C-8217-9903F7C912A3}" srcOrd="0" destOrd="0" presId="urn:microsoft.com/office/officeart/2016/7/layout/RepeatingBendingProcessNew"/>
    <dgm:cxn modelId="{1E1AE108-2F48-42CE-BA02-A8D208027D43}" srcId="{F6E658FE-59C4-4D5E-88C4-2790F29C5733}" destId="{970C5543-9E88-408C-99A9-7C36449CA944}" srcOrd="3" destOrd="0" parTransId="{4CB9A540-CEC5-4297-BC5C-C944D4082E2F}" sibTransId="{D32CF17F-C2E8-4811-A255-E952C392D8AB}"/>
    <dgm:cxn modelId="{6D698813-9DA7-48EB-80B8-EB8F13AF01F4}" type="presOf" srcId="{F05E996A-AEAE-4DE7-8955-5896F1BEB791}" destId="{03BA8270-B202-44B0-8B57-BA330A60DF23}" srcOrd="0" destOrd="0" presId="urn:microsoft.com/office/officeart/2016/7/layout/RepeatingBendingProcessNew"/>
    <dgm:cxn modelId="{2505451C-3203-4921-B2AB-162DD410B193}" type="presOf" srcId="{500B0A99-D7BF-4343-A5B3-52D9B6F879C2}" destId="{6C3AABA9-AB2C-4F67-940E-EB01A6CF6B8E}" srcOrd="0" destOrd="0" presId="urn:microsoft.com/office/officeart/2016/7/layout/RepeatingBendingProcessNew"/>
    <dgm:cxn modelId="{1021591C-9387-443C-9E29-760975E90072}" type="presOf" srcId="{33E7C43C-1D6C-417D-B9E6-2DF860DADC3E}" destId="{ADA55159-4E83-4D5E-A7C3-0282AA1F5204}" srcOrd="0" destOrd="0" presId="urn:microsoft.com/office/officeart/2016/7/layout/RepeatingBendingProcessNew"/>
    <dgm:cxn modelId="{3C678222-BD19-44AB-A744-358B78162630}" type="presOf" srcId="{E367C1CD-61D6-42A7-ADAE-201662EC2347}" destId="{E55D96B8-8A87-4AA4-88A7-962631AB6E13}" srcOrd="0" destOrd="0" presId="urn:microsoft.com/office/officeart/2016/7/layout/RepeatingBendingProcessNew"/>
    <dgm:cxn modelId="{A2519926-18CE-4990-8440-F7163446153A}" srcId="{F6E658FE-59C4-4D5E-88C4-2790F29C5733}" destId="{500B0A99-D7BF-4343-A5B3-52D9B6F879C2}" srcOrd="6" destOrd="0" parTransId="{EA8CDB13-188F-457C-885B-13E302B95E24}" sibTransId="{F84E7AA8-620E-422C-86CF-D054A35A3317}"/>
    <dgm:cxn modelId="{71E1F829-875E-4071-BB18-CA17D6EA615C}" type="presOf" srcId="{4613F084-64B1-42A6-917C-0B9CAE946163}" destId="{CE912E88-2F52-4129-9FBC-56EAE5DC87A8}" srcOrd="0" destOrd="0" presId="urn:microsoft.com/office/officeart/2016/7/layout/RepeatingBendingProcessNew"/>
    <dgm:cxn modelId="{2BDDDE32-DBE8-417E-86C1-5205EE31BC8C}" type="presOf" srcId="{B762A0DF-5A11-4F9F-B97E-0822EA9F8F2C}" destId="{3B494B11-49F6-421B-8F59-B912802C3F91}" srcOrd="1" destOrd="0" presId="urn:microsoft.com/office/officeart/2016/7/layout/RepeatingBendingProcessNew"/>
    <dgm:cxn modelId="{270A6434-02D9-468A-A055-7923C16F4349}" type="presOf" srcId="{8B7C5803-F98B-4B91-92BE-BC31C30C8838}" destId="{FFFC8E04-4F13-406E-8F4D-F4B82CB2578B}" srcOrd="0" destOrd="0" presId="urn:microsoft.com/office/officeart/2016/7/layout/RepeatingBendingProcessNew"/>
    <dgm:cxn modelId="{691D1647-D510-4185-9F54-9550E93F2CB4}" srcId="{F6E658FE-59C4-4D5E-88C4-2790F29C5733}" destId="{4613F084-64B1-42A6-917C-0B9CAE946163}" srcOrd="5" destOrd="0" parTransId="{B64CA90D-8737-488B-A6C1-15C78434F737}" sibTransId="{302AF07B-C85C-49F1-A439-5AE7877398B3}"/>
    <dgm:cxn modelId="{83D6CF4C-C52C-4D8D-B0AC-4C6EA835788D}" srcId="{F6E658FE-59C4-4D5E-88C4-2790F29C5733}" destId="{4F1F4879-FED5-4E35-B6A7-DED309E9BAE3}" srcOrd="4" destOrd="0" parTransId="{A2D1E946-4214-445C-88BF-321DC280676F}" sibTransId="{94F18BDC-7E8E-4948-B42E-23BE58E01E7D}"/>
    <dgm:cxn modelId="{605EF450-527B-4C3A-953D-38CFB8B1E312}" type="presOf" srcId="{33E7C43C-1D6C-417D-B9E6-2DF860DADC3E}" destId="{9E86D1C4-78FD-4278-8279-8CCD0F03ED2F}" srcOrd="1" destOrd="0" presId="urn:microsoft.com/office/officeart/2016/7/layout/RepeatingBendingProcessNew"/>
    <dgm:cxn modelId="{DD1BB655-39CA-4146-9D21-57505DB1E9D1}" type="presOf" srcId="{4B1BE2D8-CA32-4E67-A4C2-11378AC7620E}" destId="{81FC88D7-3823-4E81-9C9C-460D616FE3B4}" srcOrd="1" destOrd="0" presId="urn:microsoft.com/office/officeart/2016/7/layout/RepeatingBendingProcessNew"/>
    <dgm:cxn modelId="{D5654B57-8690-4661-8CF5-23BC29B91314}" srcId="{F6E658FE-59C4-4D5E-88C4-2790F29C5733}" destId="{8B7C5803-F98B-4B91-92BE-BC31C30C8838}" srcOrd="8" destOrd="0" parTransId="{9BCC450F-C201-4F84-B0AC-0155346E6E0F}" sibTransId="{EE9E0A7F-5C73-4391-869A-33FCC5D45A1D}"/>
    <dgm:cxn modelId="{D9560F7A-460A-4C0A-91E6-ECA633F366F6}" type="presOf" srcId="{94F18BDC-7E8E-4948-B42E-23BE58E01E7D}" destId="{CF5A1E9E-6813-44DD-9984-B9C25F62F61A}" srcOrd="0" destOrd="0" presId="urn:microsoft.com/office/officeart/2016/7/layout/RepeatingBendingProcessNew"/>
    <dgm:cxn modelId="{D806517B-7771-4BA9-A9E8-AC11DD53591D}" type="presOf" srcId="{B9CCD07E-2712-49DC-A2F7-D65853385319}" destId="{7321A22A-80F5-4311-A59F-C2EEA4DF9494}" srcOrd="0" destOrd="0" presId="urn:microsoft.com/office/officeart/2016/7/layout/RepeatingBendingProcessNew"/>
    <dgm:cxn modelId="{8B51AB7D-D5D5-446A-81B1-95F687778A8C}" type="presOf" srcId="{F84E7AA8-620E-422C-86CF-D054A35A3317}" destId="{16A41DE4-DF3C-43AA-8F50-157BA3546811}" srcOrd="0" destOrd="0" presId="urn:microsoft.com/office/officeart/2016/7/layout/RepeatingBendingProcessNew"/>
    <dgm:cxn modelId="{7F2D1D80-D127-4901-BBC7-E3348E520B7E}" type="presOf" srcId="{E367C1CD-61D6-42A7-ADAE-201662EC2347}" destId="{F358AC4A-69AD-455C-8BAC-C293E4851015}" srcOrd="1" destOrd="0" presId="urn:microsoft.com/office/officeart/2016/7/layout/RepeatingBendingProcessNew"/>
    <dgm:cxn modelId="{9ED81187-0719-4C5F-BC4C-3D5ABAC0DF7B}" srcId="{F6E658FE-59C4-4D5E-88C4-2790F29C5733}" destId="{F05E996A-AEAE-4DE7-8955-5896F1BEB791}" srcOrd="7" destOrd="0" parTransId="{624B9CC8-BF06-45DC-A32D-2B9C4F62C97E}" sibTransId="{33E7C43C-1D6C-417D-B9E6-2DF860DADC3E}"/>
    <dgm:cxn modelId="{9347C992-B39E-4069-B626-A05130C5BFDB}" type="presOf" srcId="{F6E658FE-59C4-4D5E-88C4-2790F29C5733}" destId="{CB7D3B1B-1635-4E7C-9C77-2991201F67FD}" srcOrd="0" destOrd="0" presId="urn:microsoft.com/office/officeart/2016/7/layout/RepeatingBendingProcessNew"/>
    <dgm:cxn modelId="{547A7893-91F7-4668-A6AC-A912CA81E8DC}" type="presOf" srcId="{62BBB2FB-78FD-4AD3-913A-ED787A1DF63D}" destId="{1B08C522-5382-4A77-A229-6207F2C7100D}" srcOrd="0" destOrd="0" presId="urn:microsoft.com/office/officeart/2016/7/layout/RepeatingBendingProcessNew"/>
    <dgm:cxn modelId="{954FFE97-FD64-4ED8-8E0F-71986A7C8505}" type="presOf" srcId="{302AF07B-C85C-49F1-A439-5AE7877398B3}" destId="{3D715D16-F79D-4568-B399-F99ED495B105}" srcOrd="0" destOrd="0" presId="urn:microsoft.com/office/officeart/2016/7/layout/RepeatingBendingProcessNew"/>
    <dgm:cxn modelId="{B11719A0-2EB7-477B-9543-8BF57CBC55A3}" type="presOf" srcId="{D32CF17F-C2E8-4811-A255-E952C392D8AB}" destId="{2893A836-A264-40D8-A546-215A865312A8}" srcOrd="0" destOrd="0" presId="urn:microsoft.com/office/officeart/2016/7/layout/RepeatingBendingProcessNew"/>
    <dgm:cxn modelId="{A9041AB7-BBB3-4CB8-9430-5BB94B032A6B}" type="presOf" srcId="{94F18BDC-7E8E-4948-B42E-23BE58E01E7D}" destId="{9B02E9C5-C923-47CA-8BDC-E851BF4B7857}" srcOrd="1" destOrd="0" presId="urn:microsoft.com/office/officeart/2016/7/layout/RepeatingBendingProcessNew"/>
    <dgm:cxn modelId="{736568B7-A449-488D-BAC6-152CCF883BF4}" srcId="{F6E658FE-59C4-4D5E-88C4-2790F29C5733}" destId="{B9CCD07E-2712-49DC-A2F7-D65853385319}" srcOrd="1" destOrd="0" parTransId="{56A357C4-25F7-48C4-A997-5C6C1D153C53}" sibTransId="{4B1BE2D8-CA32-4E67-A4C2-11378AC7620E}"/>
    <dgm:cxn modelId="{D08207BD-4326-45BC-9B0A-D973327C3CDB}" type="presOf" srcId="{CED82160-8E62-4BD3-81DC-947F6FE57854}" destId="{E3C4E4CA-56FE-4C81-B820-771EA31CD38D}" srcOrd="0" destOrd="0" presId="urn:microsoft.com/office/officeart/2016/7/layout/RepeatingBendingProcessNew"/>
    <dgm:cxn modelId="{FBDBCEC9-8540-4DDD-A319-8308B19A807B}" type="presOf" srcId="{D32CF17F-C2E8-4811-A255-E952C392D8AB}" destId="{1D5CE464-DE88-4646-A0F6-4D0512627D32}" srcOrd="1" destOrd="0" presId="urn:microsoft.com/office/officeart/2016/7/layout/RepeatingBendingProcessNew"/>
    <dgm:cxn modelId="{8E9666CB-3DF7-4549-AD46-203278B20281}" type="presOf" srcId="{F84E7AA8-620E-422C-86CF-D054A35A3317}" destId="{6B5ECCA8-7502-45E1-958A-1E25E766FCF6}" srcOrd="1" destOrd="0" presId="urn:microsoft.com/office/officeart/2016/7/layout/RepeatingBendingProcessNew"/>
    <dgm:cxn modelId="{BFE767D2-6209-4E47-885D-21D24FDA785D}" type="presOf" srcId="{970C5543-9E88-408C-99A9-7C36449CA944}" destId="{720E189D-02D1-4C37-B240-DE0C954486D9}" srcOrd="0" destOrd="0" presId="urn:microsoft.com/office/officeart/2016/7/layout/RepeatingBendingProcessNew"/>
    <dgm:cxn modelId="{6ADBD5D4-A98A-4197-8974-3D56FBAE61D2}" type="presOf" srcId="{302AF07B-C85C-49F1-A439-5AE7877398B3}" destId="{E98894FD-F5BD-47D4-B886-87A5607F7ECB}" srcOrd="1" destOrd="0" presId="urn:microsoft.com/office/officeart/2016/7/layout/RepeatingBendingProcessNew"/>
    <dgm:cxn modelId="{F55E8AE5-148B-4E5F-BA11-072773C25940}" srcId="{F6E658FE-59C4-4D5E-88C4-2790F29C5733}" destId="{CED82160-8E62-4BD3-81DC-947F6FE57854}" srcOrd="0" destOrd="0" parTransId="{21E7528D-06D5-4763-A665-92E370528A66}" sibTransId="{B762A0DF-5A11-4F9F-B97E-0822EA9F8F2C}"/>
    <dgm:cxn modelId="{0086FEE5-7F56-484E-A6A5-3AF4EA481836}" srcId="{F6E658FE-59C4-4D5E-88C4-2790F29C5733}" destId="{62BBB2FB-78FD-4AD3-913A-ED787A1DF63D}" srcOrd="2" destOrd="0" parTransId="{110E5EC1-696A-4313-BABC-EE6CEEA7E72B}" sibTransId="{E367C1CD-61D6-42A7-ADAE-201662EC2347}"/>
    <dgm:cxn modelId="{484E90EE-DB24-461F-8E7B-F5A8F5BBA92F}" type="presOf" srcId="{4F1F4879-FED5-4E35-B6A7-DED309E9BAE3}" destId="{2A9F56BA-307E-4CD4-A39B-46570AEEC3D8}" srcOrd="0" destOrd="0" presId="urn:microsoft.com/office/officeart/2016/7/layout/RepeatingBendingProcessNew"/>
    <dgm:cxn modelId="{D9C29DF6-3CF3-4E16-8DDB-49736D4D20A2}" type="presOf" srcId="{B762A0DF-5A11-4F9F-B97E-0822EA9F8F2C}" destId="{EFE67196-9B40-4F9A-8BAF-93A492546846}" srcOrd="0" destOrd="0" presId="urn:microsoft.com/office/officeart/2016/7/layout/RepeatingBendingProcessNew"/>
    <dgm:cxn modelId="{453947F1-458C-458D-A30E-979788BF9211}" type="presParOf" srcId="{CB7D3B1B-1635-4E7C-9C77-2991201F67FD}" destId="{E3C4E4CA-56FE-4C81-B820-771EA31CD38D}" srcOrd="0" destOrd="0" presId="urn:microsoft.com/office/officeart/2016/7/layout/RepeatingBendingProcessNew"/>
    <dgm:cxn modelId="{B87BEA75-5215-4EFF-85E5-A3ADEB7A40F0}" type="presParOf" srcId="{CB7D3B1B-1635-4E7C-9C77-2991201F67FD}" destId="{EFE67196-9B40-4F9A-8BAF-93A492546846}" srcOrd="1" destOrd="0" presId="urn:microsoft.com/office/officeart/2016/7/layout/RepeatingBendingProcessNew"/>
    <dgm:cxn modelId="{0930EBD4-3F7D-42C7-8E70-727BBE149711}" type="presParOf" srcId="{EFE67196-9B40-4F9A-8BAF-93A492546846}" destId="{3B494B11-49F6-421B-8F59-B912802C3F91}" srcOrd="0" destOrd="0" presId="urn:microsoft.com/office/officeart/2016/7/layout/RepeatingBendingProcessNew"/>
    <dgm:cxn modelId="{5A5E78EC-9056-4DED-B8E8-395A5937870A}" type="presParOf" srcId="{CB7D3B1B-1635-4E7C-9C77-2991201F67FD}" destId="{7321A22A-80F5-4311-A59F-C2EEA4DF9494}" srcOrd="2" destOrd="0" presId="urn:microsoft.com/office/officeart/2016/7/layout/RepeatingBendingProcessNew"/>
    <dgm:cxn modelId="{2C70780B-2CF4-452F-8908-3D1F7C1C87F8}" type="presParOf" srcId="{CB7D3B1B-1635-4E7C-9C77-2991201F67FD}" destId="{A059C852-5EAA-406C-8217-9903F7C912A3}" srcOrd="3" destOrd="0" presId="urn:microsoft.com/office/officeart/2016/7/layout/RepeatingBendingProcessNew"/>
    <dgm:cxn modelId="{0BB892B2-5334-42A7-B2F4-8736AC860E20}" type="presParOf" srcId="{A059C852-5EAA-406C-8217-9903F7C912A3}" destId="{81FC88D7-3823-4E81-9C9C-460D616FE3B4}" srcOrd="0" destOrd="0" presId="urn:microsoft.com/office/officeart/2016/7/layout/RepeatingBendingProcessNew"/>
    <dgm:cxn modelId="{FF85706A-A950-4C19-930C-89E8686B9B14}" type="presParOf" srcId="{CB7D3B1B-1635-4E7C-9C77-2991201F67FD}" destId="{1B08C522-5382-4A77-A229-6207F2C7100D}" srcOrd="4" destOrd="0" presId="urn:microsoft.com/office/officeart/2016/7/layout/RepeatingBendingProcessNew"/>
    <dgm:cxn modelId="{43B11773-29C4-437A-8277-D47456FD09F6}" type="presParOf" srcId="{CB7D3B1B-1635-4E7C-9C77-2991201F67FD}" destId="{E55D96B8-8A87-4AA4-88A7-962631AB6E13}" srcOrd="5" destOrd="0" presId="urn:microsoft.com/office/officeart/2016/7/layout/RepeatingBendingProcessNew"/>
    <dgm:cxn modelId="{9FA1E1CA-01C9-4A7E-835B-A9F0931CE08A}" type="presParOf" srcId="{E55D96B8-8A87-4AA4-88A7-962631AB6E13}" destId="{F358AC4A-69AD-455C-8BAC-C293E4851015}" srcOrd="0" destOrd="0" presId="urn:microsoft.com/office/officeart/2016/7/layout/RepeatingBendingProcessNew"/>
    <dgm:cxn modelId="{DDACD53B-B1B2-4EA8-8C80-96F51AEF92A2}" type="presParOf" srcId="{CB7D3B1B-1635-4E7C-9C77-2991201F67FD}" destId="{720E189D-02D1-4C37-B240-DE0C954486D9}" srcOrd="6" destOrd="0" presId="urn:microsoft.com/office/officeart/2016/7/layout/RepeatingBendingProcessNew"/>
    <dgm:cxn modelId="{A6BA2975-6BF2-4B30-82DE-F73C12BFF761}" type="presParOf" srcId="{CB7D3B1B-1635-4E7C-9C77-2991201F67FD}" destId="{2893A836-A264-40D8-A546-215A865312A8}" srcOrd="7" destOrd="0" presId="urn:microsoft.com/office/officeart/2016/7/layout/RepeatingBendingProcessNew"/>
    <dgm:cxn modelId="{9CAC4048-3718-4C40-8010-AD9AA3137225}" type="presParOf" srcId="{2893A836-A264-40D8-A546-215A865312A8}" destId="{1D5CE464-DE88-4646-A0F6-4D0512627D32}" srcOrd="0" destOrd="0" presId="urn:microsoft.com/office/officeart/2016/7/layout/RepeatingBendingProcessNew"/>
    <dgm:cxn modelId="{E665AA2B-C513-4480-8944-469AB98AB28B}" type="presParOf" srcId="{CB7D3B1B-1635-4E7C-9C77-2991201F67FD}" destId="{2A9F56BA-307E-4CD4-A39B-46570AEEC3D8}" srcOrd="8" destOrd="0" presId="urn:microsoft.com/office/officeart/2016/7/layout/RepeatingBendingProcessNew"/>
    <dgm:cxn modelId="{640BE0DE-F6B6-40E6-B427-D06189D9AF09}" type="presParOf" srcId="{CB7D3B1B-1635-4E7C-9C77-2991201F67FD}" destId="{CF5A1E9E-6813-44DD-9984-B9C25F62F61A}" srcOrd="9" destOrd="0" presId="urn:microsoft.com/office/officeart/2016/7/layout/RepeatingBendingProcessNew"/>
    <dgm:cxn modelId="{93DAB032-1A08-4CFF-AB17-E8A3222955DE}" type="presParOf" srcId="{CF5A1E9E-6813-44DD-9984-B9C25F62F61A}" destId="{9B02E9C5-C923-47CA-8BDC-E851BF4B7857}" srcOrd="0" destOrd="0" presId="urn:microsoft.com/office/officeart/2016/7/layout/RepeatingBendingProcessNew"/>
    <dgm:cxn modelId="{1ECC3546-BD04-4DB2-B0BE-DF9A63625C98}" type="presParOf" srcId="{CB7D3B1B-1635-4E7C-9C77-2991201F67FD}" destId="{CE912E88-2F52-4129-9FBC-56EAE5DC87A8}" srcOrd="10" destOrd="0" presId="urn:microsoft.com/office/officeart/2016/7/layout/RepeatingBendingProcessNew"/>
    <dgm:cxn modelId="{6B536F64-E40B-4110-8799-F33EDEB86A8C}" type="presParOf" srcId="{CB7D3B1B-1635-4E7C-9C77-2991201F67FD}" destId="{3D715D16-F79D-4568-B399-F99ED495B105}" srcOrd="11" destOrd="0" presId="urn:microsoft.com/office/officeart/2016/7/layout/RepeatingBendingProcessNew"/>
    <dgm:cxn modelId="{95223CF6-A6BD-4301-86F8-752CC3089CB3}" type="presParOf" srcId="{3D715D16-F79D-4568-B399-F99ED495B105}" destId="{E98894FD-F5BD-47D4-B886-87A5607F7ECB}" srcOrd="0" destOrd="0" presId="urn:microsoft.com/office/officeart/2016/7/layout/RepeatingBendingProcessNew"/>
    <dgm:cxn modelId="{63CCA230-297B-471D-8460-E174CC990BE4}" type="presParOf" srcId="{CB7D3B1B-1635-4E7C-9C77-2991201F67FD}" destId="{6C3AABA9-AB2C-4F67-940E-EB01A6CF6B8E}" srcOrd="12" destOrd="0" presId="urn:microsoft.com/office/officeart/2016/7/layout/RepeatingBendingProcessNew"/>
    <dgm:cxn modelId="{E6C37061-173B-48C5-9B22-59C2B052746E}" type="presParOf" srcId="{CB7D3B1B-1635-4E7C-9C77-2991201F67FD}" destId="{16A41DE4-DF3C-43AA-8F50-157BA3546811}" srcOrd="13" destOrd="0" presId="urn:microsoft.com/office/officeart/2016/7/layout/RepeatingBendingProcessNew"/>
    <dgm:cxn modelId="{5388F410-B27D-4BB1-9CD8-388242B8832C}" type="presParOf" srcId="{16A41DE4-DF3C-43AA-8F50-157BA3546811}" destId="{6B5ECCA8-7502-45E1-958A-1E25E766FCF6}" srcOrd="0" destOrd="0" presId="urn:microsoft.com/office/officeart/2016/7/layout/RepeatingBendingProcessNew"/>
    <dgm:cxn modelId="{D4F53298-6097-4B4F-A121-EDF9D3159E2D}" type="presParOf" srcId="{CB7D3B1B-1635-4E7C-9C77-2991201F67FD}" destId="{03BA8270-B202-44B0-8B57-BA330A60DF23}" srcOrd="14" destOrd="0" presId="urn:microsoft.com/office/officeart/2016/7/layout/RepeatingBendingProcessNew"/>
    <dgm:cxn modelId="{E7C41434-E105-4C30-81B8-F3E79FD0802F}" type="presParOf" srcId="{CB7D3B1B-1635-4E7C-9C77-2991201F67FD}" destId="{ADA55159-4E83-4D5E-A7C3-0282AA1F5204}" srcOrd="15" destOrd="0" presId="urn:microsoft.com/office/officeart/2016/7/layout/RepeatingBendingProcessNew"/>
    <dgm:cxn modelId="{DFF83E18-C6D3-4ABB-904A-1A08FDDE2D66}" type="presParOf" srcId="{ADA55159-4E83-4D5E-A7C3-0282AA1F5204}" destId="{9E86D1C4-78FD-4278-8279-8CCD0F03ED2F}" srcOrd="0" destOrd="0" presId="urn:microsoft.com/office/officeart/2016/7/layout/RepeatingBendingProcessNew"/>
    <dgm:cxn modelId="{DEB77CD8-BBDB-4CC4-A004-507641499A94}" type="presParOf" srcId="{CB7D3B1B-1635-4E7C-9C77-2991201F67FD}" destId="{FFFC8E04-4F13-406E-8F4D-F4B82CB2578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83CCC-4E90-4712-8578-582B7FFAD63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3809023-B1AE-4C5F-A5C1-9C7E3134D6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Macrotask</a:t>
          </a:r>
          <a:endParaRPr lang="en-US"/>
        </a:p>
      </dgm:t>
    </dgm:pt>
    <dgm:pt modelId="{21E49076-5858-4E89-8117-EA524FFF6014}" type="parTrans" cxnId="{76947D8D-86BC-4707-8543-81CC602E9FC9}">
      <dgm:prSet/>
      <dgm:spPr/>
      <dgm:t>
        <a:bodyPr/>
        <a:lstStyle/>
        <a:p>
          <a:endParaRPr lang="en-US"/>
        </a:p>
      </dgm:t>
    </dgm:pt>
    <dgm:pt modelId="{63AFDFBF-1B6C-41C2-9DD5-BE4AE42A54D4}" type="sibTrans" cxnId="{76947D8D-86BC-4707-8543-81CC602E9FC9}">
      <dgm:prSet/>
      <dgm:spPr/>
      <dgm:t>
        <a:bodyPr/>
        <a:lstStyle/>
        <a:p>
          <a:endParaRPr lang="en-US"/>
        </a:p>
      </dgm:t>
    </dgm:pt>
    <dgm:pt modelId="{9A34E36A-8F51-4A58-BD03-34ED910A068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Uživatelské eventy (kliknutí, mouse move, button down,… )</a:t>
          </a:r>
          <a:endParaRPr lang="en-US"/>
        </a:p>
      </dgm:t>
    </dgm:pt>
    <dgm:pt modelId="{7DE7077B-DFBC-4F99-ABEC-DD03AB1263F9}" type="parTrans" cxnId="{1ACBFEAA-7FFA-434B-AE9D-74E32A878555}">
      <dgm:prSet/>
      <dgm:spPr/>
      <dgm:t>
        <a:bodyPr/>
        <a:lstStyle/>
        <a:p>
          <a:endParaRPr lang="en-US"/>
        </a:p>
      </dgm:t>
    </dgm:pt>
    <dgm:pt modelId="{B589958D-F7CA-4D18-BA44-44BC76DC4F28}" type="sibTrans" cxnId="{1ACBFEAA-7FFA-434B-AE9D-74E32A878555}">
      <dgm:prSet/>
      <dgm:spPr/>
      <dgm:t>
        <a:bodyPr/>
        <a:lstStyle/>
        <a:p>
          <a:endParaRPr lang="en-US"/>
        </a:p>
      </dgm:t>
    </dgm:pt>
    <dgm:pt modelId="{7EF257BF-CFF6-48C5-A1FD-AFE4D62DDB3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Některé eventy prohlížeče (načtení nového scriptu,..)</a:t>
          </a:r>
          <a:endParaRPr lang="en-US"/>
        </a:p>
      </dgm:t>
    </dgm:pt>
    <dgm:pt modelId="{4BA28D95-F3B5-4512-86ED-0E01F5076ADB}" type="parTrans" cxnId="{151ABD92-B29E-4BEC-9C45-E8B430C80EA4}">
      <dgm:prSet/>
      <dgm:spPr/>
      <dgm:t>
        <a:bodyPr/>
        <a:lstStyle/>
        <a:p>
          <a:endParaRPr lang="en-US"/>
        </a:p>
      </dgm:t>
    </dgm:pt>
    <dgm:pt modelId="{411A0477-1D6E-429B-8AAE-56E0C17E13EF}" type="sibTrans" cxnId="{151ABD92-B29E-4BEC-9C45-E8B430C80EA4}">
      <dgm:prSet/>
      <dgm:spPr/>
      <dgm:t>
        <a:bodyPr/>
        <a:lstStyle/>
        <a:p>
          <a:endParaRPr lang="en-US"/>
        </a:p>
      </dgm:t>
    </dgm:pt>
    <dgm:pt modelId="{545B642C-C49D-46FD-B875-542CBE44E7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Síťový event (dorazil response ze serveru)</a:t>
          </a:r>
          <a:endParaRPr lang="en-US"/>
        </a:p>
      </dgm:t>
    </dgm:pt>
    <dgm:pt modelId="{E187A842-9398-447B-A051-ED86FFB5A65B}" type="parTrans" cxnId="{42B9C942-0DD3-46CE-8E31-2DDCFAAFC809}">
      <dgm:prSet/>
      <dgm:spPr/>
      <dgm:t>
        <a:bodyPr/>
        <a:lstStyle/>
        <a:p>
          <a:endParaRPr lang="en-US"/>
        </a:p>
      </dgm:t>
    </dgm:pt>
    <dgm:pt modelId="{2F473A73-7488-4338-88EF-7819100B0CA4}" type="sibTrans" cxnId="{42B9C942-0DD3-46CE-8E31-2DDCFAAFC809}">
      <dgm:prSet/>
      <dgm:spPr/>
      <dgm:t>
        <a:bodyPr/>
        <a:lstStyle/>
        <a:p>
          <a:endParaRPr lang="en-US"/>
        </a:p>
      </dgm:t>
    </dgm:pt>
    <dgm:pt modelId="{17572E86-2D66-490B-8491-542BDF1314A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setTimeout(), setInterval()</a:t>
          </a:r>
          <a:endParaRPr lang="en-US"/>
        </a:p>
      </dgm:t>
    </dgm:pt>
    <dgm:pt modelId="{0CACF76B-C93A-4D8E-96FB-18108AFB1209}" type="parTrans" cxnId="{C74FCB74-4466-4EF9-8402-E6ED7392199D}">
      <dgm:prSet/>
      <dgm:spPr/>
      <dgm:t>
        <a:bodyPr/>
        <a:lstStyle/>
        <a:p>
          <a:endParaRPr lang="en-US"/>
        </a:p>
      </dgm:t>
    </dgm:pt>
    <dgm:pt modelId="{B7354AC3-55CE-4EC4-B98B-0BCD995FAF17}" type="sibTrans" cxnId="{C74FCB74-4466-4EF9-8402-E6ED7392199D}">
      <dgm:prSet/>
      <dgm:spPr/>
      <dgm:t>
        <a:bodyPr/>
        <a:lstStyle/>
        <a:p>
          <a:endParaRPr lang="en-US"/>
        </a:p>
      </dgm:t>
    </dgm:pt>
    <dgm:pt modelId="{72234D37-0C8D-48F3-BD13-344ADCBD8E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Microtasky:</a:t>
          </a:r>
          <a:endParaRPr lang="en-US"/>
        </a:p>
      </dgm:t>
    </dgm:pt>
    <dgm:pt modelId="{A61B1287-B3C1-4C44-A35B-ABF61EE8307E}" type="parTrans" cxnId="{D375E4AF-B2FE-4981-A0DF-F22C4C975968}">
      <dgm:prSet/>
      <dgm:spPr/>
      <dgm:t>
        <a:bodyPr/>
        <a:lstStyle/>
        <a:p>
          <a:endParaRPr lang="en-US"/>
        </a:p>
      </dgm:t>
    </dgm:pt>
    <dgm:pt modelId="{B5BD43DF-502F-466D-9645-D443A1C15740}" type="sibTrans" cxnId="{D375E4AF-B2FE-4981-A0DF-F22C4C975968}">
      <dgm:prSet/>
      <dgm:spPr/>
      <dgm:t>
        <a:bodyPr/>
        <a:lstStyle/>
        <a:p>
          <a:endParaRPr lang="en-US"/>
        </a:p>
      </dgm:t>
    </dgm:pt>
    <dgm:pt modelId="{B1ED8820-3224-436D-9239-4BDA967F294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Většina vámi používaných a definovaných callbacků </a:t>
          </a:r>
          <a:endParaRPr lang="en-US"/>
        </a:p>
      </dgm:t>
    </dgm:pt>
    <dgm:pt modelId="{2ADF855E-329D-458F-A6EC-33A8FFC4F2F3}" type="parTrans" cxnId="{C739A951-B02A-4F77-B1E2-B63BAECB01F8}">
      <dgm:prSet/>
      <dgm:spPr/>
      <dgm:t>
        <a:bodyPr/>
        <a:lstStyle/>
        <a:p>
          <a:endParaRPr lang="en-US"/>
        </a:p>
      </dgm:t>
    </dgm:pt>
    <dgm:pt modelId="{2D704052-5911-4479-8DD5-2E5B94495392}" type="sibTrans" cxnId="{C739A951-B02A-4F77-B1E2-B63BAECB01F8}">
      <dgm:prSet/>
      <dgm:spPr/>
      <dgm:t>
        <a:bodyPr/>
        <a:lstStyle/>
        <a:p>
          <a:endParaRPr lang="en-US"/>
        </a:p>
      </dgm:t>
    </dgm:pt>
    <dgm:pt modelId="{4D835087-808A-4F7E-B63B-85522D1A33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Promise ! ! ! </a:t>
          </a:r>
          <a:endParaRPr lang="en-US"/>
        </a:p>
      </dgm:t>
    </dgm:pt>
    <dgm:pt modelId="{8EC56645-2BB8-4176-A1D3-7D506A325E5C}" type="parTrans" cxnId="{714B15D7-E382-4C90-80A0-391F271E9B72}">
      <dgm:prSet/>
      <dgm:spPr/>
      <dgm:t>
        <a:bodyPr/>
        <a:lstStyle/>
        <a:p>
          <a:endParaRPr lang="en-US"/>
        </a:p>
      </dgm:t>
    </dgm:pt>
    <dgm:pt modelId="{66E2643A-EF9D-4C59-9703-C429CD9229DE}" type="sibTrans" cxnId="{714B15D7-E382-4C90-80A0-391F271E9B72}">
      <dgm:prSet/>
      <dgm:spPr/>
      <dgm:t>
        <a:bodyPr/>
        <a:lstStyle/>
        <a:p>
          <a:endParaRPr lang="en-US"/>
        </a:p>
      </dgm:t>
    </dgm:pt>
    <dgm:pt modelId="{4057AF18-7638-49BC-AE64-0A1EE1E8155B}" type="pres">
      <dgm:prSet presAssocID="{47B83CCC-4E90-4712-8578-582B7FFAD63F}" presName="root" presStyleCnt="0">
        <dgm:presLayoutVars>
          <dgm:dir/>
          <dgm:resizeHandles val="exact"/>
        </dgm:presLayoutVars>
      </dgm:prSet>
      <dgm:spPr/>
    </dgm:pt>
    <dgm:pt modelId="{57E36EC0-E772-4D1A-9AF2-3286AFDC4054}" type="pres">
      <dgm:prSet presAssocID="{13809023-B1AE-4C5F-A5C1-9C7E3134D625}" presName="compNode" presStyleCnt="0"/>
      <dgm:spPr/>
    </dgm:pt>
    <dgm:pt modelId="{2531DEBC-D637-4F85-880B-721F1B381BE3}" type="pres">
      <dgm:prSet presAssocID="{13809023-B1AE-4C5F-A5C1-9C7E3134D6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10F3B7F-DA52-48DA-B5BC-15E63CAB7D13}" type="pres">
      <dgm:prSet presAssocID="{13809023-B1AE-4C5F-A5C1-9C7E3134D625}" presName="iconSpace" presStyleCnt="0"/>
      <dgm:spPr/>
    </dgm:pt>
    <dgm:pt modelId="{CAB6038E-5359-4ACB-B1CD-CEC64FE108D9}" type="pres">
      <dgm:prSet presAssocID="{13809023-B1AE-4C5F-A5C1-9C7E3134D625}" presName="parTx" presStyleLbl="revTx" presStyleIdx="0" presStyleCnt="4">
        <dgm:presLayoutVars>
          <dgm:chMax val="0"/>
          <dgm:chPref val="0"/>
        </dgm:presLayoutVars>
      </dgm:prSet>
      <dgm:spPr/>
    </dgm:pt>
    <dgm:pt modelId="{C4717D26-1F66-4CA4-A74C-54E73FA54E00}" type="pres">
      <dgm:prSet presAssocID="{13809023-B1AE-4C5F-A5C1-9C7E3134D625}" presName="txSpace" presStyleCnt="0"/>
      <dgm:spPr/>
    </dgm:pt>
    <dgm:pt modelId="{644BC2A5-A53C-49E9-9790-5EF5CFB1D43D}" type="pres">
      <dgm:prSet presAssocID="{13809023-B1AE-4C5F-A5C1-9C7E3134D625}" presName="desTx" presStyleLbl="revTx" presStyleIdx="1" presStyleCnt="4">
        <dgm:presLayoutVars/>
      </dgm:prSet>
      <dgm:spPr/>
    </dgm:pt>
    <dgm:pt modelId="{8679FA80-4844-445B-9098-44D877EA3407}" type="pres">
      <dgm:prSet presAssocID="{63AFDFBF-1B6C-41C2-9DD5-BE4AE42A54D4}" presName="sibTrans" presStyleCnt="0"/>
      <dgm:spPr/>
    </dgm:pt>
    <dgm:pt modelId="{37D2277B-6362-4848-BEB3-A098C421355B}" type="pres">
      <dgm:prSet presAssocID="{72234D37-0C8D-48F3-BD13-344ADCBD8E07}" presName="compNode" presStyleCnt="0"/>
      <dgm:spPr/>
    </dgm:pt>
    <dgm:pt modelId="{7CB3701F-81DD-4E4C-9C3D-43596638B254}" type="pres">
      <dgm:prSet presAssocID="{72234D37-0C8D-48F3-BD13-344ADCBD8E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ADB3809-4F33-4FF1-8F47-69BEEB1BAC74}" type="pres">
      <dgm:prSet presAssocID="{72234D37-0C8D-48F3-BD13-344ADCBD8E07}" presName="iconSpace" presStyleCnt="0"/>
      <dgm:spPr/>
    </dgm:pt>
    <dgm:pt modelId="{BC99F7BE-3A9C-48AA-8A04-22E3D1261D68}" type="pres">
      <dgm:prSet presAssocID="{72234D37-0C8D-48F3-BD13-344ADCBD8E07}" presName="parTx" presStyleLbl="revTx" presStyleIdx="2" presStyleCnt="4">
        <dgm:presLayoutVars>
          <dgm:chMax val="0"/>
          <dgm:chPref val="0"/>
        </dgm:presLayoutVars>
      </dgm:prSet>
      <dgm:spPr/>
    </dgm:pt>
    <dgm:pt modelId="{0A8BC29E-3EBB-4E3D-B1BD-B0F3AC1C4FEE}" type="pres">
      <dgm:prSet presAssocID="{72234D37-0C8D-48F3-BD13-344ADCBD8E07}" presName="txSpace" presStyleCnt="0"/>
      <dgm:spPr/>
    </dgm:pt>
    <dgm:pt modelId="{AFAFDA34-0D9C-44CD-800F-67AEA8332B5A}" type="pres">
      <dgm:prSet presAssocID="{72234D37-0C8D-48F3-BD13-344ADCBD8E07}" presName="desTx" presStyleLbl="revTx" presStyleIdx="3" presStyleCnt="4">
        <dgm:presLayoutVars/>
      </dgm:prSet>
      <dgm:spPr/>
    </dgm:pt>
  </dgm:ptLst>
  <dgm:cxnLst>
    <dgm:cxn modelId="{85D34641-FF6D-4DB9-AB35-A68E34DCD15F}" type="presOf" srcId="{4D835087-808A-4F7E-B63B-85522D1A33EC}" destId="{AFAFDA34-0D9C-44CD-800F-67AEA8332B5A}" srcOrd="0" destOrd="1" presId="urn:microsoft.com/office/officeart/2018/2/layout/IconLabelDescriptionList"/>
    <dgm:cxn modelId="{42B9C942-0DD3-46CE-8E31-2DDCFAAFC809}" srcId="{13809023-B1AE-4C5F-A5C1-9C7E3134D625}" destId="{545B642C-C49D-46FD-B875-542CBE44E72A}" srcOrd="2" destOrd="0" parTransId="{E187A842-9398-447B-A051-ED86FFB5A65B}" sibTransId="{2F473A73-7488-4338-88EF-7819100B0CA4}"/>
    <dgm:cxn modelId="{2EBA766F-391D-457B-B02F-06D69906A5E3}" type="presOf" srcId="{72234D37-0C8D-48F3-BD13-344ADCBD8E07}" destId="{BC99F7BE-3A9C-48AA-8A04-22E3D1261D68}" srcOrd="0" destOrd="0" presId="urn:microsoft.com/office/officeart/2018/2/layout/IconLabelDescriptionList"/>
    <dgm:cxn modelId="{C739A951-B02A-4F77-B1E2-B63BAECB01F8}" srcId="{72234D37-0C8D-48F3-BD13-344ADCBD8E07}" destId="{B1ED8820-3224-436D-9239-4BDA967F2945}" srcOrd="0" destOrd="0" parTransId="{2ADF855E-329D-458F-A6EC-33A8FFC4F2F3}" sibTransId="{2D704052-5911-4479-8DD5-2E5B94495392}"/>
    <dgm:cxn modelId="{C74FCB74-4466-4EF9-8402-E6ED7392199D}" srcId="{13809023-B1AE-4C5F-A5C1-9C7E3134D625}" destId="{17572E86-2D66-490B-8491-542BDF1314AD}" srcOrd="3" destOrd="0" parTransId="{0CACF76B-C93A-4D8E-96FB-18108AFB1209}" sibTransId="{B7354AC3-55CE-4EC4-B98B-0BCD995FAF17}"/>
    <dgm:cxn modelId="{075F7F80-FA33-4C7C-880B-ACFABF2190A0}" type="presOf" srcId="{13809023-B1AE-4C5F-A5C1-9C7E3134D625}" destId="{CAB6038E-5359-4ACB-B1CD-CEC64FE108D9}" srcOrd="0" destOrd="0" presId="urn:microsoft.com/office/officeart/2018/2/layout/IconLabelDescriptionList"/>
    <dgm:cxn modelId="{60E78C84-AC30-4F25-B8BC-4C03821A7C82}" type="presOf" srcId="{17572E86-2D66-490B-8491-542BDF1314AD}" destId="{644BC2A5-A53C-49E9-9790-5EF5CFB1D43D}" srcOrd="0" destOrd="3" presId="urn:microsoft.com/office/officeart/2018/2/layout/IconLabelDescriptionList"/>
    <dgm:cxn modelId="{76947D8D-86BC-4707-8543-81CC602E9FC9}" srcId="{47B83CCC-4E90-4712-8578-582B7FFAD63F}" destId="{13809023-B1AE-4C5F-A5C1-9C7E3134D625}" srcOrd="0" destOrd="0" parTransId="{21E49076-5858-4E89-8117-EA524FFF6014}" sibTransId="{63AFDFBF-1B6C-41C2-9DD5-BE4AE42A54D4}"/>
    <dgm:cxn modelId="{151ABD92-B29E-4BEC-9C45-E8B430C80EA4}" srcId="{13809023-B1AE-4C5F-A5C1-9C7E3134D625}" destId="{7EF257BF-CFF6-48C5-A1FD-AFE4D62DDB30}" srcOrd="1" destOrd="0" parTransId="{4BA28D95-F3B5-4512-86ED-0E01F5076ADB}" sibTransId="{411A0477-1D6E-429B-8AAE-56E0C17E13EF}"/>
    <dgm:cxn modelId="{2AA49EA5-5F15-4AC3-AFFD-6597E864E4C9}" type="presOf" srcId="{B1ED8820-3224-436D-9239-4BDA967F2945}" destId="{AFAFDA34-0D9C-44CD-800F-67AEA8332B5A}" srcOrd="0" destOrd="0" presId="urn:microsoft.com/office/officeart/2018/2/layout/IconLabelDescriptionList"/>
    <dgm:cxn modelId="{1ACBFEAA-7FFA-434B-AE9D-74E32A878555}" srcId="{13809023-B1AE-4C5F-A5C1-9C7E3134D625}" destId="{9A34E36A-8F51-4A58-BD03-34ED910A068B}" srcOrd="0" destOrd="0" parTransId="{7DE7077B-DFBC-4F99-ABEC-DD03AB1263F9}" sibTransId="{B589958D-F7CA-4D18-BA44-44BC76DC4F28}"/>
    <dgm:cxn modelId="{D375E4AF-B2FE-4981-A0DF-F22C4C975968}" srcId="{47B83CCC-4E90-4712-8578-582B7FFAD63F}" destId="{72234D37-0C8D-48F3-BD13-344ADCBD8E07}" srcOrd="1" destOrd="0" parTransId="{A61B1287-B3C1-4C44-A35B-ABF61EE8307E}" sibTransId="{B5BD43DF-502F-466D-9645-D443A1C15740}"/>
    <dgm:cxn modelId="{757510B2-8C3D-4502-BA42-6279B7DF0007}" type="presOf" srcId="{47B83CCC-4E90-4712-8578-582B7FFAD63F}" destId="{4057AF18-7638-49BC-AE64-0A1EE1E8155B}" srcOrd="0" destOrd="0" presId="urn:microsoft.com/office/officeart/2018/2/layout/IconLabelDescriptionList"/>
    <dgm:cxn modelId="{AB235BBF-1293-427C-8662-A544D3676D7C}" type="presOf" srcId="{7EF257BF-CFF6-48C5-A1FD-AFE4D62DDB30}" destId="{644BC2A5-A53C-49E9-9790-5EF5CFB1D43D}" srcOrd="0" destOrd="1" presId="urn:microsoft.com/office/officeart/2018/2/layout/IconLabelDescriptionList"/>
    <dgm:cxn modelId="{B4151DCD-1671-4F5C-B4B8-513C8CBE6F58}" type="presOf" srcId="{545B642C-C49D-46FD-B875-542CBE44E72A}" destId="{644BC2A5-A53C-49E9-9790-5EF5CFB1D43D}" srcOrd="0" destOrd="2" presId="urn:microsoft.com/office/officeart/2018/2/layout/IconLabelDescriptionList"/>
    <dgm:cxn modelId="{714B15D7-E382-4C90-80A0-391F271E9B72}" srcId="{72234D37-0C8D-48F3-BD13-344ADCBD8E07}" destId="{4D835087-808A-4F7E-B63B-85522D1A33EC}" srcOrd="1" destOrd="0" parTransId="{8EC56645-2BB8-4176-A1D3-7D506A325E5C}" sibTransId="{66E2643A-EF9D-4C59-9703-C429CD9229DE}"/>
    <dgm:cxn modelId="{65D19BE9-EA92-4E86-B697-055ED8D43272}" type="presOf" srcId="{9A34E36A-8F51-4A58-BD03-34ED910A068B}" destId="{644BC2A5-A53C-49E9-9790-5EF5CFB1D43D}" srcOrd="0" destOrd="0" presId="urn:microsoft.com/office/officeart/2018/2/layout/IconLabelDescriptionList"/>
    <dgm:cxn modelId="{0E676FD0-7A2C-4AB5-893B-2F7E4329C491}" type="presParOf" srcId="{4057AF18-7638-49BC-AE64-0A1EE1E8155B}" destId="{57E36EC0-E772-4D1A-9AF2-3286AFDC4054}" srcOrd="0" destOrd="0" presId="urn:microsoft.com/office/officeart/2018/2/layout/IconLabelDescriptionList"/>
    <dgm:cxn modelId="{6A0E9743-91B3-4728-9444-C3821B48B24A}" type="presParOf" srcId="{57E36EC0-E772-4D1A-9AF2-3286AFDC4054}" destId="{2531DEBC-D637-4F85-880B-721F1B381BE3}" srcOrd="0" destOrd="0" presId="urn:microsoft.com/office/officeart/2018/2/layout/IconLabelDescriptionList"/>
    <dgm:cxn modelId="{A86370F0-35A2-4FF3-9C28-64B776AA7445}" type="presParOf" srcId="{57E36EC0-E772-4D1A-9AF2-3286AFDC4054}" destId="{210F3B7F-DA52-48DA-B5BC-15E63CAB7D13}" srcOrd="1" destOrd="0" presId="urn:microsoft.com/office/officeart/2018/2/layout/IconLabelDescriptionList"/>
    <dgm:cxn modelId="{E7491226-F9D6-4D64-B8C3-B0BF0EA9EB22}" type="presParOf" srcId="{57E36EC0-E772-4D1A-9AF2-3286AFDC4054}" destId="{CAB6038E-5359-4ACB-B1CD-CEC64FE108D9}" srcOrd="2" destOrd="0" presId="urn:microsoft.com/office/officeart/2018/2/layout/IconLabelDescriptionList"/>
    <dgm:cxn modelId="{37AB6109-8517-4A6C-BDFB-C164113EECD4}" type="presParOf" srcId="{57E36EC0-E772-4D1A-9AF2-3286AFDC4054}" destId="{C4717D26-1F66-4CA4-A74C-54E73FA54E00}" srcOrd="3" destOrd="0" presId="urn:microsoft.com/office/officeart/2018/2/layout/IconLabelDescriptionList"/>
    <dgm:cxn modelId="{C934C998-B5EA-4551-A20A-3E781050F7F4}" type="presParOf" srcId="{57E36EC0-E772-4D1A-9AF2-3286AFDC4054}" destId="{644BC2A5-A53C-49E9-9790-5EF5CFB1D43D}" srcOrd="4" destOrd="0" presId="urn:microsoft.com/office/officeart/2018/2/layout/IconLabelDescriptionList"/>
    <dgm:cxn modelId="{B9CB8DF2-0CA5-4778-9EB5-4FCB19028ECB}" type="presParOf" srcId="{4057AF18-7638-49BC-AE64-0A1EE1E8155B}" destId="{8679FA80-4844-445B-9098-44D877EA3407}" srcOrd="1" destOrd="0" presId="urn:microsoft.com/office/officeart/2018/2/layout/IconLabelDescriptionList"/>
    <dgm:cxn modelId="{594D2A5A-E8C1-4D3C-94D6-54EA2677EB6F}" type="presParOf" srcId="{4057AF18-7638-49BC-AE64-0A1EE1E8155B}" destId="{37D2277B-6362-4848-BEB3-A098C421355B}" srcOrd="2" destOrd="0" presId="urn:microsoft.com/office/officeart/2018/2/layout/IconLabelDescriptionList"/>
    <dgm:cxn modelId="{C18E4553-238F-4060-B857-231BC424134D}" type="presParOf" srcId="{37D2277B-6362-4848-BEB3-A098C421355B}" destId="{7CB3701F-81DD-4E4C-9C3D-43596638B254}" srcOrd="0" destOrd="0" presId="urn:microsoft.com/office/officeart/2018/2/layout/IconLabelDescriptionList"/>
    <dgm:cxn modelId="{B8B86EDF-C082-405C-BC64-1A1280EEFDB1}" type="presParOf" srcId="{37D2277B-6362-4848-BEB3-A098C421355B}" destId="{1ADB3809-4F33-4FF1-8F47-69BEEB1BAC74}" srcOrd="1" destOrd="0" presId="urn:microsoft.com/office/officeart/2018/2/layout/IconLabelDescriptionList"/>
    <dgm:cxn modelId="{1B089C68-9E4E-4F03-8CFC-341280AA79BF}" type="presParOf" srcId="{37D2277B-6362-4848-BEB3-A098C421355B}" destId="{BC99F7BE-3A9C-48AA-8A04-22E3D1261D68}" srcOrd="2" destOrd="0" presId="urn:microsoft.com/office/officeart/2018/2/layout/IconLabelDescriptionList"/>
    <dgm:cxn modelId="{1C023A77-B351-4AEF-872F-D10E78B04FBD}" type="presParOf" srcId="{37D2277B-6362-4848-BEB3-A098C421355B}" destId="{0A8BC29E-3EBB-4E3D-B1BD-B0F3AC1C4FEE}" srcOrd="3" destOrd="0" presId="urn:microsoft.com/office/officeart/2018/2/layout/IconLabelDescriptionList"/>
    <dgm:cxn modelId="{404BBA22-E738-4688-944E-010525E0D00D}" type="presParOf" srcId="{37D2277B-6362-4848-BEB3-A098C421355B}" destId="{AFAFDA34-0D9C-44CD-800F-67AEA8332B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02124-337C-4748-92AF-1062D4825A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6D4F2A-2C5F-442F-8626-D10D24BF0AB7}">
      <dgm:prSet/>
      <dgm:spPr/>
      <dgm:t>
        <a:bodyPr/>
        <a:lstStyle/>
        <a:p>
          <a:r>
            <a:rPr lang="cs-CZ"/>
            <a:t>Macrotask je každý hlavní handler  na event uživatele / sítě / setTimeout / interval</a:t>
          </a:r>
          <a:endParaRPr lang="en-US"/>
        </a:p>
      </dgm:t>
    </dgm:pt>
    <dgm:pt modelId="{01F18722-AA2F-4806-8E56-68481CCB58C2}" type="parTrans" cxnId="{CA276E4F-8ED7-4D54-B216-55A32DC04DBC}">
      <dgm:prSet/>
      <dgm:spPr/>
      <dgm:t>
        <a:bodyPr/>
        <a:lstStyle/>
        <a:p>
          <a:endParaRPr lang="en-US"/>
        </a:p>
      </dgm:t>
    </dgm:pt>
    <dgm:pt modelId="{20DF0C64-BBC6-4976-97C6-36EA758E7138}" type="sibTrans" cxnId="{CA276E4F-8ED7-4D54-B216-55A32DC04DBC}">
      <dgm:prSet/>
      <dgm:spPr/>
      <dgm:t>
        <a:bodyPr/>
        <a:lstStyle/>
        <a:p>
          <a:endParaRPr lang="en-US"/>
        </a:p>
      </dgm:t>
    </dgm:pt>
    <dgm:pt modelId="{456C2F62-0992-45B0-AB87-06167D160114}">
      <dgm:prSet/>
      <dgm:spPr/>
      <dgm:t>
        <a:bodyPr/>
        <a:lstStyle/>
        <a:p>
          <a:r>
            <a:rPr lang="cs-CZ"/>
            <a:t>Microtasky jsou všechny ostatní callbacky</a:t>
          </a:r>
          <a:endParaRPr lang="en-US"/>
        </a:p>
      </dgm:t>
    </dgm:pt>
    <dgm:pt modelId="{AEED849F-BE31-4619-9818-50B1A1C6C673}" type="parTrans" cxnId="{AA50ACCF-52C1-45AB-A410-8527B2159335}">
      <dgm:prSet/>
      <dgm:spPr/>
      <dgm:t>
        <a:bodyPr/>
        <a:lstStyle/>
        <a:p>
          <a:endParaRPr lang="en-US"/>
        </a:p>
      </dgm:t>
    </dgm:pt>
    <dgm:pt modelId="{972B0B6B-EA5A-4484-89CB-AF15654B66FD}" type="sibTrans" cxnId="{AA50ACCF-52C1-45AB-A410-8527B2159335}">
      <dgm:prSet/>
      <dgm:spPr/>
      <dgm:t>
        <a:bodyPr/>
        <a:lstStyle/>
        <a:p>
          <a:endParaRPr lang="en-US"/>
        </a:p>
      </dgm:t>
    </dgm:pt>
    <dgm:pt modelId="{6EEC603D-C010-4DCC-9731-7BE20D1ADD40}">
      <dgm:prSet/>
      <dgm:spPr/>
      <dgm:t>
        <a:bodyPr/>
        <a:lstStyle/>
        <a:p>
          <a:r>
            <a:rPr lang="cs-CZ"/>
            <a:t>ZJEDNODUŠENĚ ŘEŠENO UVAŽUJTE TAK, ŽE KAŽDÉ „KLIKNUTÍ UŽIVATELE“ NEBO SERVER RESPONSE TRIGERUJE JEDNU ITERACI EVENT-LOOPU</a:t>
          </a:r>
          <a:endParaRPr lang="en-US"/>
        </a:p>
      </dgm:t>
    </dgm:pt>
    <dgm:pt modelId="{892E3850-C8F4-4850-9D7A-70370DCF6A58}" type="parTrans" cxnId="{DEC184ED-1AA9-436C-82AE-F3C6DC64BE5B}">
      <dgm:prSet/>
      <dgm:spPr/>
      <dgm:t>
        <a:bodyPr/>
        <a:lstStyle/>
        <a:p>
          <a:endParaRPr lang="en-US"/>
        </a:p>
      </dgm:t>
    </dgm:pt>
    <dgm:pt modelId="{ED08CCE9-0689-4FD5-8CDF-117B244F4195}" type="sibTrans" cxnId="{DEC184ED-1AA9-436C-82AE-F3C6DC64BE5B}">
      <dgm:prSet/>
      <dgm:spPr/>
      <dgm:t>
        <a:bodyPr/>
        <a:lstStyle/>
        <a:p>
          <a:endParaRPr lang="en-US"/>
        </a:p>
      </dgm:t>
    </dgm:pt>
    <dgm:pt modelId="{396D3D57-23BB-48C0-B783-9F9B041EF80A}" type="pres">
      <dgm:prSet presAssocID="{45002124-337C-4748-92AF-1062D4825ADC}" presName="linear" presStyleCnt="0">
        <dgm:presLayoutVars>
          <dgm:animLvl val="lvl"/>
          <dgm:resizeHandles val="exact"/>
        </dgm:presLayoutVars>
      </dgm:prSet>
      <dgm:spPr/>
    </dgm:pt>
    <dgm:pt modelId="{FDCF903B-34D5-4474-9E6A-8263922E9D43}" type="pres">
      <dgm:prSet presAssocID="{176D4F2A-2C5F-442F-8626-D10D24BF0A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BE8703-06EE-4DF2-9B38-47FE604D1AAD}" type="pres">
      <dgm:prSet presAssocID="{20DF0C64-BBC6-4976-97C6-36EA758E7138}" presName="spacer" presStyleCnt="0"/>
      <dgm:spPr/>
    </dgm:pt>
    <dgm:pt modelId="{32DF33FE-ADFE-4828-9D0A-82E126D5C8AD}" type="pres">
      <dgm:prSet presAssocID="{456C2F62-0992-45B0-AB87-06167D1601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E64645-F161-493A-BF9C-F97A7D1C90F6}" type="pres">
      <dgm:prSet presAssocID="{972B0B6B-EA5A-4484-89CB-AF15654B66FD}" presName="spacer" presStyleCnt="0"/>
      <dgm:spPr/>
    </dgm:pt>
    <dgm:pt modelId="{9E3A7805-D0B3-4B69-B6E4-86107A64BCDC}" type="pres">
      <dgm:prSet presAssocID="{6EEC603D-C010-4DCC-9731-7BE20D1ADD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01FC04-A95E-42E2-AEE5-B2834A938254}" type="presOf" srcId="{176D4F2A-2C5F-442F-8626-D10D24BF0AB7}" destId="{FDCF903B-34D5-4474-9E6A-8263922E9D43}" srcOrd="0" destOrd="0" presId="urn:microsoft.com/office/officeart/2005/8/layout/vList2"/>
    <dgm:cxn modelId="{0EDE6319-CEE6-42C9-BD08-2C00548FAB9A}" type="presOf" srcId="{6EEC603D-C010-4DCC-9731-7BE20D1ADD40}" destId="{9E3A7805-D0B3-4B69-B6E4-86107A64BCDC}" srcOrd="0" destOrd="0" presId="urn:microsoft.com/office/officeart/2005/8/layout/vList2"/>
    <dgm:cxn modelId="{CA276E4F-8ED7-4D54-B216-55A32DC04DBC}" srcId="{45002124-337C-4748-92AF-1062D4825ADC}" destId="{176D4F2A-2C5F-442F-8626-D10D24BF0AB7}" srcOrd="0" destOrd="0" parTransId="{01F18722-AA2F-4806-8E56-68481CCB58C2}" sibTransId="{20DF0C64-BBC6-4976-97C6-36EA758E7138}"/>
    <dgm:cxn modelId="{6BCDD57F-DD5D-4F83-9B19-1A2E5C94592D}" type="presOf" srcId="{45002124-337C-4748-92AF-1062D4825ADC}" destId="{396D3D57-23BB-48C0-B783-9F9B041EF80A}" srcOrd="0" destOrd="0" presId="urn:microsoft.com/office/officeart/2005/8/layout/vList2"/>
    <dgm:cxn modelId="{AA50ACCF-52C1-45AB-A410-8527B2159335}" srcId="{45002124-337C-4748-92AF-1062D4825ADC}" destId="{456C2F62-0992-45B0-AB87-06167D160114}" srcOrd="1" destOrd="0" parTransId="{AEED849F-BE31-4619-9818-50B1A1C6C673}" sibTransId="{972B0B6B-EA5A-4484-89CB-AF15654B66FD}"/>
    <dgm:cxn modelId="{DEC184ED-1AA9-436C-82AE-F3C6DC64BE5B}" srcId="{45002124-337C-4748-92AF-1062D4825ADC}" destId="{6EEC603D-C010-4DCC-9731-7BE20D1ADD40}" srcOrd="2" destOrd="0" parTransId="{892E3850-C8F4-4850-9D7A-70370DCF6A58}" sibTransId="{ED08CCE9-0689-4FD5-8CDF-117B244F4195}"/>
    <dgm:cxn modelId="{7C687BFA-CB90-423F-A3B9-0F69343129FE}" type="presOf" srcId="{456C2F62-0992-45B0-AB87-06167D160114}" destId="{32DF33FE-ADFE-4828-9D0A-82E126D5C8AD}" srcOrd="0" destOrd="0" presId="urn:microsoft.com/office/officeart/2005/8/layout/vList2"/>
    <dgm:cxn modelId="{E2513F88-9394-42EF-851F-05972F4E2FEF}" type="presParOf" srcId="{396D3D57-23BB-48C0-B783-9F9B041EF80A}" destId="{FDCF903B-34D5-4474-9E6A-8263922E9D43}" srcOrd="0" destOrd="0" presId="urn:microsoft.com/office/officeart/2005/8/layout/vList2"/>
    <dgm:cxn modelId="{0B0270BB-53FB-42BA-94D5-7094AD08859F}" type="presParOf" srcId="{396D3D57-23BB-48C0-B783-9F9B041EF80A}" destId="{81BE8703-06EE-4DF2-9B38-47FE604D1AAD}" srcOrd="1" destOrd="0" presId="urn:microsoft.com/office/officeart/2005/8/layout/vList2"/>
    <dgm:cxn modelId="{A905199E-BA6C-4126-B13E-B79485691AAF}" type="presParOf" srcId="{396D3D57-23BB-48C0-B783-9F9B041EF80A}" destId="{32DF33FE-ADFE-4828-9D0A-82E126D5C8AD}" srcOrd="2" destOrd="0" presId="urn:microsoft.com/office/officeart/2005/8/layout/vList2"/>
    <dgm:cxn modelId="{60436382-696A-4E71-BA47-A0418CB56E45}" type="presParOf" srcId="{396D3D57-23BB-48C0-B783-9F9B041EF80A}" destId="{BFE64645-F161-493A-BF9C-F97A7D1C90F6}" srcOrd="3" destOrd="0" presId="urn:microsoft.com/office/officeart/2005/8/layout/vList2"/>
    <dgm:cxn modelId="{B3BA221C-AAB4-4FDD-87C3-7756A9D5807E}" type="presParOf" srcId="{396D3D57-23BB-48C0-B783-9F9B041EF80A}" destId="{9E3A7805-D0B3-4B69-B6E4-86107A64BC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67196-9B40-4F9A-8BAF-93A492546846}">
      <dsp:nvSpPr>
        <dsp:cNvPr id="0" name=""/>
        <dsp:cNvSpPr/>
      </dsp:nvSpPr>
      <dsp:spPr>
        <a:xfrm>
          <a:off x="2783653" y="505837"/>
          <a:ext cx="39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180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9173" y="549443"/>
        <a:ext cx="21139" cy="4227"/>
      </dsp:txXfrm>
    </dsp:sp>
    <dsp:sp modelId="{E3C4E4CA-56FE-4C81-B820-771EA31CD38D}">
      <dsp:nvSpPr>
        <dsp:cNvPr id="0" name=""/>
        <dsp:cNvSpPr/>
      </dsp:nvSpPr>
      <dsp:spPr>
        <a:xfrm>
          <a:off x="947276" y="104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Jak funguje browser a angular change detection</a:t>
          </a:r>
          <a:endParaRPr lang="en-US" sz="1600" kern="1200"/>
        </a:p>
      </dsp:txBody>
      <dsp:txXfrm>
        <a:off x="947276" y="104"/>
        <a:ext cx="1838176" cy="1102905"/>
      </dsp:txXfrm>
    </dsp:sp>
    <dsp:sp modelId="{A059C852-5EAA-406C-8217-9903F7C912A3}">
      <dsp:nvSpPr>
        <dsp:cNvPr id="0" name=""/>
        <dsp:cNvSpPr/>
      </dsp:nvSpPr>
      <dsp:spPr>
        <a:xfrm>
          <a:off x="5044609" y="505837"/>
          <a:ext cx="39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180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130" y="549443"/>
        <a:ext cx="21139" cy="4227"/>
      </dsp:txXfrm>
    </dsp:sp>
    <dsp:sp modelId="{7321A22A-80F5-4311-A59F-C2EEA4DF9494}">
      <dsp:nvSpPr>
        <dsp:cNvPr id="0" name=""/>
        <dsp:cNvSpPr/>
      </dsp:nvSpPr>
      <dsp:spPr>
        <a:xfrm>
          <a:off x="3208233" y="104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Funkcionální programování</a:t>
          </a:r>
          <a:endParaRPr lang="en-US" sz="1600" kern="1200"/>
        </a:p>
      </dsp:txBody>
      <dsp:txXfrm>
        <a:off x="3208233" y="104"/>
        <a:ext cx="1838176" cy="1102905"/>
      </dsp:txXfrm>
    </dsp:sp>
    <dsp:sp modelId="{E55D96B8-8A87-4AA4-88A7-962631AB6E13}">
      <dsp:nvSpPr>
        <dsp:cNvPr id="0" name=""/>
        <dsp:cNvSpPr/>
      </dsp:nvSpPr>
      <dsp:spPr>
        <a:xfrm>
          <a:off x="7305566" y="505837"/>
          <a:ext cx="39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180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91087" y="549443"/>
        <a:ext cx="21139" cy="4227"/>
      </dsp:txXfrm>
    </dsp:sp>
    <dsp:sp modelId="{1B08C522-5382-4A77-A229-6207F2C7100D}">
      <dsp:nvSpPr>
        <dsp:cNvPr id="0" name=""/>
        <dsp:cNvSpPr/>
      </dsp:nvSpPr>
      <dsp:spPr>
        <a:xfrm>
          <a:off x="5469190" y="104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RJXS a reaktivní programování</a:t>
          </a:r>
          <a:endParaRPr lang="en-US" sz="1600" kern="1200"/>
        </a:p>
      </dsp:txBody>
      <dsp:txXfrm>
        <a:off x="5469190" y="104"/>
        <a:ext cx="1838176" cy="1102905"/>
      </dsp:txXfrm>
    </dsp:sp>
    <dsp:sp modelId="{2893A836-A264-40D8-A546-215A865312A8}">
      <dsp:nvSpPr>
        <dsp:cNvPr id="0" name=""/>
        <dsp:cNvSpPr/>
      </dsp:nvSpPr>
      <dsp:spPr>
        <a:xfrm>
          <a:off x="1866364" y="1101210"/>
          <a:ext cx="6782870" cy="39218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213190"/>
              </a:lnTo>
              <a:lnTo>
                <a:pt x="0" y="213190"/>
              </a:lnTo>
              <a:lnTo>
                <a:pt x="0" y="39218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899" y="1295186"/>
        <a:ext cx="339801" cy="4227"/>
      </dsp:txXfrm>
    </dsp:sp>
    <dsp:sp modelId="{720E189D-02D1-4C37-B240-DE0C954486D9}">
      <dsp:nvSpPr>
        <dsp:cNvPr id="0" name=""/>
        <dsp:cNvSpPr/>
      </dsp:nvSpPr>
      <dsp:spPr>
        <a:xfrm>
          <a:off x="7730146" y="104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NGRX</a:t>
          </a:r>
          <a:endParaRPr lang="en-US" sz="1600" kern="1200"/>
        </a:p>
      </dsp:txBody>
      <dsp:txXfrm>
        <a:off x="7730146" y="104"/>
        <a:ext cx="1838176" cy="1102905"/>
      </dsp:txXfrm>
    </dsp:sp>
    <dsp:sp modelId="{CF5A1E9E-6813-44DD-9984-B9C25F62F61A}">
      <dsp:nvSpPr>
        <dsp:cNvPr id="0" name=""/>
        <dsp:cNvSpPr/>
      </dsp:nvSpPr>
      <dsp:spPr>
        <a:xfrm>
          <a:off x="2783653" y="2031524"/>
          <a:ext cx="39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180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9173" y="2075130"/>
        <a:ext cx="21139" cy="4227"/>
      </dsp:txXfrm>
    </dsp:sp>
    <dsp:sp modelId="{2A9F56BA-307E-4CD4-A39B-46570AEEC3D8}">
      <dsp:nvSpPr>
        <dsp:cNvPr id="0" name=""/>
        <dsp:cNvSpPr/>
      </dsp:nvSpPr>
      <dsp:spPr>
        <a:xfrm>
          <a:off x="947276" y="1525791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NRWL/NX</a:t>
          </a:r>
          <a:endParaRPr lang="en-US" sz="1600" kern="1200" dirty="0"/>
        </a:p>
      </dsp:txBody>
      <dsp:txXfrm>
        <a:off x="947276" y="1525791"/>
        <a:ext cx="1838176" cy="1102905"/>
      </dsp:txXfrm>
    </dsp:sp>
    <dsp:sp modelId="{3D715D16-F79D-4568-B399-F99ED495B105}">
      <dsp:nvSpPr>
        <dsp:cNvPr id="0" name=""/>
        <dsp:cNvSpPr/>
      </dsp:nvSpPr>
      <dsp:spPr>
        <a:xfrm>
          <a:off x="5044609" y="2031524"/>
          <a:ext cx="39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180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230130" y="2075130"/>
        <a:ext cx="21139" cy="4227"/>
      </dsp:txXfrm>
    </dsp:sp>
    <dsp:sp modelId="{CE912E88-2F52-4129-9FBC-56EAE5DC87A8}">
      <dsp:nvSpPr>
        <dsp:cNvPr id="0" name=""/>
        <dsp:cNvSpPr/>
      </dsp:nvSpPr>
      <dsp:spPr>
        <a:xfrm>
          <a:off x="3208233" y="1525791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Lokalizace</a:t>
          </a:r>
          <a:endParaRPr lang="en-US" sz="1600" kern="1200" dirty="0"/>
        </a:p>
      </dsp:txBody>
      <dsp:txXfrm>
        <a:off x="3208233" y="1525791"/>
        <a:ext cx="1838176" cy="1102905"/>
      </dsp:txXfrm>
    </dsp:sp>
    <dsp:sp modelId="{16A41DE4-DF3C-43AA-8F50-157BA3546811}">
      <dsp:nvSpPr>
        <dsp:cNvPr id="0" name=""/>
        <dsp:cNvSpPr/>
      </dsp:nvSpPr>
      <dsp:spPr>
        <a:xfrm>
          <a:off x="7305566" y="2031524"/>
          <a:ext cx="392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180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7491087" y="2075130"/>
        <a:ext cx="21139" cy="4227"/>
      </dsp:txXfrm>
    </dsp:sp>
    <dsp:sp modelId="{6C3AABA9-AB2C-4F67-940E-EB01A6CF6B8E}">
      <dsp:nvSpPr>
        <dsp:cNvPr id="0" name=""/>
        <dsp:cNvSpPr/>
      </dsp:nvSpPr>
      <dsp:spPr>
        <a:xfrm>
          <a:off x="5469190" y="1525791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Komunikace se serverem</a:t>
          </a:r>
          <a:endParaRPr lang="en-US" sz="1600" kern="1200" dirty="0"/>
        </a:p>
      </dsp:txBody>
      <dsp:txXfrm>
        <a:off x="5469190" y="1525791"/>
        <a:ext cx="1838176" cy="1102905"/>
      </dsp:txXfrm>
    </dsp:sp>
    <dsp:sp modelId="{ADA55159-4E83-4D5E-A7C3-0282AA1F5204}">
      <dsp:nvSpPr>
        <dsp:cNvPr id="0" name=""/>
        <dsp:cNvSpPr/>
      </dsp:nvSpPr>
      <dsp:spPr>
        <a:xfrm>
          <a:off x="1866364" y="2626896"/>
          <a:ext cx="6782870" cy="39218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213190"/>
              </a:lnTo>
              <a:lnTo>
                <a:pt x="0" y="213190"/>
              </a:lnTo>
              <a:lnTo>
                <a:pt x="0" y="39218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899" y="2820873"/>
        <a:ext cx="339801" cy="4227"/>
      </dsp:txXfrm>
    </dsp:sp>
    <dsp:sp modelId="{03BA8270-B202-44B0-8B57-BA330A60DF23}">
      <dsp:nvSpPr>
        <dsp:cNvPr id="0" name=""/>
        <dsp:cNvSpPr/>
      </dsp:nvSpPr>
      <dsp:spPr>
        <a:xfrm>
          <a:off x="7730146" y="1525791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Build </a:t>
          </a:r>
          <a:r>
            <a:rPr lang="cs-CZ" sz="1600" kern="1200" dirty="0" err="1"/>
            <a:t>features</a:t>
          </a:r>
          <a:endParaRPr lang="en-US" sz="1600" kern="1200" dirty="0"/>
        </a:p>
      </dsp:txBody>
      <dsp:txXfrm>
        <a:off x="7730146" y="1525791"/>
        <a:ext cx="1838176" cy="1102905"/>
      </dsp:txXfrm>
    </dsp:sp>
    <dsp:sp modelId="{FFFC8E04-4F13-406E-8F4D-F4B82CB2578B}">
      <dsp:nvSpPr>
        <dsp:cNvPr id="0" name=""/>
        <dsp:cNvSpPr/>
      </dsp:nvSpPr>
      <dsp:spPr>
        <a:xfrm>
          <a:off x="947276" y="3051477"/>
          <a:ext cx="1838176" cy="1102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72" tIns="94547" rIns="90072" bIns="945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Stylování / způsob vývoje komponent</a:t>
          </a:r>
          <a:endParaRPr lang="en-US" sz="1600" kern="1200" dirty="0"/>
        </a:p>
      </dsp:txBody>
      <dsp:txXfrm>
        <a:off x="947276" y="3051477"/>
        <a:ext cx="1838176" cy="1102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EBC-D637-4F85-880B-721F1B381BE3}">
      <dsp:nvSpPr>
        <dsp:cNvPr id="0" name=""/>
        <dsp:cNvSpPr/>
      </dsp:nvSpPr>
      <dsp:spPr>
        <a:xfrm>
          <a:off x="3987" y="894308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6038E-5359-4ACB-B1CD-CEC64FE108D9}">
      <dsp:nvSpPr>
        <dsp:cNvPr id="0" name=""/>
        <dsp:cNvSpPr/>
      </dsp:nvSpPr>
      <dsp:spPr>
        <a:xfrm>
          <a:off x="3987" y="2117354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900" kern="1200"/>
            <a:t>Macrotask</a:t>
          </a:r>
          <a:endParaRPr lang="en-US" sz="2900" kern="1200"/>
        </a:p>
      </dsp:txBody>
      <dsp:txXfrm>
        <a:off x="3987" y="2117354"/>
        <a:ext cx="2991093" cy="448664"/>
      </dsp:txXfrm>
    </dsp:sp>
    <dsp:sp modelId="{644BC2A5-A53C-49E9-9790-5EF5CFB1D43D}">
      <dsp:nvSpPr>
        <dsp:cNvPr id="0" name=""/>
        <dsp:cNvSpPr/>
      </dsp:nvSpPr>
      <dsp:spPr>
        <a:xfrm>
          <a:off x="3987" y="2647954"/>
          <a:ext cx="2991093" cy="234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Uživatelské eventy (kliknutí, mouse move, button down,… 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Některé eventy prohlížeče (načtení nového scriptu,..)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Síťový event (dorazil response ze serveru)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setTimeout(), setInterval()</a:t>
          </a:r>
          <a:endParaRPr lang="en-US" sz="1700" kern="1200"/>
        </a:p>
      </dsp:txBody>
      <dsp:txXfrm>
        <a:off x="3987" y="2647954"/>
        <a:ext cx="2991093" cy="2343162"/>
      </dsp:txXfrm>
    </dsp:sp>
    <dsp:sp modelId="{7CB3701F-81DD-4E4C-9C3D-43596638B254}">
      <dsp:nvSpPr>
        <dsp:cNvPr id="0" name=""/>
        <dsp:cNvSpPr/>
      </dsp:nvSpPr>
      <dsp:spPr>
        <a:xfrm>
          <a:off x="3518522" y="894308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F7BE-3A9C-48AA-8A04-22E3D1261D68}">
      <dsp:nvSpPr>
        <dsp:cNvPr id="0" name=""/>
        <dsp:cNvSpPr/>
      </dsp:nvSpPr>
      <dsp:spPr>
        <a:xfrm>
          <a:off x="3518522" y="2117354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900" kern="1200"/>
            <a:t>Microtasky:</a:t>
          </a:r>
          <a:endParaRPr lang="en-US" sz="2900" kern="1200"/>
        </a:p>
      </dsp:txBody>
      <dsp:txXfrm>
        <a:off x="3518522" y="2117354"/>
        <a:ext cx="2991093" cy="448664"/>
      </dsp:txXfrm>
    </dsp:sp>
    <dsp:sp modelId="{AFAFDA34-0D9C-44CD-800F-67AEA8332B5A}">
      <dsp:nvSpPr>
        <dsp:cNvPr id="0" name=""/>
        <dsp:cNvSpPr/>
      </dsp:nvSpPr>
      <dsp:spPr>
        <a:xfrm>
          <a:off x="3518522" y="2647954"/>
          <a:ext cx="2991093" cy="234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Většina vámi používaných a definovaných callbacků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Promise ! ! ! </a:t>
          </a:r>
          <a:endParaRPr lang="en-US" sz="1700" kern="1200"/>
        </a:p>
      </dsp:txBody>
      <dsp:txXfrm>
        <a:off x="3518522" y="2647954"/>
        <a:ext cx="2991093" cy="2343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903B-34D5-4474-9E6A-8263922E9D43}">
      <dsp:nvSpPr>
        <dsp:cNvPr id="0" name=""/>
        <dsp:cNvSpPr/>
      </dsp:nvSpPr>
      <dsp:spPr>
        <a:xfrm>
          <a:off x="0" y="72199"/>
          <a:ext cx="6513603" cy="18618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Macrotask je každý hlavní handler  na event uživatele / sítě / setTimeout / interval</a:t>
          </a:r>
          <a:endParaRPr lang="en-US" sz="2700" kern="1200"/>
        </a:p>
      </dsp:txBody>
      <dsp:txXfrm>
        <a:off x="90887" y="163086"/>
        <a:ext cx="6331829" cy="1680061"/>
      </dsp:txXfrm>
    </dsp:sp>
    <dsp:sp modelId="{32DF33FE-ADFE-4828-9D0A-82E126D5C8AD}">
      <dsp:nvSpPr>
        <dsp:cNvPr id="0" name=""/>
        <dsp:cNvSpPr/>
      </dsp:nvSpPr>
      <dsp:spPr>
        <a:xfrm>
          <a:off x="0" y="2011795"/>
          <a:ext cx="6513603" cy="1861835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Microtasky jsou všechny ostatní callbacky</a:t>
          </a:r>
          <a:endParaRPr lang="en-US" sz="2700" kern="1200"/>
        </a:p>
      </dsp:txBody>
      <dsp:txXfrm>
        <a:off x="90887" y="2102682"/>
        <a:ext cx="6331829" cy="1680061"/>
      </dsp:txXfrm>
    </dsp:sp>
    <dsp:sp modelId="{9E3A7805-D0B3-4B69-B6E4-86107A64BCDC}">
      <dsp:nvSpPr>
        <dsp:cNvPr id="0" name=""/>
        <dsp:cNvSpPr/>
      </dsp:nvSpPr>
      <dsp:spPr>
        <a:xfrm>
          <a:off x="0" y="3951390"/>
          <a:ext cx="6513603" cy="1861835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/>
            <a:t>ZJEDNODUŠENĚ ŘEŠENO UVAŽUJTE TAK, ŽE KAŽDÉ „KLIKNUTÍ UŽIVATELE“ NEBO SERVER RESPONSE TRIGERUJE JEDNU ITERACI EVENT-LOOPU</a:t>
          </a:r>
          <a:endParaRPr lang="en-US" sz="2700" kern="1200"/>
        </a:p>
      </dsp:txBody>
      <dsp:txXfrm>
        <a:off x="90887" y="4042277"/>
        <a:ext cx="6331829" cy="1680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56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664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44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06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7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12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36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70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41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720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40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902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7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34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61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8D0671-9967-45B1-8697-ADE7CE2FB5D4}" type="datetimeFigureOut">
              <a:rPr lang="cs-CZ" smtClean="0"/>
              <a:t>10.05.2019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5152-3D3B-4443-9051-45110157E89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331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xs/store" TargetMode="External"/><Relationship Id="rId7" Type="http://schemas.openxmlformats.org/officeDocument/2006/relationships/hyperlink" Target="https://next.ngrx.io/guide/data" TargetMode="External"/><Relationship Id="rId2" Type="http://schemas.openxmlformats.org/officeDocument/2006/relationships/hyperlink" Target="https://github.com/datorama/aki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.ngrx.io/guide/entity" TargetMode="External"/><Relationship Id="rId5" Type="http://schemas.openxmlformats.org/officeDocument/2006/relationships/hyperlink" Target="https://blog.angular-university.io/how-to-build-angular2-apps-using-rxjs-observable-data-services-pitfalls-to-avoid/" TargetMode="External"/><Relationship Id="rId4" Type="http://schemas.openxmlformats.org/officeDocument/2006/relationships/hyperlink" Target="https://github.com/mobxjs/mobx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NgZone#run" TargetMode="External"/><Relationship Id="rId2" Type="http://schemas.openxmlformats.org/officeDocument/2006/relationships/hyperlink" Target="https://angular.io/api/core/NgZone#isInAngularZ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hangeDetectorRef#detach" TargetMode="External"/><Relationship Id="rId2" Type="http://schemas.openxmlformats.org/officeDocument/2006/relationships/hyperlink" Target="https://angular.io/api/core/NgZone#runOutside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re/ChangeDetectorRef#detectchang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indepth.com/do-you-still-think-that-ngzone-zone-js-is-required-for-change-detection-in-angular-16f7a575afef" TargetMode="External"/><Relationship Id="rId2" Type="http://schemas.openxmlformats.org/officeDocument/2006/relationships/hyperlink" Target="https://blog.thoughtram.io/angular/2016/02/22/angular-2-change-detection-explaine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typescript-uckxsa?file=index.ts" TargetMode="External"/><Relationship Id="rId2" Type="http://schemas.openxmlformats.org/officeDocument/2006/relationships/hyperlink" Target="https://www.hl7.org/fhir/questionnaireresponse-example-ussg-fht-answers.js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rxmarbles.com/" TargetMode="External"/><Relationship Id="rId2" Type="http://schemas.openxmlformats.org/officeDocument/2006/relationships/hyperlink" Target="https://rxjs-playground.github.io/#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-playground.github.io/#/?html=%3Cbutton%20id%3D%22btn%22%3Eudelej%20jeden%20request%20%3C%2Fbutton%3E&amp;js=const%20element%20%3D%20document.getElementById%28%22btn%22%29%3B%0Aconst%20clickObservable%20%3D%20Rx.Observable.fromEvent%28element%2C%20%22click%22%29%0A%0A%0Afunction%20getRandomInt%28min%2C%20max%29%20%7B%0A%20%20%20%20min%20%3D%20Math.ceil%28min%29%3B%0A%20%20%20%20max%20%3D%20Math.floor%28max%29%3B%0A%20%20%20%20return%20Math.floor%28Math.random%28%29%20%2A%20%28max%20-%20min%20%2B%201%29%29%20%2B%20min%3B%0A%7D%0A%0Afunction%20fakeServer%28ids%29%20%7B%0A%20%20let%20randomIdcka%20%3D%20ids.map%28_%20%3D%3E%20getRandomInt%280%2C%201000%29%29%3B%0A%20%20return%20%20Rx.Observable.of%28randomIdcka.map%28x%3D%3E%20JSON.stringify%28%28%7B%20id%3A%20x%7D%29%29%29%29.delay%285000%29%3B%0A%7D%0A%0AclickObservable%0A.bufferToggle%28clickObservable.throttleTime%281000%29%2C%20%28%29%20%3D%3E%20Rx.Observable.timer%281000%29%29%0A.mergeMap%28%20ids%20%3D%3E%20fakeServer%28ids%29%29%0A.subscribe%28x%20%3D%3E%20console.log%28x%29%29%0A%0A%20%20%20%20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articles/about-code-owners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ED0024-D1EF-4CF2-971B-FD8744A8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cs-CZ" sz="8000">
                <a:solidFill>
                  <a:srgbClr val="FFFFFF"/>
                </a:solidFill>
              </a:rPr>
              <a:t>Angular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F52D86-6EF2-4976-91D9-6DCB92556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cs-CZ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8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625A16-0A75-4DFA-B378-1629EA7C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Macrotask / Microtask</a:t>
            </a:r>
          </a:p>
        </p:txBody>
      </p:sp>
      <p:graphicFrame>
        <p:nvGraphicFramePr>
          <p:cNvPr id="13" name="Zástupný obsah 2">
            <a:extLst>
              <a:ext uri="{FF2B5EF4-FFF2-40B4-BE49-F238E27FC236}">
                <a16:creationId xmlns:a16="http://schemas.microsoft.com/office/drawing/2014/main" id="{FD46733A-54F2-42FD-9B1C-8C2A27BF2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8864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5137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7906C-FE51-4B03-9E67-1B1B008E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Jedna verze </a:t>
            </a:r>
            <a:r>
              <a:rPr lang="cs-CZ" dirty="0" err="1"/>
              <a:t>shared</a:t>
            </a:r>
            <a:r>
              <a:rPr lang="cs-CZ" dirty="0"/>
              <a:t> knihoven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B52375-5F13-4AC1-B6C6-3AF91D17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Nějaké další pozitiva, které nejsou známé</a:t>
            </a:r>
          </a:p>
          <a:p>
            <a:pPr lvl="1"/>
            <a:r>
              <a:rPr lang="cs-CZ" dirty="0"/>
              <a:t>V momentě změny u knihovny, máte obrovské množství testů, kde se berou?</a:t>
            </a:r>
          </a:p>
          <a:p>
            <a:pPr lvl="2"/>
            <a:r>
              <a:rPr lang="cs-CZ" dirty="0"/>
              <a:t>Konzumenti vaší knihovny – které jsou rovnou ve </a:t>
            </a:r>
            <a:r>
              <a:rPr lang="cs-CZ" dirty="0" err="1"/>
              <a:t>workspace</a:t>
            </a:r>
            <a:endParaRPr lang="cs-CZ" dirty="0"/>
          </a:p>
          <a:p>
            <a:pPr lvl="1"/>
            <a:r>
              <a:rPr lang="cs-CZ" dirty="0"/>
              <a:t>Sjednocené chování</a:t>
            </a:r>
          </a:p>
          <a:p>
            <a:pPr lvl="1"/>
            <a:r>
              <a:rPr lang="cs-CZ" dirty="0"/>
              <a:t>Eliminace mrtvého a nebezpečného kódu</a:t>
            </a:r>
          </a:p>
          <a:p>
            <a:endParaRPr lang="cs-CZ" dirty="0"/>
          </a:p>
          <a:p>
            <a:r>
              <a:rPr lang="cs-CZ" dirty="0"/>
              <a:t>Stejná knihovna = stejné nutné know-how k vývoji </a:t>
            </a:r>
          </a:p>
          <a:p>
            <a:r>
              <a:rPr lang="cs-CZ" dirty="0"/>
              <a:t>Složitější rychlá a velká </a:t>
            </a:r>
            <a:r>
              <a:rPr lang="cs-CZ" dirty="0" err="1"/>
              <a:t>breaking</a:t>
            </a:r>
            <a:r>
              <a:rPr lang="cs-CZ" dirty="0"/>
              <a:t> </a:t>
            </a:r>
            <a:r>
              <a:rPr lang="cs-CZ" dirty="0" err="1"/>
              <a:t>change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27823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5057E5-97FD-405F-8184-D2B34E42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EF07B9-26AA-414B-96CD-8EEBC41F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Vyhněte se </a:t>
            </a:r>
            <a:r>
              <a:rPr lang="cs-CZ" dirty="0" err="1"/>
              <a:t>hackování</a:t>
            </a:r>
            <a:r>
              <a:rPr lang="cs-CZ" dirty="0"/>
              <a:t> </a:t>
            </a:r>
            <a:r>
              <a:rPr lang="cs-CZ" dirty="0" err="1"/>
              <a:t>workspaceu</a:t>
            </a:r>
            <a:endParaRPr lang="cs-CZ" dirty="0"/>
          </a:p>
          <a:p>
            <a:pPr lvl="1"/>
            <a:r>
              <a:rPr lang="cs-CZ" dirty="0"/>
              <a:t>GIT </a:t>
            </a:r>
            <a:r>
              <a:rPr lang="cs-CZ" dirty="0" err="1"/>
              <a:t>submodules</a:t>
            </a:r>
            <a:endParaRPr lang="cs-CZ" dirty="0"/>
          </a:p>
          <a:p>
            <a:pPr lvl="1"/>
            <a:r>
              <a:rPr lang="cs-CZ" dirty="0"/>
              <a:t>SVN 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repositories</a:t>
            </a:r>
            <a:endParaRPr lang="cs-CZ" dirty="0"/>
          </a:p>
          <a:p>
            <a:pPr lvl="1"/>
            <a:r>
              <a:rPr lang="cs-CZ" dirty="0"/>
              <a:t>…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89166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2F889-8E32-4A1E-9C0D-17A12426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9445"/>
            <a:ext cx="8761413" cy="706964"/>
          </a:xfrm>
        </p:spPr>
        <p:txBody>
          <a:bodyPr/>
          <a:lstStyle/>
          <a:p>
            <a:r>
              <a:rPr lang="cs-CZ" dirty="0"/>
              <a:t>Bonus – kvalita kódu napříč firmou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2D340-A9D6-4150-847C-9CDDB89E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2958"/>
            <a:ext cx="8946541" cy="4195481"/>
          </a:xfrm>
        </p:spPr>
        <p:txBody>
          <a:bodyPr/>
          <a:lstStyle/>
          <a:p>
            <a:r>
              <a:rPr lang="cs-CZ" dirty="0" err="1"/>
              <a:t>Linter</a:t>
            </a:r>
            <a:endParaRPr lang="cs-CZ" dirty="0"/>
          </a:p>
          <a:p>
            <a:pPr lvl="1"/>
            <a:r>
              <a:rPr lang="cs-CZ" dirty="0"/>
              <a:t>Hlídání pravidel pro kódování</a:t>
            </a:r>
          </a:p>
          <a:p>
            <a:r>
              <a:rPr lang="cs-CZ" dirty="0" err="1"/>
              <a:t>Prettier</a:t>
            </a:r>
            <a:endParaRPr lang="cs-CZ" dirty="0"/>
          </a:p>
          <a:p>
            <a:pPr lvl="1"/>
            <a:r>
              <a:rPr lang="cs-CZ" dirty="0"/>
              <a:t>Hlídání formátování </a:t>
            </a:r>
          </a:p>
          <a:p>
            <a:r>
              <a:rPr lang="cs-CZ" dirty="0"/>
              <a:t>Custom </a:t>
            </a:r>
            <a:r>
              <a:rPr lang="cs-CZ" dirty="0" err="1"/>
              <a:t>schematics</a:t>
            </a:r>
            <a:r>
              <a:rPr lang="cs-CZ" dirty="0"/>
              <a:t> pravidla</a:t>
            </a:r>
          </a:p>
          <a:p>
            <a:pPr lvl="1"/>
            <a:r>
              <a:rPr lang="cs-CZ" dirty="0"/>
              <a:t>Z velké části je schopný pohlídat i stejnou strukturu kódu atd</a:t>
            </a:r>
          </a:p>
          <a:p>
            <a:pPr lvl="2"/>
            <a:r>
              <a:rPr lang="cs-CZ" dirty="0"/>
              <a:t>Je možné generovat celý modul</a:t>
            </a:r>
          </a:p>
          <a:p>
            <a:pPr lvl="2"/>
            <a:r>
              <a:rPr lang="cs-CZ" dirty="0"/>
              <a:t>Další </a:t>
            </a:r>
            <a:r>
              <a:rPr lang="cs-CZ" dirty="0" err="1"/>
              <a:t>schematics</a:t>
            </a:r>
            <a:r>
              <a:rPr lang="cs-CZ" dirty="0"/>
              <a:t> jsou schopny zase dávat věci na základě modulu</a:t>
            </a:r>
          </a:p>
        </p:txBody>
      </p:sp>
    </p:spTree>
    <p:extLst>
      <p:ext uri="{BB962C8B-B14F-4D97-AF65-F5344CB8AC3E}">
        <p14:creationId xmlns:p14="http://schemas.microsoft.com/office/powerpoint/2010/main" val="1822623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7CB7C8-6DB0-497A-AC7B-FBC768C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nyní již k NRWL/NX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C1EA12-3D62-498E-8BB3-006E856A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Princip </a:t>
            </a:r>
            <a:r>
              <a:rPr lang="cs-CZ" dirty="0" err="1"/>
              <a:t>workspacu</a:t>
            </a:r>
            <a:r>
              <a:rPr lang="cs-CZ" dirty="0"/>
              <a:t> a </a:t>
            </a:r>
            <a:r>
              <a:rPr lang="cs-CZ" dirty="0" err="1"/>
              <a:t>monorepa</a:t>
            </a:r>
            <a:endParaRPr lang="cs-CZ" dirty="0"/>
          </a:p>
          <a:p>
            <a:r>
              <a:rPr lang="cs-CZ" dirty="0"/>
              <a:t>Všechny aplikace a knihovny určitého </a:t>
            </a:r>
            <a:r>
              <a:rPr lang="cs-CZ" dirty="0" err="1"/>
              <a:t>scopeu</a:t>
            </a:r>
            <a:r>
              <a:rPr lang="cs-CZ" dirty="0"/>
              <a:t> v jednom </a:t>
            </a:r>
            <a:r>
              <a:rPr lang="cs-CZ" dirty="0" err="1"/>
              <a:t>repository</a:t>
            </a:r>
            <a:endParaRPr lang="cs-CZ" dirty="0"/>
          </a:p>
          <a:p>
            <a:pPr lvl="1"/>
            <a:r>
              <a:rPr lang="cs-CZ" dirty="0"/>
              <a:t>Co je </a:t>
            </a:r>
            <a:r>
              <a:rPr lang="cs-CZ" dirty="0" err="1"/>
              <a:t>scope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Jak řešit komunikaci mezi </a:t>
            </a:r>
            <a:r>
              <a:rPr lang="cs-CZ" dirty="0" err="1"/>
              <a:t>scopem</a:t>
            </a:r>
            <a:r>
              <a:rPr lang="cs-CZ" dirty="0"/>
              <a:t>?</a:t>
            </a:r>
          </a:p>
          <a:p>
            <a:r>
              <a:rPr lang="cs-CZ" dirty="0"/>
              <a:t>Sada nástrojů, která má ulehčit nejen samotný vývoj, ale i </a:t>
            </a:r>
            <a:r>
              <a:rPr lang="cs-CZ" dirty="0" err="1"/>
              <a:t>deploy</a:t>
            </a:r>
            <a:r>
              <a:rPr lang="cs-CZ" dirty="0"/>
              <a:t> a testování</a:t>
            </a:r>
          </a:p>
          <a:p>
            <a:pPr lvl="1"/>
            <a:r>
              <a:rPr lang="cs-CZ" dirty="0"/>
              <a:t>Generování kódu</a:t>
            </a:r>
          </a:p>
          <a:p>
            <a:pPr lvl="2"/>
            <a:r>
              <a:rPr lang="cs-CZ" dirty="0" err="1"/>
              <a:t>Schematics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Udržování správné struktury kódu</a:t>
            </a:r>
          </a:p>
          <a:p>
            <a:pPr lvl="1"/>
            <a:r>
              <a:rPr lang="cs-CZ" dirty="0" err="1"/>
              <a:t>Tooling</a:t>
            </a:r>
            <a:r>
              <a:rPr lang="cs-CZ" dirty="0"/>
              <a:t> k </a:t>
            </a:r>
            <a:r>
              <a:rPr lang="cs-CZ" dirty="0" err="1"/>
              <a:t>trackování</a:t>
            </a:r>
            <a:r>
              <a:rPr lang="cs-CZ" dirty="0"/>
              <a:t> </a:t>
            </a:r>
            <a:r>
              <a:rPr lang="cs-CZ" dirty="0" err="1"/>
              <a:t>dependencies</a:t>
            </a:r>
            <a:endParaRPr lang="cs-CZ" dirty="0"/>
          </a:p>
          <a:p>
            <a:pPr lvl="2"/>
            <a:r>
              <a:rPr lang="cs-CZ" dirty="0"/>
              <a:t>Spolupráce s VCS (</a:t>
            </a:r>
            <a:r>
              <a:rPr lang="cs-CZ" dirty="0" err="1"/>
              <a:t>gitem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CLI nad </a:t>
            </a:r>
            <a:r>
              <a:rPr lang="cs-CZ" dirty="0" err="1"/>
              <a:t>Angular</a:t>
            </a:r>
            <a:r>
              <a:rPr lang="cs-CZ" dirty="0"/>
              <a:t>/CLI</a:t>
            </a:r>
          </a:p>
          <a:p>
            <a:pPr lvl="1"/>
            <a:r>
              <a:rPr lang="cs-CZ" dirty="0"/>
              <a:t>Dodatečný </a:t>
            </a:r>
            <a:r>
              <a:rPr lang="cs-CZ" dirty="0" err="1"/>
              <a:t>tooling</a:t>
            </a:r>
            <a:r>
              <a:rPr lang="cs-CZ" dirty="0"/>
              <a:t> – GUI </a:t>
            </a:r>
            <a:r>
              <a:rPr lang="cs-CZ" dirty="0" err="1"/>
              <a:t>client</a:t>
            </a:r>
            <a:r>
              <a:rPr lang="cs-CZ" dirty="0"/>
              <a:t> který umí zobrazit strukturu projektu, závislosti atd </a:t>
            </a:r>
          </a:p>
          <a:p>
            <a:pPr lvl="2"/>
            <a:r>
              <a:rPr lang="cs-CZ"/>
              <a:t>Grafická nadstavba nad CLI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72106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BB524-9A3C-48D2-8F73-2B30E1E7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err="1"/>
              <a:t>workspacem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0C5BA9-42A8-48FB-BE66-A2CAB00B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npm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-g @</a:t>
            </a:r>
            <a:r>
              <a:rPr lang="cs-CZ" dirty="0" err="1"/>
              <a:t>angular</a:t>
            </a:r>
            <a:r>
              <a:rPr lang="cs-CZ" dirty="0"/>
              <a:t>/cli @</a:t>
            </a:r>
            <a:r>
              <a:rPr lang="cs-CZ" dirty="0" err="1"/>
              <a:t>nrwl</a:t>
            </a:r>
            <a:r>
              <a:rPr lang="cs-CZ" dirty="0"/>
              <a:t>/</a:t>
            </a:r>
            <a:r>
              <a:rPr lang="cs-CZ" dirty="0" err="1"/>
              <a:t>schematics</a:t>
            </a:r>
            <a:endParaRPr lang="cs-CZ" dirty="0"/>
          </a:p>
          <a:p>
            <a:r>
              <a:rPr lang="cs-CZ" dirty="0"/>
              <a:t> </a:t>
            </a:r>
            <a:r>
              <a:rPr lang="cs-CZ" dirty="0" err="1"/>
              <a:t>create-nx-workspace</a:t>
            </a:r>
            <a:r>
              <a:rPr lang="cs-CZ" dirty="0"/>
              <a:t> </a:t>
            </a:r>
            <a:r>
              <a:rPr lang="cs-CZ" dirty="0" err="1"/>
              <a:t>nazev_workspaceu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94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DC25D-9DBA-4C3D-B60A-9F848C47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Přidání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DAAE60-237B-4F03-B489-921B29E0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Ng</a:t>
            </a:r>
            <a:r>
              <a:rPr lang="cs-CZ" dirty="0"/>
              <a:t> </a:t>
            </a:r>
            <a:r>
              <a:rPr lang="cs-CZ" dirty="0" err="1"/>
              <a:t>generate</a:t>
            </a:r>
            <a:r>
              <a:rPr lang="cs-CZ" dirty="0"/>
              <a:t> </a:t>
            </a:r>
            <a:r>
              <a:rPr lang="cs-CZ" dirty="0" err="1"/>
              <a:t>app</a:t>
            </a:r>
            <a:r>
              <a:rPr lang="cs-CZ" dirty="0"/>
              <a:t>  </a:t>
            </a:r>
            <a:r>
              <a:rPr lang="en-US" dirty="0"/>
              <a:t>[</a:t>
            </a:r>
            <a:r>
              <a:rPr lang="cs-CZ" dirty="0" err="1"/>
              <a:t>název_aplikace</a:t>
            </a:r>
            <a:r>
              <a:rPr lang="en-US" dirty="0"/>
              <a:t>]</a:t>
            </a:r>
            <a:r>
              <a:rPr lang="cs-CZ" dirty="0"/>
              <a:t>  </a:t>
            </a:r>
            <a:r>
              <a:rPr lang="en-US" dirty="0"/>
              <a:t>[</a:t>
            </a:r>
            <a:r>
              <a:rPr lang="cs-CZ" dirty="0"/>
              <a:t>:parametry</a:t>
            </a:r>
            <a:r>
              <a:rPr lang="en-US" dirty="0"/>
              <a:t>]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dryRun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force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lazy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parent</a:t>
            </a:r>
            <a:r>
              <a:rPr lang="cs-CZ" dirty="0"/>
              <a:t>-module</a:t>
            </a:r>
          </a:p>
          <a:p>
            <a:pPr lvl="1"/>
            <a:r>
              <a:rPr lang="cs-CZ" dirty="0"/>
              <a:t>--prefix</a:t>
            </a:r>
          </a:p>
          <a:p>
            <a:pPr lvl="1"/>
            <a:r>
              <a:rPr lang="cs-CZ" dirty="0"/>
              <a:t>--</a:t>
            </a:r>
            <a:r>
              <a:rPr lang="cs-CZ" dirty="0" err="1"/>
              <a:t>publishable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--routing</a:t>
            </a:r>
          </a:p>
          <a:p>
            <a:pPr lvl="1"/>
            <a:r>
              <a:rPr lang="cs-CZ" dirty="0"/>
              <a:t>--</a:t>
            </a:r>
            <a:r>
              <a:rPr lang="cs-CZ" dirty="0" err="1"/>
              <a:t>tags</a:t>
            </a:r>
            <a:endParaRPr lang="cs-CZ" dirty="0"/>
          </a:p>
          <a:p>
            <a:pPr lvl="1"/>
            <a:r>
              <a:rPr lang="cs-CZ" dirty="0"/>
              <a:t>--unit-test-</a:t>
            </a:r>
            <a:r>
              <a:rPr lang="cs-CZ" dirty="0" err="1"/>
              <a:t>runner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48853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C8DF62-DACC-4B1A-9B47-813D91D5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Přidání knihovny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C0120-26FA-4A7B-843F-6C7666FF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Ng</a:t>
            </a:r>
            <a:r>
              <a:rPr lang="cs-CZ" dirty="0"/>
              <a:t> </a:t>
            </a:r>
            <a:r>
              <a:rPr lang="cs-CZ" dirty="0" err="1"/>
              <a:t>generate</a:t>
            </a:r>
            <a:r>
              <a:rPr lang="cs-CZ" dirty="0"/>
              <a:t> lib </a:t>
            </a:r>
            <a:r>
              <a:rPr lang="en-US" dirty="0"/>
              <a:t>[</a:t>
            </a:r>
            <a:r>
              <a:rPr lang="cs-CZ" dirty="0" err="1"/>
              <a:t>název_knihovny</a:t>
            </a:r>
            <a:r>
              <a:rPr lang="en-US" dirty="0"/>
              <a:t>]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:</a:t>
            </a:r>
            <a:r>
              <a:rPr lang="cs-CZ" dirty="0" err="1"/>
              <a:t>options</a:t>
            </a:r>
            <a:r>
              <a:rPr lang="en-US" dirty="0"/>
              <a:t>]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dryRun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force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lazy</a:t>
            </a:r>
            <a:endParaRPr lang="cs-CZ" dirty="0"/>
          </a:p>
          <a:p>
            <a:pPr lvl="1"/>
            <a:r>
              <a:rPr lang="cs-CZ" dirty="0"/>
              <a:t>--</a:t>
            </a:r>
            <a:r>
              <a:rPr lang="cs-CZ" dirty="0" err="1"/>
              <a:t>parent</a:t>
            </a:r>
            <a:r>
              <a:rPr lang="cs-CZ" dirty="0"/>
              <a:t>-module</a:t>
            </a:r>
          </a:p>
          <a:p>
            <a:pPr lvl="1"/>
            <a:r>
              <a:rPr lang="cs-CZ" dirty="0"/>
              <a:t>--prefix</a:t>
            </a:r>
          </a:p>
          <a:p>
            <a:pPr lvl="1"/>
            <a:r>
              <a:rPr lang="cs-CZ" b="1" dirty="0"/>
              <a:t>--</a:t>
            </a:r>
            <a:r>
              <a:rPr lang="cs-CZ" b="1" dirty="0" err="1"/>
              <a:t>publishable</a:t>
            </a:r>
            <a:r>
              <a:rPr lang="cs-CZ" b="1" dirty="0"/>
              <a:t> </a:t>
            </a:r>
          </a:p>
          <a:p>
            <a:pPr lvl="1"/>
            <a:r>
              <a:rPr lang="cs-CZ" dirty="0"/>
              <a:t>--routing</a:t>
            </a:r>
          </a:p>
          <a:p>
            <a:pPr lvl="1"/>
            <a:r>
              <a:rPr lang="cs-CZ" dirty="0"/>
              <a:t>--</a:t>
            </a:r>
            <a:r>
              <a:rPr lang="cs-CZ" dirty="0" err="1"/>
              <a:t>tags</a:t>
            </a:r>
            <a:endParaRPr lang="cs-CZ" dirty="0"/>
          </a:p>
          <a:p>
            <a:pPr lvl="1"/>
            <a:r>
              <a:rPr lang="cs-CZ" dirty="0"/>
              <a:t>--unit-test-</a:t>
            </a:r>
            <a:r>
              <a:rPr lang="cs-CZ" dirty="0" err="1"/>
              <a:t>runner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77965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6EF84A-6C99-495B-B31C-562EE6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a </a:t>
            </a:r>
            <a:r>
              <a:rPr lang="cs-CZ" dirty="0" err="1"/>
              <a:t>scopy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7D88C4-1D33-43BB-BBE0-0154DD48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Scope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Víceméně další úroveň </a:t>
            </a:r>
            <a:r>
              <a:rPr lang="cs-CZ" dirty="0" err="1"/>
              <a:t>zasložkování</a:t>
            </a:r>
            <a:r>
              <a:rPr lang="cs-CZ" dirty="0"/>
              <a:t>, </a:t>
            </a:r>
            <a:r>
              <a:rPr lang="cs-CZ" dirty="0" err="1"/>
              <a:t>pogroupování</a:t>
            </a:r>
            <a:r>
              <a:rPr lang="cs-CZ" dirty="0"/>
              <a:t>...</a:t>
            </a:r>
          </a:p>
          <a:p>
            <a:r>
              <a:rPr lang="cs-CZ" dirty="0"/>
              <a:t>Type</a:t>
            </a:r>
          </a:p>
          <a:p>
            <a:pPr lvl="1"/>
            <a:r>
              <a:rPr lang="cs-CZ" dirty="0" err="1"/>
              <a:t>Oanotování</a:t>
            </a:r>
            <a:r>
              <a:rPr lang="cs-CZ" dirty="0"/>
              <a:t> určení knihovny </a:t>
            </a:r>
          </a:p>
          <a:p>
            <a:pPr lvl="2"/>
            <a:r>
              <a:rPr lang="cs-CZ" dirty="0"/>
              <a:t>UI </a:t>
            </a:r>
          </a:p>
          <a:p>
            <a:pPr lvl="2"/>
            <a:r>
              <a:rPr lang="cs-CZ" dirty="0"/>
              <a:t>Data-</a:t>
            </a:r>
            <a:r>
              <a:rPr lang="cs-CZ" dirty="0" err="1"/>
              <a:t>access</a:t>
            </a:r>
            <a:endParaRPr lang="cs-CZ" dirty="0"/>
          </a:p>
          <a:p>
            <a:pPr lvl="2"/>
            <a:r>
              <a:rPr lang="cs-CZ" dirty="0" err="1"/>
              <a:t>feature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39843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F88CE-58CD-40EB-8822-363633D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knihoven (možnosti, </a:t>
            </a:r>
            <a:r>
              <a:rPr lang="cs-CZ" dirty="0" err="1"/>
              <a:t>né</a:t>
            </a:r>
            <a:r>
              <a:rPr lang="cs-CZ" dirty="0"/>
              <a:t> dogma)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44BC5-70F2-4D21-80F4-BF2C663A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UI knihovna – výhradně prezentační komponenty – žádné </a:t>
            </a:r>
            <a:r>
              <a:rPr lang="cs-CZ" dirty="0" err="1"/>
              <a:t>dependencies</a:t>
            </a:r>
            <a:r>
              <a:rPr lang="cs-CZ" dirty="0"/>
              <a:t> na logice</a:t>
            </a:r>
          </a:p>
          <a:p>
            <a:r>
              <a:rPr lang="cs-CZ" dirty="0"/>
              <a:t>Data-</a:t>
            </a:r>
            <a:r>
              <a:rPr lang="cs-CZ" dirty="0" err="1"/>
              <a:t>acces</a:t>
            </a:r>
            <a:r>
              <a:rPr lang="cs-CZ" dirty="0"/>
              <a:t> </a:t>
            </a:r>
            <a:r>
              <a:rPr lang="cs-CZ" dirty="0" err="1"/>
              <a:t>libraries</a:t>
            </a:r>
            <a:r>
              <a:rPr lang="cs-CZ" dirty="0"/>
              <a:t>  - obsahují kód pro síťovou komunikaci + kód vztahující se ke stavu (</a:t>
            </a:r>
            <a:r>
              <a:rPr lang="cs-CZ" dirty="0" err="1"/>
              <a:t>reducery</a:t>
            </a:r>
            <a:r>
              <a:rPr lang="cs-CZ" dirty="0"/>
              <a:t>, </a:t>
            </a:r>
            <a:r>
              <a:rPr lang="cs-CZ" dirty="0" err="1"/>
              <a:t>effecty</a:t>
            </a:r>
            <a:r>
              <a:rPr lang="cs-CZ" dirty="0"/>
              <a:t>, akce, selektory)</a:t>
            </a:r>
          </a:p>
          <a:p>
            <a:r>
              <a:rPr lang="cs-CZ" dirty="0" err="1"/>
              <a:t>Utilitky</a:t>
            </a:r>
            <a:r>
              <a:rPr lang="cs-CZ" dirty="0"/>
              <a:t> – často nejde ani o </a:t>
            </a:r>
            <a:r>
              <a:rPr lang="cs-CZ" dirty="0" err="1"/>
              <a:t>angulaří</a:t>
            </a:r>
            <a:r>
              <a:rPr lang="cs-CZ" dirty="0"/>
              <a:t> knihovny, ale o tupé </a:t>
            </a:r>
            <a:r>
              <a:rPr lang="cs-CZ" dirty="0" err="1"/>
              <a:t>Typescriptové</a:t>
            </a:r>
            <a:r>
              <a:rPr lang="cs-CZ" dirty="0"/>
              <a:t> moduly – pomocné třídy</a:t>
            </a:r>
          </a:p>
          <a:p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libraries</a:t>
            </a:r>
            <a:r>
              <a:rPr lang="cs-CZ" dirty="0"/>
              <a:t> – neprezentační komponenty – logické servisy (pokud jsou), routing (občas jako samostatný modul)</a:t>
            </a:r>
          </a:p>
        </p:txBody>
      </p:sp>
    </p:spTree>
    <p:extLst>
      <p:ext uri="{BB962C8B-B14F-4D97-AF65-F5344CB8AC3E}">
        <p14:creationId xmlns:p14="http://schemas.microsoft.com/office/powerpoint/2010/main" val="730637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1E73D-857A-4409-9A47-49948A8B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reálu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ADE54F-7998-4822-967E-73F128DA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předešlé rozdělení příliš neuniverzální </a:t>
            </a:r>
          </a:p>
          <a:p>
            <a:pPr lvl="1"/>
            <a:r>
              <a:rPr lang="cs-CZ" dirty="0"/>
              <a:t>Nelze říci jednoznačně nějaké perfektní rozdělení, záleží na hodně faktorech</a:t>
            </a:r>
          </a:p>
          <a:p>
            <a:pPr lvl="2"/>
            <a:r>
              <a:rPr lang="cs-CZ" dirty="0"/>
              <a:t>Jestli a jak chcete knihovny distribuovat</a:t>
            </a:r>
          </a:p>
          <a:p>
            <a:pPr lvl="2"/>
            <a:r>
              <a:rPr lang="cs-CZ" dirty="0"/>
              <a:t>Jestli má smysl oddělovat UI komponenty od  </a:t>
            </a:r>
            <a:r>
              <a:rPr lang="cs-CZ" dirty="0" err="1"/>
              <a:t>containerových</a:t>
            </a:r>
            <a:endParaRPr lang="cs-CZ" dirty="0"/>
          </a:p>
          <a:p>
            <a:pPr lvl="2"/>
            <a:r>
              <a:rPr lang="cs-CZ" b="1" dirty="0"/>
              <a:t>Občas se vytváří 1 module pro 1 komponentu (dělají to tak 3rd party knihovny jako </a:t>
            </a:r>
            <a:r>
              <a:rPr lang="cs-CZ" b="1" dirty="0" err="1"/>
              <a:t>ngprime</a:t>
            </a:r>
            <a:r>
              <a:rPr lang="cs-CZ" b="1" dirty="0"/>
              <a:t>, kendo, </a:t>
            </a:r>
            <a:r>
              <a:rPr lang="cs-CZ" b="1" dirty="0" err="1"/>
              <a:t>wuujin</a:t>
            </a:r>
            <a:r>
              <a:rPr lang="cs-CZ" b="1" dirty="0"/>
              <a:t> – v blízké době by mělo být možné distribuovat komponentu bez modulu)</a:t>
            </a:r>
          </a:p>
          <a:p>
            <a:pPr marL="0" indent="0">
              <a:buNone/>
            </a:pPr>
            <a:endParaRPr lang="cs-CZ" b="1" dirty="0"/>
          </a:p>
          <a:p>
            <a:pPr lvl="2"/>
            <a:endParaRPr lang="cs-CZ" b="1" dirty="0"/>
          </a:p>
          <a:p>
            <a:pPr marL="1828800" lvl="4" indent="0">
              <a:buNone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32482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BD5E5-F291-468C-A351-2E73FF60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Macrotask / microtask </a:t>
            </a:r>
            <a:r>
              <a:rPr lang="cs-CZ" b="1">
                <a:solidFill>
                  <a:srgbClr val="FFFFFF"/>
                </a:solidFill>
              </a:rPr>
              <a:t>velmi zjednodušeně</a:t>
            </a:r>
          </a:p>
        </p:txBody>
      </p:sp>
      <p:graphicFrame>
        <p:nvGraphicFramePr>
          <p:cNvPr id="35" name="Zástupný obsah 2">
            <a:extLst>
              <a:ext uri="{FF2B5EF4-FFF2-40B4-BE49-F238E27FC236}">
                <a16:creationId xmlns:a16="http://schemas.microsoft.com/office/drawing/2014/main" id="{376AA400-3AB3-4B45-B4E9-63F2639CB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462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7413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A53807-B658-468C-8CEB-2A1C68E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Affected</a:t>
            </a:r>
            <a:r>
              <a:rPr lang="cs-CZ" dirty="0"/>
              <a:t> – jedna z nejvíce cool věcí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C1B5B5-997E-49E0-8599-71952C83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1636"/>
          </a:xfrm>
        </p:spPr>
        <p:txBody>
          <a:bodyPr>
            <a:normAutofit fontScale="47500" lnSpcReduction="20000"/>
          </a:bodyPr>
          <a:lstStyle/>
          <a:p>
            <a:r>
              <a:rPr lang="cs-CZ" dirty="0"/>
              <a:t>./</a:t>
            </a:r>
            <a:r>
              <a:rPr lang="cs-CZ" dirty="0" err="1"/>
              <a:t>node_modules</a:t>
            </a:r>
            <a:r>
              <a:rPr lang="cs-CZ" dirty="0"/>
              <a:t>/.bin/</a:t>
            </a:r>
            <a:r>
              <a:rPr lang="cs-CZ" dirty="0" err="1"/>
              <a:t>nx</a:t>
            </a:r>
            <a:r>
              <a:rPr lang="cs-CZ" dirty="0"/>
              <a:t> </a:t>
            </a:r>
            <a:r>
              <a:rPr lang="cs-CZ" dirty="0" err="1"/>
              <a:t>affected</a:t>
            </a:r>
            <a:r>
              <a:rPr lang="cs-CZ" dirty="0"/>
              <a:t>  </a:t>
            </a:r>
            <a:r>
              <a:rPr lang="en-US" dirty="0"/>
              <a:t>[</a:t>
            </a:r>
            <a:r>
              <a:rPr lang="cs-CZ" dirty="0" err="1"/>
              <a:t>options</a:t>
            </a:r>
            <a:endParaRPr lang="cs-CZ" dirty="0"/>
          </a:p>
          <a:p>
            <a:r>
              <a:rPr lang="cs-CZ" dirty="0"/>
              <a:t>:dep-</a:t>
            </a:r>
            <a:r>
              <a:rPr lang="cs-CZ" dirty="0" err="1"/>
              <a:t>graph</a:t>
            </a:r>
            <a:r>
              <a:rPr lang="cs-CZ" dirty="0"/>
              <a:t> –</a:t>
            </a:r>
            <a:r>
              <a:rPr lang="cs-CZ" dirty="0" err="1"/>
              <a:t>all</a:t>
            </a:r>
            <a:endParaRPr lang="cs-CZ" dirty="0"/>
          </a:p>
          <a:p>
            <a:r>
              <a:rPr lang="cs-CZ" dirty="0"/>
              <a:t>:</a:t>
            </a:r>
            <a:r>
              <a:rPr lang="cs-CZ" dirty="0" err="1"/>
              <a:t>apps</a:t>
            </a:r>
            <a:endParaRPr lang="cs-CZ" dirty="0"/>
          </a:p>
          <a:p>
            <a:r>
              <a:rPr lang="cs-CZ" dirty="0"/>
              <a:t>:</a:t>
            </a:r>
            <a:r>
              <a:rPr lang="cs-CZ" dirty="0" err="1"/>
              <a:t>libs</a:t>
            </a:r>
            <a:endParaRPr lang="cs-CZ" dirty="0"/>
          </a:p>
          <a:p>
            <a:r>
              <a:rPr lang="cs-CZ" dirty="0"/>
              <a:t>:build</a:t>
            </a:r>
          </a:p>
          <a:p>
            <a:r>
              <a:rPr lang="cs-CZ" dirty="0"/>
              <a:t>:test</a:t>
            </a:r>
          </a:p>
          <a:p>
            <a:r>
              <a:rPr lang="cs-CZ" dirty="0"/>
              <a:t>:e2e</a:t>
            </a:r>
          </a:p>
          <a:p>
            <a:r>
              <a:rPr lang="cs-CZ" dirty="0"/>
              <a:t>--base</a:t>
            </a:r>
          </a:p>
          <a:p>
            <a:r>
              <a:rPr lang="cs-CZ" dirty="0"/>
              <a:t>--</a:t>
            </a:r>
            <a:r>
              <a:rPr lang="cs-CZ" dirty="0" err="1"/>
              <a:t>head</a:t>
            </a:r>
            <a:r>
              <a:rPr lang="cs-CZ" dirty="0"/>
              <a:t> (implicitně </a:t>
            </a:r>
            <a:r>
              <a:rPr lang="cs-CZ" dirty="0" err="1"/>
              <a:t>head</a:t>
            </a:r>
            <a:r>
              <a:rPr lang="cs-CZ" dirty="0"/>
              <a:t>)</a:t>
            </a:r>
          </a:p>
          <a:p>
            <a:r>
              <a:rPr lang="en-US" dirty="0"/>
              <a:t>[</a:t>
            </a:r>
            <a:r>
              <a:rPr lang="cs-CZ" dirty="0"/>
              <a:t>--</a:t>
            </a:r>
            <a:r>
              <a:rPr lang="cs-CZ" dirty="0" err="1"/>
              <a:t>all</a:t>
            </a:r>
            <a:r>
              <a:rPr lang="en-US" dirty="0"/>
              <a:t>]</a:t>
            </a:r>
            <a:endParaRPr lang="cs-CZ" dirty="0"/>
          </a:p>
          <a:p>
            <a:r>
              <a:rPr lang="cs-CZ" dirty="0"/>
              <a:t>--</a:t>
            </a:r>
            <a:r>
              <a:rPr lang="cs-CZ" dirty="0" err="1"/>
              <a:t>uncomitted</a:t>
            </a:r>
            <a:r>
              <a:rPr lang="cs-CZ" dirty="0"/>
              <a:t> (pro </a:t>
            </a:r>
            <a:r>
              <a:rPr lang="cs-CZ" dirty="0" err="1"/>
              <a:t>hooky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 err="1"/>
              <a:t>Nx</a:t>
            </a:r>
            <a:r>
              <a:rPr lang="cs-CZ" dirty="0"/>
              <a:t> </a:t>
            </a:r>
            <a:r>
              <a:rPr lang="cs-CZ" dirty="0" err="1"/>
              <a:t>affected:apps</a:t>
            </a:r>
            <a:r>
              <a:rPr lang="cs-CZ" dirty="0"/>
              <a:t> –base=master –</a:t>
            </a:r>
            <a:r>
              <a:rPr lang="cs-CZ" dirty="0" err="1"/>
              <a:t>head</a:t>
            </a:r>
            <a:r>
              <a:rPr lang="cs-CZ" dirty="0"/>
              <a:t>=HEAD –</a:t>
            </a:r>
            <a:r>
              <a:rPr lang="cs-CZ" dirty="0" err="1"/>
              <a:t>configuration</a:t>
            </a:r>
            <a:r>
              <a:rPr lang="cs-CZ" dirty="0"/>
              <a:t>=</a:t>
            </a:r>
            <a:r>
              <a:rPr lang="cs-CZ" dirty="0" err="1"/>
              <a:t>production</a:t>
            </a:r>
            <a:r>
              <a:rPr lang="cs-CZ" dirty="0"/>
              <a:t> –-</a:t>
            </a:r>
            <a:r>
              <a:rPr lang="cs-CZ" dirty="0" err="1"/>
              <a:t>prod</a:t>
            </a:r>
            <a:r>
              <a:rPr lang="cs-CZ" dirty="0"/>
              <a:t>   </a:t>
            </a:r>
          </a:p>
          <a:p>
            <a:pPr lvl="1"/>
            <a:r>
              <a:rPr lang="cs-CZ" dirty="0" err="1"/>
              <a:t>Zbuildí</a:t>
            </a:r>
            <a:r>
              <a:rPr lang="cs-CZ" dirty="0"/>
              <a:t> veškeré aplikace, jejíchž závislosti se změnili v DIFFU mezi master větví a aktuálním </a:t>
            </a:r>
            <a:r>
              <a:rPr lang="cs-CZ" dirty="0" err="1"/>
              <a:t>HEADem</a:t>
            </a:r>
            <a:r>
              <a:rPr lang="cs-CZ" dirty="0"/>
              <a:t>  (</a:t>
            </a:r>
            <a:r>
              <a:rPr lang="cs-CZ" dirty="0" err="1"/>
              <a:t>headem</a:t>
            </a:r>
            <a:r>
              <a:rPr lang="cs-CZ" dirty="0"/>
              <a:t> v aktuální </a:t>
            </a:r>
            <a:r>
              <a:rPr lang="cs-CZ" dirty="0" err="1"/>
              <a:t>branchi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S </a:t>
            </a:r>
            <a:r>
              <a:rPr lang="cs-CZ" dirty="0" err="1"/>
              <a:t>production</a:t>
            </a:r>
            <a:r>
              <a:rPr lang="cs-CZ" dirty="0"/>
              <a:t> konfigurací</a:t>
            </a:r>
          </a:p>
          <a:p>
            <a:pPr lvl="1"/>
            <a:r>
              <a:rPr lang="cs-CZ" dirty="0" err="1"/>
              <a:t>Prod</a:t>
            </a:r>
            <a:r>
              <a:rPr lang="cs-CZ" dirty="0"/>
              <a:t> přepínačem (nově často netřeba)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6455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92E9FE-641E-40B7-9B55-6D70D2E2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funkce </a:t>
            </a:r>
            <a:r>
              <a:rPr lang="cs-CZ" dirty="0" err="1"/>
              <a:t>nrwl</a:t>
            </a:r>
            <a:r>
              <a:rPr lang="cs-CZ" dirty="0"/>
              <a:t>/</a:t>
            </a:r>
            <a:r>
              <a:rPr lang="cs-CZ" dirty="0" err="1"/>
              <a:t>nx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6825AF-7489-4AB7-A6AB-E9E619BD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Constraining</a:t>
            </a:r>
            <a:endParaRPr lang="cs-CZ" dirty="0"/>
          </a:p>
          <a:p>
            <a:pPr lvl="1"/>
            <a:r>
              <a:rPr lang="cs-CZ" dirty="0"/>
              <a:t>Pomocí tagů a </a:t>
            </a:r>
            <a:r>
              <a:rPr lang="cs-CZ" dirty="0" err="1"/>
              <a:t>scopeu</a:t>
            </a:r>
            <a:r>
              <a:rPr lang="cs-CZ" dirty="0"/>
              <a:t> lze </a:t>
            </a:r>
            <a:r>
              <a:rPr lang="cs-CZ" dirty="0" err="1"/>
              <a:t>oanotovat</a:t>
            </a:r>
            <a:r>
              <a:rPr lang="cs-CZ" dirty="0"/>
              <a:t> jednotlivé moduly</a:t>
            </a:r>
          </a:p>
          <a:p>
            <a:pPr lvl="1"/>
            <a:r>
              <a:rPr lang="cs-CZ" dirty="0" err="1"/>
              <a:t>Uvitř</a:t>
            </a:r>
            <a:r>
              <a:rPr lang="cs-CZ" dirty="0"/>
              <a:t> </a:t>
            </a:r>
            <a:r>
              <a:rPr lang="cs-CZ" dirty="0" err="1"/>
              <a:t>nrwl</a:t>
            </a:r>
            <a:r>
              <a:rPr lang="cs-CZ" dirty="0"/>
              <a:t>/</a:t>
            </a:r>
            <a:r>
              <a:rPr lang="cs-CZ" dirty="0" err="1"/>
              <a:t>nx</a:t>
            </a:r>
            <a:r>
              <a:rPr lang="cs-CZ" dirty="0"/>
              <a:t> jsou přidány speciální </a:t>
            </a:r>
            <a:r>
              <a:rPr lang="cs-CZ" dirty="0" err="1"/>
              <a:t>tslint</a:t>
            </a:r>
            <a:r>
              <a:rPr lang="cs-CZ" dirty="0"/>
              <a:t> pravidla, který reagují na konfiguraci v </a:t>
            </a:r>
            <a:r>
              <a:rPr lang="cs-CZ" dirty="0" err="1"/>
              <a:t>tslint.json</a:t>
            </a:r>
            <a:r>
              <a:rPr lang="cs-CZ" dirty="0"/>
              <a:t> a </a:t>
            </a:r>
            <a:r>
              <a:rPr lang="cs-CZ" dirty="0" err="1"/>
              <a:t>nx.json</a:t>
            </a:r>
            <a:endParaRPr lang="cs-CZ" dirty="0"/>
          </a:p>
          <a:p>
            <a:r>
              <a:rPr lang="cs-CZ" dirty="0" err="1"/>
              <a:t>Schematics</a:t>
            </a:r>
            <a:r>
              <a:rPr lang="cs-CZ" dirty="0"/>
              <a:t>, přidání a úprava dalších…  </a:t>
            </a:r>
          </a:p>
          <a:p>
            <a:r>
              <a:rPr lang="cs-CZ" dirty="0" err="1"/>
              <a:t>Nrwl</a:t>
            </a:r>
            <a:r>
              <a:rPr lang="cs-CZ" dirty="0"/>
              <a:t>/</a:t>
            </a:r>
            <a:r>
              <a:rPr lang="cs-CZ" dirty="0" err="1"/>
              <a:t>nx</a:t>
            </a:r>
            <a:r>
              <a:rPr lang="cs-CZ" dirty="0"/>
              <a:t> obsahuje i nějakou „síťovou vrstvu“.  Její použitelnost je poněkud diskutabilní.</a:t>
            </a:r>
          </a:p>
        </p:txBody>
      </p:sp>
    </p:spTree>
    <p:extLst>
      <p:ext uri="{BB962C8B-B14F-4D97-AF65-F5344CB8AC3E}">
        <p14:creationId xmlns:p14="http://schemas.microsoft.com/office/powerpoint/2010/main" val="15931171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B4963-ABFF-46E0-8CA6-2ED1164F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C9CF24-68EA-459A-B2A7-82FD4457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2ED76B0-135D-41DC-A45A-D5E7C378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79" y="1779817"/>
            <a:ext cx="3352800" cy="380047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24C7074-A23F-4C8A-BE08-94938955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646" y="1779817"/>
            <a:ext cx="3839121" cy="38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1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ABB2F-0246-449E-8FD5-43BD8C05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Trackování</a:t>
            </a:r>
            <a:r>
              <a:rPr lang="cs-CZ" dirty="0"/>
              <a:t> </a:t>
            </a:r>
            <a:r>
              <a:rPr lang="cs-CZ" dirty="0" err="1"/>
              <a:t>dependencies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DB8338-9250-4640-8A8E-85D0D7E5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Nx.json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Implicitní </a:t>
            </a:r>
            <a:r>
              <a:rPr lang="cs-CZ" dirty="0" err="1"/>
              <a:t>dependencies</a:t>
            </a:r>
            <a:r>
              <a:rPr lang="cs-CZ" dirty="0"/>
              <a:t> nezávislé na importech</a:t>
            </a:r>
          </a:p>
          <a:p>
            <a:pPr lvl="1"/>
            <a:r>
              <a:rPr lang="cs-CZ" dirty="0"/>
              <a:t>Pozor na syntaxi   CO: </a:t>
            </a:r>
            <a:r>
              <a:rPr lang="en-US" dirty="0"/>
              <a:t>[</a:t>
            </a:r>
            <a:r>
              <a:rPr lang="cs-CZ" dirty="0"/>
              <a:t>pro-koho</a:t>
            </a:r>
            <a:r>
              <a:rPr lang="en-US" dirty="0"/>
              <a:t>]</a:t>
            </a:r>
            <a:endParaRPr lang="cs-CZ" dirty="0"/>
          </a:p>
          <a:p>
            <a:pPr lvl="1"/>
            <a:r>
              <a:rPr lang="cs-CZ" dirty="0"/>
              <a:t>K čemu je to dobré? Když není přímý import / ani </a:t>
            </a:r>
            <a:r>
              <a:rPr lang="cs-CZ" dirty="0" err="1"/>
              <a:t>load</a:t>
            </a:r>
            <a:r>
              <a:rPr lang="cs-CZ" dirty="0"/>
              <a:t> </a:t>
            </a:r>
            <a:r>
              <a:rPr lang="cs-CZ" dirty="0" err="1"/>
              <a:t>children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09419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027226-6CA6-4A06-AF78-97BE4F0A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http Komunikace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33EF9-4E29-4A61-9DD9-62BD482F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Anti-</a:t>
            </a:r>
            <a:r>
              <a:rPr lang="cs-CZ" err="1"/>
              <a:t>coruption</a:t>
            </a:r>
            <a:r>
              <a:rPr lang="cs-CZ"/>
              <a:t> </a:t>
            </a:r>
            <a:r>
              <a:rPr lang="cs-CZ" err="1"/>
              <a:t>layer</a:t>
            </a:r>
            <a:endParaRPr lang="cs-CZ"/>
          </a:p>
          <a:p>
            <a:r>
              <a:rPr lang="cs-CZ"/>
              <a:t>Generování kódu pomocí serveru </a:t>
            </a:r>
          </a:p>
          <a:p>
            <a:r>
              <a:rPr lang="cs-CZ" err="1"/>
              <a:t>api.service.ts</a:t>
            </a:r>
            <a:r>
              <a:rPr lang="cs-CZ"/>
              <a:t> a mapování</a:t>
            </a:r>
          </a:p>
          <a:p>
            <a:r>
              <a:rPr lang="cs-CZ" err="1"/>
              <a:t>Enveloping</a:t>
            </a:r>
            <a:r>
              <a:rPr lang="cs-CZ"/>
              <a:t>, </a:t>
            </a:r>
            <a:r>
              <a:rPr lang="cs-CZ" err="1"/>
              <a:t>catchování</a:t>
            </a:r>
            <a:r>
              <a:rPr lang="cs-CZ"/>
              <a:t> </a:t>
            </a:r>
            <a:r>
              <a:rPr lang="cs-CZ" err="1"/>
              <a:t>errorů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277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9F4408-9310-4186-A9F7-B599BF9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App</a:t>
            </a:r>
            <a:r>
              <a:rPr lang="cs-CZ"/>
              <a:t> </a:t>
            </a:r>
            <a:r>
              <a:rPr lang="cs-CZ" err="1"/>
              <a:t>Initializer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50CC2E-A394-40A6-AED9-3A05AE8D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err="1"/>
              <a:t>Delay</a:t>
            </a:r>
            <a:r>
              <a:rPr lang="cs-CZ"/>
              <a:t> nastartování aplikace</a:t>
            </a:r>
          </a:p>
          <a:p>
            <a:r>
              <a:rPr lang="cs-CZ"/>
              <a:t>Naprosto ideální pro načtení nějakého konfiguračního souboru s runtime-</a:t>
            </a:r>
            <a:r>
              <a:rPr lang="cs-CZ" err="1"/>
              <a:t>configem</a:t>
            </a:r>
            <a:r>
              <a:rPr lang="cs-CZ"/>
              <a:t> (</a:t>
            </a:r>
            <a:r>
              <a:rPr lang="cs-CZ" err="1"/>
              <a:t>Config.service.ts</a:t>
            </a:r>
            <a:r>
              <a:rPr lang="cs-CZ"/>
              <a:t>)</a:t>
            </a:r>
          </a:p>
          <a:p>
            <a:pPr lvl="1"/>
            <a:r>
              <a:rPr lang="cs-CZ"/>
              <a:t>Eliminace valné většiny hodnot z environment souborů</a:t>
            </a:r>
          </a:p>
          <a:p>
            <a:r>
              <a:rPr lang="cs-CZ"/>
              <a:t>Ideální třeba i na některé balíčky třetích stran, které potřebují být správně </a:t>
            </a:r>
            <a:r>
              <a:rPr lang="cs-CZ" err="1"/>
              <a:t>nainicializované</a:t>
            </a:r>
            <a:r>
              <a:rPr lang="cs-CZ"/>
              <a:t> (</a:t>
            </a:r>
            <a:r>
              <a:rPr lang="cs-CZ" err="1"/>
              <a:t>ngx-translate</a:t>
            </a:r>
            <a:r>
              <a:rPr lang="cs-CZ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1092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6E1AD-A21B-4B2B-8094-9BAAE428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16D8BF-BF71-44AD-945F-A016D763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/>
              <a:t>Nativní i18n</a:t>
            </a:r>
          </a:p>
          <a:p>
            <a:pPr lvl="1"/>
            <a:r>
              <a:rPr lang="cs-CZ"/>
              <a:t>Výhody</a:t>
            </a:r>
          </a:p>
          <a:p>
            <a:pPr lvl="2"/>
            <a:r>
              <a:rPr lang="cs-CZ"/>
              <a:t>Build </a:t>
            </a:r>
            <a:r>
              <a:rPr lang="cs-CZ" err="1"/>
              <a:t>time</a:t>
            </a:r>
            <a:endParaRPr lang="cs-CZ"/>
          </a:p>
          <a:p>
            <a:pPr lvl="2"/>
            <a:r>
              <a:rPr lang="cs-CZ"/>
              <a:t>Externí knihovny</a:t>
            </a:r>
          </a:p>
          <a:p>
            <a:pPr lvl="2"/>
            <a:r>
              <a:rPr lang="cs-CZ" err="1"/>
              <a:t>Angular</a:t>
            </a:r>
            <a:r>
              <a:rPr lang="cs-CZ"/>
              <a:t> jako platforma</a:t>
            </a:r>
          </a:p>
          <a:p>
            <a:pPr lvl="1"/>
            <a:r>
              <a:rPr lang="cs-CZ"/>
              <a:t>Nevýhody</a:t>
            </a:r>
          </a:p>
          <a:p>
            <a:pPr lvl="2"/>
            <a:r>
              <a:rPr lang="cs-CZ"/>
              <a:t>…</a:t>
            </a:r>
          </a:p>
          <a:p>
            <a:pPr lvl="1"/>
            <a:endParaRPr lang="cs-CZ"/>
          </a:p>
          <a:p>
            <a:r>
              <a:rPr lang="cs-CZ"/>
              <a:t>Runtime překlady (</a:t>
            </a:r>
            <a:r>
              <a:rPr lang="cs-CZ" err="1"/>
              <a:t>ngx-translate</a:t>
            </a:r>
            <a:r>
              <a:rPr lang="cs-CZ"/>
              <a:t>)</a:t>
            </a:r>
          </a:p>
          <a:p>
            <a:pPr lvl="1"/>
            <a:r>
              <a:rPr lang="cs-CZ"/>
              <a:t>Výhody</a:t>
            </a:r>
          </a:p>
          <a:p>
            <a:pPr lvl="1"/>
            <a:r>
              <a:rPr lang="cs-CZ"/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23414734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EBC003-0922-493E-98A8-1B3B8709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treeshaking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46FC9E-ACA4-49F4-90B1-6FC8E4E2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Proces eliminace nepoužívaného kódu</a:t>
            </a:r>
          </a:p>
          <a:p>
            <a:r>
              <a:rPr lang="cs-CZ"/>
              <a:t>Je nutné, aby byl kód tzv. </a:t>
            </a:r>
            <a:r>
              <a:rPr lang="cs-CZ" err="1"/>
              <a:t>treeshakeable</a:t>
            </a:r>
            <a:r>
              <a:rPr lang="cs-CZ"/>
              <a:t> </a:t>
            </a:r>
          </a:p>
          <a:p>
            <a:pPr lvl="1"/>
            <a:r>
              <a:rPr lang="cs-CZ" err="1"/>
              <a:t>Monkey</a:t>
            </a:r>
            <a:r>
              <a:rPr lang="cs-CZ"/>
              <a:t>-patchování objektů (starší </a:t>
            </a:r>
            <a:r>
              <a:rPr lang="cs-CZ" err="1"/>
              <a:t>rxjs</a:t>
            </a:r>
            <a:r>
              <a:rPr lang="cs-CZ"/>
              <a:t> / </a:t>
            </a:r>
            <a:r>
              <a:rPr lang="cs-CZ" err="1"/>
              <a:t>jquery</a:t>
            </a:r>
            <a:r>
              <a:rPr lang="cs-CZ"/>
              <a:t>) není </a:t>
            </a:r>
            <a:r>
              <a:rPr lang="cs-CZ" err="1"/>
              <a:t>treeshakeovatelné</a:t>
            </a:r>
            <a:r>
              <a:rPr lang="cs-CZ"/>
              <a:t>, jelikož nelze jednoduše a deterministicky zjistit, zda se daný kód používá</a:t>
            </a:r>
          </a:p>
          <a:p>
            <a:pPr lvl="1"/>
            <a:r>
              <a:rPr lang="cs-CZ"/>
              <a:t>Důvod proč v </a:t>
            </a:r>
            <a:r>
              <a:rPr lang="cs-CZ" err="1"/>
              <a:t>rxjs</a:t>
            </a:r>
            <a:r>
              <a:rPr lang="cs-CZ"/>
              <a:t> 6+ je „</a:t>
            </a:r>
            <a:r>
              <a:rPr lang="cs-CZ" err="1"/>
              <a:t>pipe</a:t>
            </a:r>
            <a:r>
              <a:rPr lang="cs-CZ"/>
              <a:t> syntaxe“ a proč mají servisy </a:t>
            </a:r>
            <a:r>
              <a:rPr lang="cs-CZ" err="1"/>
              <a:t>provideIn</a:t>
            </a:r>
            <a:r>
              <a:rPr lang="cs-CZ"/>
              <a:t> možnost.</a:t>
            </a:r>
          </a:p>
          <a:p>
            <a:pPr lvl="1"/>
            <a:endParaRPr lang="cs-CZ"/>
          </a:p>
          <a:p>
            <a:r>
              <a:rPr lang="cs-CZ" b="1" err="1"/>
              <a:t>Treeshaking</a:t>
            </a:r>
            <a:r>
              <a:rPr lang="cs-CZ" b="1"/>
              <a:t> se děje pouze v produkčním buildu.</a:t>
            </a:r>
          </a:p>
          <a:p>
            <a:endParaRPr lang="cs-CZ" b="1"/>
          </a:p>
        </p:txBody>
      </p:sp>
    </p:spTree>
    <p:extLst>
      <p:ext uri="{BB962C8B-B14F-4D97-AF65-F5344CB8AC3E}">
        <p14:creationId xmlns:p14="http://schemas.microsoft.com/office/powerpoint/2010/main" val="890183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D3815F-14A8-47E6-B10B-D8D53CCE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Importy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6D514-C43C-43E9-8190-BD055C26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/>
              <a:t>Pokud je daná věc </a:t>
            </a:r>
            <a:r>
              <a:rPr lang="cs-CZ" err="1"/>
              <a:t>treeshakeovatelná</a:t>
            </a:r>
            <a:r>
              <a:rPr lang="cs-CZ"/>
              <a:t>, je možné </a:t>
            </a:r>
            <a:r>
              <a:rPr lang="cs-CZ" err="1"/>
              <a:t>importnout</a:t>
            </a:r>
            <a:r>
              <a:rPr lang="cs-CZ"/>
              <a:t> celý </a:t>
            </a:r>
            <a:r>
              <a:rPr lang="cs-CZ" err="1"/>
              <a:t>bundle</a:t>
            </a:r>
            <a:r>
              <a:rPr lang="cs-CZ"/>
              <a:t> </a:t>
            </a:r>
          </a:p>
          <a:p>
            <a:pPr lvl="1"/>
            <a:r>
              <a:rPr lang="cs-CZ"/>
              <a:t>Import </a:t>
            </a:r>
            <a:r>
              <a:rPr lang="en-US"/>
              <a:t>{</a:t>
            </a:r>
            <a:r>
              <a:rPr lang="cs-CZ"/>
              <a:t> map </a:t>
            </a:r>
            <a:r>
              <a:rPr lang="en-US"/>
              <a:t>}</a:t>
            </a:r>
            <a:r>
              <a:rPr lang="cs-CZ"/>
              <a:t> </a:t>
            </a:r>
            <a:r>
              <a:rPr lang="cs-CZ" err="1"/>
              <a:t>from</a:t>
            </a:r>
            <a:r>
              <a:rPr lang="cs-CZ"/>
              <a:t> ‚</a:t>
            </a:r>
            <a:r>
              <a:rPr lang="cs-CZ" err="1"/>
              <a:t>rxjs</a:t>
            </a:r>
            <a:r>
              <a:rPr lang="cs-CZ"/>
              <a:t>/</a:t>
            </a:r>
            <a:r>
              <a:rPr lang="cs-CZ" err="1"/>
              <a:t>operators</a:t>
            </a:r>
            <a:r>
              <a:rPr lang="cs-CZ"/>
              <a:t>“;</a:t>
            </a:r>
          </a:p>
          <a:p>
            <a:r>
              <a:rPr lang="cs-CZ"/>
              <a:t>Pokud daná věc </a:t>
            </a:r>
            <a:r>
              <a:rPr lang="cs-CZ" err="1"/>
              <a:t>treeshakeovatelná</a:t>
            </a:r>
            <a:r>
              <a:rPr lang="cs-CZ"/>
              <a:t> není, balíte si klidně megabajty dat navíc, které se dostanou až na produkci</a:t>
            </a:r>
          </a:p>
          <a:p>
            <a:pPr lvl="1"/>
            <a:r>
              <a:rPr lang="cs-CZ"/>
              <a:t>Import </a:t>
            </a:r>
            <a:r>
              <a:rPr lang="en-US"/>
              <a:t>{}</a:t>
            </a:r>
            <a:r>
              <a:rPr lang="cs-CZ"/>
              <a:t> </a:t>
            </a:r>
            <a:r>
              <a:rPr lang="cs-CZ" err="1"/>
              <a:t>from</a:t>
            </a:r>
            <a:r>
              <a:rPr lang="cs-CZ"/>
              <a:t> ‚</a:t>
            </a:r>
            <a:r>
              <a:rPr lang="cs-CZ" err="1"/>
              <a:t>rxjs</a:t>
            </a:r>
            <a:r>
              <a:rPr lang="cs-CZ"/>
              <a:t>/</a:t>
            </a:r>
            <a:r>
              <a:rPr lang="cs-CZ" err="1"/>
              <a:t>Rx</a:t>
            </a:r>
            <a:r>
              <a:rPr lang="cs-CZ"/>
              <a:t>‘;</a:t>
            </a:r>
          </a:p>
          <a:p>
            <a:pPr lvl="1"/>
            <a:r>
              <a:rPr lang="cs-CZ"/>
              <a:t>Import </a:t>
            </a:r>
            <a:r>
              <a:rPr lang="cs-CZ" err="1"/>
              <a:t>jquery</a:t>
            </a:r>
            <a:r>
              <a:rPr lang="cs-CZ"/>
              <a:t>;</a:t>
            </a:r>
          </a:p>
          <a:p>
            <a:pPr lvl="1"/>
            <a:r>
              <a:rPr lang="cs-CZ"/>
              <a:t>Import * </a:t>
            </a:r>
            <a:r>
              <a:rPr lang="cs-CZ" err="1"/>
              <a:t>from</a:t>
            </a:r>
            <a:r>
              <a:rPr lang="cs-CZ"/>
              <a:t> ‚,</a:t>
            </a:r>
            <a:r>
              <a:rPr lang="cs-CZ" err="1"/>
              <a:t>underscore</a:t>
            </a:r>
            <a:r>
              <a:rPr lang="cs-CZ"/>
              <a:t>“;</a:t>
            </a:r>
          </a:p>
          <a:p>
            <a:pPr lvl="1"/>
            <a:endParaRPr lang="cs-CZ"/>
          </a:p>
          <a:p>
            <a:r>
              <a:rPr lang="cs-CZ"/>
              <a:t>Ve svém kódu vám s tímto maximálně pomohou tzv. barel soubory </a:t>
            </a:r>
          </a:p>
        </p:txBody>
      </p:sp>
    </p:spTree>
    <p:extLst>
      <p:ext uri="{BB962C8B-B14F-4D97-AF65-F5344CB8AC3E}">
        <p14:creationId xmlns:p14="http://schemas.microsoft.com/office/powerpoint/2010/main" val="29344266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FB22B-E2D3-4F9C-9950-6C9E60F0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7524"/>
            <a:ext cx="7729728" cy="1188720"/>
          </a:xfrm>
        </p:spPr>
        <p:txBody>
          <a:bodyPr/>
          <a:lstStyle/>
          <a:p>
            <a:r>
              <a:rPr lang="cs-CZ"/>
              <a:t>Barely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AFCED1F-D9EA-49E4-B8EC-7BEAD6E96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644" y="2402255"/>
            <a:ext cx="3489078" cy="429967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1068157-0BBD-49AB-BDD5-B732A6F7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18" y="2402254"/>
            <a:ext cx="4275685" cy="43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3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D27E47-30CB-49D0-98B8-C2C00D2D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Jak funguje angular change detection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BABF84-D1E7-4E21-B318-75AAFE12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20000"/>
          </a:bodyPr>
          <a:lstStyle/>
          <a:p>
            <a:r>
              <a:rPr lang="cs-CZ" sz="2000">
                <a:solidFill>
                  <a:srgbClr val="FFFFFF"/>
                </a:solidFill>
              </a:rPr>
              <a:t>Automatický change detection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Netřeba volat až na výjimky žádné setState(), repaint(), watch…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Postaveno na zone.js (NgZone)</a:t>
            </a:r>
          </a:p>
          <a:p>
            <a:pPr lvl="1"/>
            <a:endParaRPr lang="cs-CZ" sz="2000">
              <a:solidFill>
                <a:srgbClr val="FFFFFF"/>
              </a:solidFill>
            </a:endParaRPr>
          </a:p>
          <a:p>
            <a:r>
              <a:rPr lang="cs-CZ" sz="2000">
                <a:solidFill>
                  <a:srgbClr val="FFFFFF"/>
                </a:solidFill>
              </a:rPr>
              <a:t>Zone.js </a:t>
            </a:r>
            <a:r>
              <a:rPr lang="cs-CZ" sz="2000" b="1">
                <a:solidFill>
                  <a:srgbClr val="FFFFFF"/>
                </a:solidFill>
              </a:rPr>
              <a:t>OBALUJE </a:t>
            </a:r>
            <a:r>
              <a:rPr lang="cs-CZ" sz="2000">
                <a:solidFill>
                  <a:srgbClr val="FFFFFF"/>
                </a:solidFill>
              </a:rPr>
              <a:t>všechny běžné macrotasky, který by potenciálně mohly vézt ke změně stavu aplikace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Interakce uživatele (click, mousemove, buttonpress,…)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Síťové eventy (server response, načtení scriptu,…)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setTimeout(), setInternal()</a:t>
            </a:r>
          </a:p>
          <a:p>
            <a:pPr lvl="1"/>
            <a:endParaRPr lang="cs-CZ" sz="2000">
              <a:solidFill>
                <a:srgbClr val="FFFFFF"/>
              </a:solidFill>
            </a:endParaRPr>
          </a:p>
          <a:p>
            <a:r>
              <a:rPr lang="cs-CZ" sz="2000">
                <a:solidFill>
                  <a:srgbClr val="FFFFFF"/>
                </a:solidFill>
              </a:rPr>
              <a:t>Za každým Macrotaskem (po zpracování všech Microtasků) spustí ChangeDetection proces.</a:t>
            </a:r>
          </a:p>
        </p:txBody>
      </p:sp>
    </p:spTree>
    <p:extLst>
      <p:ext uri="{BB962C8B-B14F-4D97-AF65-F5344CB8AC3E}">
        <p14:creationId xmlns:p14="http://schemas.microsoft.com/office/powerpoint/2010/main" val="272533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F9B89-865A-412A-AF88-94D73641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Barely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E826947-21DB-4B26-90C8-39336296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1" y="3236171"/>
            <a:ext cx="11307878" cy="2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3697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C36A5-AE11-4EFB-8EFE-F357FB05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Barely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391CC5-B9D6-42D6-8B9B-E21A148C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Jde primárně o jednoduchý návod, jak pak importovat, aby nedocházelo k několika problémům</a:t>
            </a:r>
          </a:p>
          <a:p>
            <a:pPr lvl="1"/>
            <a:r>
              <a:rPr lang="cs-CZ"/>
              <a:t>Přibalování zbytečných dat před </a:t>
            </a:r>
            <a:r>
              <a:rPr lang="cs-CZ" err="1"/>
              <a:t>tree-shakingem</a:t>
            </a:r>
            <a:endParaRPr lang="cs-CZ"/>
          </a:p>
          <a:p>
            <a:pPr lvl="1"/>
            <a:r>
              <a:rPr lang="cs-CZ"/>
              <a:t>Cyklické reference </a:t>
            </a:r>
          </a:p>
          <a:p>
            <a:pPr lvl="1"/>
            <a:r>
              <a:rPr lang="cs-CZ" err="1"/>
              <a:t>Undefined</a:t>
            </a:r>
            <a:r>
              <a:rPr lang="cs-CZ"/>
              <a:t> během </a:t>
            </a:r>
            <a:r>
              <a:rPr lang="cs-CZ" err="1"/>
              <a:t>runtimeu</a:t>
            </a:r>
            <a:r>
              <a:rPr lang="cs-CZ"/>
              <a:t> (v JS závisí na pořadí importů!)</a:t>
            </a:r>
          </a:p>
          <a:p>
            <a:pPr lvl="1"/>
            <a:endParaRPr lang="cs-CZ"/>
          </a:p>
          <a:p>
            <a:r>
              <a:rPr lang="cs-CZ"/>
              <a:t>Zároveň to samozřejmě pomáhá vyeliminovat hodně hnusný situace..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97D3202-FFEF-433F-AFC8-CE980EBF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0"/>
            <a:ext cx="1543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D9D03-4842-4CC7-A2D6-8C15EEEF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JIT/AOT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1D425E-3CA5-477B-8F99-F0104AB9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/>
              <a:t>Neplést s </a:t>
            </a:r>
            <a:r>
              <a:rPr lang="cs-CZ" err="1"/>
              <a:t>JITováním</a:t>
            </a:r>
            <a:r>
              <a:rPr lang="cs-CZ"/>
              <a:t> interpretovaných jazyků</a:t>
            </a:r>
          </a:p>
          <a:p>
            <a:pPr lvl="1"/>
            <a:r>
              <a:rPr lang="cs-CZ"/>
              <a:t>K tomu samozřejmě v JS také dochází, ale nemá nic společného s </a:t>
            </a:r>
            <a:r>
              <a:rPr lang="cs-CZ" err="1"/>
              <a:t>Angularem</a:t>
            </a:r>
            <a:endParaRPr lang="cs-CZ"/>
          </a:p>
          <a:p>
            <a:r>
              <a:rPr lang="cs-CZ"/>
              <a:t>JIT ve smyslu </a:t>
            </a:r>
            <a:r>
              <a:rPr lang="cs-CZ" err="1"/>
              <a:t>JustInTime</a:t>
            </a:r>
            <a:r>
              <a:rPr lang="cs-CZ"/>
              <a:t> souvisí JEN A POUZE s </a:t>
            </a:r>
            <a:r>
              <a:rPr lang="cs-CZ" err="1"/>
              <a:t>parsováním</a:t>
            </a:r>
            <a:r>
              <a:rPr lang="cs-CZ"/>
              <a:t> a </a:t>
            </a:r>
            <a:r>
              <a:rPr lang="cs-CZ" err="1"/>
              <a:t>builděním</a:t>
            </a:r>
            <a:r>
              <a:rPr lang="cs-CZ"/>
              <a:t> šablon u komponent..</a:t>
            </a:r>
          </a:p>
          <a:p>
            <a:endParaRPr lang="cs-CZ"/>
          </a:p>
          <a:p>
            <a:r>
              <a:rPr lang="cs-CZ"/>
              <a:t>JIT během runtime – běžné v DEV modu</a:t>
            </a:r>
          </a:p>
          <a:p>
            <a:pPr lvl="1"/>
            <a:r>
              <a:rPr lang="cs-CZ"/>
              <a:t>Rychlý build</a:t>
            </a:r>
          </a:p>
          <a:p>
            <a:pPr lvl="1"/>
            <a:r>
              <a:rPr lang="cs-CZ"/>
              <a:t>Pomalejší naběhnutí aplikace</a:t>
            </a:r>
          </a:p>
          <a:p>
            <a:r>
              <a:rPr lang="cs-CZ"/>
              <a:t>AOT = </a:t>
            </a:r>
            <a:r>
              <a:rPr lang="cs-CZ" err="1"/>
              <a:t>ahead</a:t>
            </a:r>
            <a:r>
              <a:rPr lang="cs-CZ"/>
              <a:t> </a:t>
            </a:r>
            <a:r>
              <a:rPr lang="cs-CZ" err="1"/>
              <a:t>of</a:t>
            </a:r>
            <a:r>
              <a:rPr lang="cs-CZ"/>
              <a:t> </a:t>
            </a:r>
            <a:r>
              <a:rPr lang="cs-CZ" err="1"/>
              <a:t>time</a:t>
            </a:r>
            <a:r>
              <a:rPr lang="cs-CZ"/>
              <a:t> – běžné v </a:t>
            </a:r>
            <a:r>
              <a:rPr lang="cs-CZ" err="1"/>
              <a:t>PRODukčním</a:t>
            </a:r>
            <a:r>
              <a:rPr lang="cs-CZ"/>
              <a:t> buildu</a:t>
            </a:r>
          </a:p>
          <a:p>
            <a:pPr lvl="1"/>
            <a:r>
              <a:rPr lang="cs-CZ"/>
              <a:t>Pomalý build (i znatelně)</a:t>
            </a:r>
          </a:p>
          <a:p>
            <a:pPr lvl="1"/>
            <a:r>
              <a:rPr lang="cs-CZ"/>
              <a:t>Rychlé naběhnutí aplikace</a:t>
            </a:r>
          </a:p>
        </p:txBody>
      </p:sp>
    </p:spTree>
    <p:extLst>
      <p:ext uri="{BB962C8B-B14F-4D97-AF65-F5344CB8AC3E}">
        <p14:creationId xmlns:p14="http://schemas.microsoft.com/office/powerpoint/2010/main" val="5448251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335A80-B7D9-4785-BC06-9D46272E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Schematics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712582-39E5-4DD8-B17A-40B65B2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Celé </a:t>
            </a:r>
            <a:r>
              <a:rPr lang="cs-CZ" err="1"/>
              <a:t>state</a:t>
            </a:r>
            <a:r>
              <a:rPr lang="cs-CZ"/>
              <a:t> management je postavený na primitivních principech</a:t>
            </a:r>
          </a:p>
          <a:p>
            <a:pPr lvl="1"/>
            <a:r>
              <a:rPr lang="cs-CZ" err="1"/>
              <a:t>Selector</a:t>
            </a:r>
            <a:r>
              <a:rPr lang="cs-CZ"/>
              <a:t> je prostě jen blbá funkce…</a:t>
            </a:r>
          </a:p>
          <a:p>
            <a:pPr lvl="1"/>
            <a:r>
              <a:rPr lang="cs-CZ" err="1"/>
              <a:t>Reducer</a:t>
            </a:r>
            <a:r>
              <a:rPr lang="cs-CZ"/>
              <a:t> je prostě jen blbá funkce…</a:t>
            </a:r>
          </a:p>
          <a:p>
            <a:pPr lvl="1"/>
            <a:r>
              <a:rPr lang="cs-CZ"/>
              <a:t>Celé to řeší switch… </a:t>
            </a:r>
          </a:p>
          <a:p>
            <a:pPr lvl="1"/>
            <a:r>
              <a:rPr lang="cs-CZ" err="1"/>
              <a:t>Effect</a:t>
            </a:r>
            <a:r>
              <a:rPr lang="cs-CZ"/>
              <a:t> je jen mapování …</a:t>
            </a:r>
          </a:p>
          <a:p>
            <a:r>
              <a:rPr lang="cs-CZ"/>
              <a:t>Ač se vám to nejbližší týdny tak jevit nebude, je to opravdu velmi jednoduché a jde většina věcí dělat mechanicky </a:t>
            </a:r>
          </a:p>
          <a:p>
            <a:pPr marL="228600" lvl="1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5606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5825D5-35BA-4D66-A5A0-854445F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 když jde něco dělat mechanicky?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58431E-38BF-4710-AF20-20C851FF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Abstrakce? Generika?</a:t>
            </a:r>
          </a:p>
          <a:p>
            <a:pPr lvl="1"/>
            <a:r>
              <a:rPr lang="cs-CZ"/>
              <a:t>Občas je mnohem výhodnější mít 30x stejný kód zkopírovaný, než ho obalit do tuny abstrakce, generiky atd… proč?</a:t>
            </a:r>
          </a:p>
          <a:p>
            <a:pPr lvl="2"/>
            <a:r>
              <a:rPr lang="cs-CZ" err="1"/>
              <a:t>Deskriptivnost</a:t>
            </a:r>
            <a:r>
              <a:rPr lang="cs-CZ"/>
              <a:t> – vizuální </a:t>
            </a:r>
            <a:r>
              <a:rPr lang="cs-CZ" err="1"/>
              <a:t>patterny</a:t>
            </a:r>
            <a:endParaRPr lang="cs-CZ"/>
          </a:p>
          <a:p>
            <a:pPr lvl="2"/>
            <a:r>
              <a:rPr lang="cs-CZ"/>
              <a:t>Cena za udržování této knihovny</a:t>
            </a:r>
          </a:p>
          <a:p>
            <a:pPr lvl="2"/>
            <a:r>
              <a:rPr lang="cs-CZ"/>
              <a:t>Distribuce změn, </a:t>
            </a:r>
            <a:r>
              <a:rPr lang="cs-CZ" err="1"/>
              <a:t>backward-compatibity</a:t>
            </a:r>
            <a:endParaRPr lang="cs-CZ"/>
          </a:p>
          <a:p>
            <a:pPr lvl="2"/>
            <a:r>
              <a:rPr lang="cs-CZ" err="1"/>
              <a:t>Branching</a:t>
            </a:r>
            <a:r>
              <a:rPr lang="cs-CZ"/>
              <a:t> – </a:t>
            </a:r>
            <a:r>
              <a:rPr lang="cs-CZ" err="1"/>
              <a:t>hell</a:t>
            </a:r>
            <a:r>
              <a:rPr lang="cs-CZ"/>
              <a:t> přes parametry,…</a:t>
            </a:r>
          </a:p>
          <a:p>
            <a:pPr marL="228600" lvl="1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01262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3F97C-D0D7-4954-90C5-1258E660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Takže COPY-PASTE?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180DF-6BB8-4EB2-9EFA-3A67B7FA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/>
              <a:t>Velká část </a:t>
            </a:r>
            <a:r>
              <a:rPr lang="cs-CZ" err="1"/>
              <a:t>reducerů</a:t>
            </a:r>
            <a:r>
              <a:rPr lang="cs-CZ"/>
              <a:t> vám bude vypadat stejně a bude se měnit pouze:</a:t>
            </a:r>
          </a:p>
          <a:p>
            <a:pPr lvl="1"/>
            <a:r>
              <a:rPr lang="cs-CZ"/>
              <a:t>Typ akcí</a:t>
            </a:r>
          </a:p>
          <a:p>
            <a:pPr lvl="1"/>
            <a:r>
              <a:rPr lang="cs-CZ"/>
              <a:t>Typ dat</a:t>
            </a:r>
          </a:p>
          <a:p>
            <a:pPr lvl="1"/>
            <a:r>
              <a:rPr lang="cs-CZ"/>
              <a:t>… jinak to pořád bude </a:t>
            </a:r>
            <a:r>
              <a:rPr lang="cs-CZ" err="1"/>
              <a:t>Load</a:t>
            </a:r>
            <a:r>
              <a:rPr lang="cs-CZ"/>
              <a:t>, </a:t>
            </a:r>
            <a:r>
              <a:rPr lang="cs-CZ" err="1"/>
              <a:t>LoadFailed</a:t>
            </a:r>
            <a:r>
              <a:rPr lang="cs-CZ"/>
              <a:t>, </a:t>
            </a:r>
            <a:r>
              <a:rPr lang="cs-CZ" err="1"/>
              <a:t>LoadSuccess</a:t>
            </a:r>
            <a:r>
              <a:rPr lang="cs-CZ"/>
              <a:t>, </a:t>
            </a:r>
            <a:r>
              <a:rPr lang="cs-CZ" err="1"/>
              <a:t>Add</a:t>
            </a:r>
            <a:r>
              <a:rPr lang="cs-CZ"/>
              <a:t>, </a:t>
            </a:r>
            <a:r>
              <a:rPr lang="cs-CZ" err="1"/>
              <a:t>Delete</a:t>
            </a:r>
            <a:r>
              <a:rPr lang="cs-CZ"/>
              <a:t>… prostě CRUD</a:t>
            </a:r>
          </a:p>
          <a:p>
            <a:pPr lvl="1"/>
            <a:endParaRPr lang="cs-CZ"/>
          </a:p>
          <a:p>
            <a:r>
              <a:rPr lang="cs-CZ"/>
              <a:t>Tento kód jde z velké části generovat</a:t>
            </a:r>
          </a:p>
          <a:p>
            <a:pPr lvl="1"/>
            <a:r>
              <a:rPr lang="cs-CZ"/>
              <a:t>Vygenerovaný kód = ušetřená práce a plná svoboda pro neobvyklé případy</a:t>
            </a:r>
          </a:p>
          <a:p>
            <a:pPr lvl="1"/>
            <a:endParaRPr lang="cs-CZ"/>
          </a:p>
          <a:p>
            <a:r>
              <a:rPr lang="cs-CZ"/>
              <a:t>Pokud přeci jen potřebujete nějakou abstrakci / univerzálnost, tak:</a:t>
            </a:r>
          </a:p>
          <a:p>
            <a:pPr lvl="1"/>
            <a:r>
              <a:rPr lang="cs-CZ"/>
              <a:t>VŽDY preferujte kompozici před děděním</a:t>
            </a:r>
          </a:p>
          <a:p>
            <a:pPr lvl="1"/>
            <a:r>
              <a:rPr lang="cs-CZ"/>
              <a:t>Inspirujte se u NGRX/ENTITY </a:t>
            </a:r>
          </a:p>
        </p:txBody>
      </p:sp>
    </p:spTree>
    <p:extLst>
      <p:ext uri="{BB962C8B-B14F-4D97-AF65-F5344CB8AC3E}">
        <p14:creationId xmlns:p14="http://schemas.microsoft.com/office/powerpoint/2010/main" val="14908406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FD68CA-8A2B-4C7D-A062-2DFDAB90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Jak kód generovat?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E94814-9249-47A5-8623-D1ACF72E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/>
              <a:t>Custom </a:t>
            </a:r>
            <a:r>
              <a:rPr lang="cs-CZ" err="1"/>
              <a:t>tool</a:t>
            </a:r>
            <a:endParaRPr lang="cs-CZ"/>
          </a:p>
          <a:p>
            <a:r>
              <a:rPr lang="cs-CZ" err="1"/>
              <a:t>Schematics</a:t>
            </a:r>
            <a:r>
              <a:rPr lang="cs-CZ"/>
              <a:t> </a:t>
            </a:r>
          </a:p>
          <a:p>
            <a:pPr lvl="1"/>
            <a:r>
              <a:rPr lang="cs-CZ"/>
              <a:t>Jde vlastně o generátory kódu, které jsou přímo součástí </a:t>
            </a:r>
            <a:r>
              <a:rPr lang="cs-CZ" err="1"/>
              <a:t>angular</a:t>
            </a:r>
            <a:r>
              <a:rPr lang="cs-CZ"/>
              <a:t>-cli</a:t>
            </a:r>
          </a:p>
          <a:p>
            <a:pPr lvl="1"/>
            <a:r>
              <a:rPr lang="cs-CZ"/>
              <a:t>Lze si tvořit vlastní, či upravovat existující</a:t>
            </a:r>
          </a:p>
          <a:p>
            <a:pPr lvl="1"/>
            <a:r>
              <a:rPr lang="cs-CZ"/>
              <a:t>Celé </a:t>
            </a:r>
            <a:r>
              <a:rPr lang="cs-CZ" err="1"/>
              <a:t>angular</a:t>
            </a:r>
            <a:r>
              <a:rPr lang="cs-CZ"/>
              <a:t>-cli je používá</a:t>
            </a:r>
          </a:p>
          <a:p>
            <a:pPr lvl="2"/>
            <a:r>
              <a:rPr lang="cs-CZ"/>
              <a:t>„</a:t>
            </a:r>
            <a:r>
              <a:rPr lang="cs-CZ" err="1"/>
              <a:t>ng</a:t>
            </a:r>
            <a:r>
              <a:rPr lang="cs-CZ"/>
              <a:t> </a:t>
            </a:r>
            <a:r>
              <a:rPr lang="cs-CZ" err="1"/>
              <a:t>generate</a:t>
            </a:r>
            <a:r>
              <a:rPr lang="cs-CZ"/>
              <a:t> </a:t>
            </a:r>
            <a:r>
              <a:rPr lang="cs-CZ" err="1"/>
              <a:t>component</a:t>
            </a:r>
            <a:r>
              <a:rPr lang="cs-CZ"/>
              <a:t> menu“</a:t>
            </a:r>
          </a:p>
          <a:p>
            <a:pPr lvl="3"/>
            <a:r>
              <a:rPr lang="cs-CZ"/>
              <a:t>Provolá </a:t>
            </a:r>
            <a:r>
              <a:rPr lang="cs-CZ" err="1"/>
              <a:t>schematics</a:t>
            </a:r>
            <a:r>
              <a:rPr lang="cs-CZ"/>
              <a:t> pro komponentu a předá ji parametr – název komponenty</a:t>
            </a:r>
          </a:p>
          <a:p>
            <a:r>
              <a:rPr lang="cs-CZ" err="1"/>
              <a:t>Schematics</a:t>
            </a:r>
            <a:r>
              <a:rPr lang="cs-CZ"/>
              <a:t> umí být velmi mocný nástroj kterým lze  </a:t>
            </a:r>
            <a:r>
              <a:rPr lang="cs-CZ" err="1"/>
              <a:t>scaffoldnout</a:t>
            </a:r>
            <a:r>
              <a:rPr lang="cs-CZ"/>
              <a:t> velkou část aplikace a přitom ji mít napsanou správně a výkonně.. Proč?</a:t>
            </a:r>
          </a:p>
          <a:p>
            <a:pPr lvl="1"/>
            <a:r>
              <a:rPr lang="cs-CZ"/>
              <a:t>Protože </a:t>
            </a:r>
            <a:r>
              <a:rPr lang="cs-CZ" err="1"/>
              <a:t>State</a:t>
            </a:r>
            <a:r>
              <a:rPr lang="cs-CZ"/>
              <a:t> management je primitivní a máme </a:t>
            </a:r>
            <a:r>
              <a:rPr lang="cs-CZ" err="1"/>
              <a:t>unidirectional</a:t>
            </a:r>
            <a:r>
              <a:rPr lang="cs-CZ"/>
              <a:t> </a:t>
            </a:r>
            <a:r>
              <a:rPr lang="cs-CZ" err="1"/>
              <a:t>dataflow</a:t>
            </a:r>
            <a:endParaRPr lang="cs-CZ"/>
          </a:p>
          <a:p>
            <a:pPr lvl="1"/>
            <a:endParaRPr lang="cs-CZ"/>
          </a:p>
          <a:p>
            <a:pPr lvl="1"/>
            <a:r>
              <a:rPr lang="cs-CZ"/>
              <a:t>Celé NRWL/NX běží na </a:t>
            </a:r>
            <a:r>
              <a:rPr lang="cs-CZ" err="1"/>
              <a:t>schematicsu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7418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3EFED4-4C37-4A0B-8542-395E1A47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co přeci jen nějaká generika?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4DE957-58DB-430C-B21E-0041BFC9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Udělat chytře</a:t>
            </a:r>
          </a:p>
          <a:p>
            <a:pPr lvl="1"/>
            <a:r>
              <a:rPr lang="cs-CZ"/>
              <a:t>NGRX + fasády a abstrakce / generika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93235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D2EC7-7A29-4F37-8621-28B0BEAC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si zjednodušit práci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5B0489-E47D-4150-8B88-93FCE7F7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Jiné </a:t>
            </a:r>
            <a:r>
              <a:rPr lang="cs-CZ" dirty="0" err="1"/>
              <a:t>state</a:t>
            </a:r>
            <a:r>
              <a:rPr lang="cs-CZ" dirty="0"/>
              <a:t> management systémy</a:t>
            </a:r>
          </a:p>
          <a:p>
            <a:pPr lvl="1"/>
            <a:r>
              <a:rPr lang="cs-CZ" dirty="0">
                <a:hlinkClick r:id="rId2"/>
              </a:rPr>
              <a:t>https://github.com/datorama/akita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https://github.com/ngxs/store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https://github.com/mobxjs/mobx</a:t>
            </a:r>
            <a:endParaRPr lang="cs-CZ" dirty="0"/>
          </a:p>
          <a:p>
            <a:pPr lvl="1"/>
            <a:r>
              <a:rPr lang="cs-CZ" dirty="0">
                <a:hlinkClick r:id="rId5"/>
              </a:rPr>
              <a:t>https://blog.angular-university.io/how-to-build-angular2-apps-using-rxjs-observable-data-services-pitfalls-to-avoid/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NGRX/Entity</a:t>
            </a:r>
          </a:p>
          <a:p>
            <a:pPr lvl="1"/>
            <a:r>
              <a:rPr lang="cs-CZ" dirty="0">
                <a:hlinkClick r:id="rId6"/>
              </a:rPr>
              <a:t>https://next.ngrx.io/guide/entity</a:t>
            </a:r>
            <a:endParaRPr lang="cs-CZ" dirty="0"/>
          </a:p>
          <a:p>
            <a:r>
              <a:rPr lang="cs-CZ" dirty="0"/>
              <a:t>NGRX/Data</a:t>
            </a:r>
          </a:p>
          <a:p>
            <a:pPr lvl="1"/>
            <a:r>
              <a:rPr lang="cs-CZ" dirty="0">
                <a:hlinkClick r:id="rId7"/>
              </a:rPr>
              <a:t>https://next.ngrx.io/guide/data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26580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F6BE3-6EF4-477F-84A6-19730F5B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NGRX/Marian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96497D-636D-4E8C-806C-E09B1D86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Výhody NGRX a </a:t>
            </a:r>
            <a:r>
              <a:rPr lang="cs-CZ" dirty="0" err="1"/>
              <a:t>state</a:t>
            </a:r>
            <a:r>
              <a:rPr lang="cs-CZ" dirty="0"/>
              <a:t> management systému</a:t>
            </a:r>
          </a:p>
          <a:p>
            <a:r>
              <a:rPr lang="cs-CZ" dirty="0"/>
              <a:t>Lehkost použití</a:t>
            </a:r>
          </a:p>
          <a:p>
            <a:r>
              <a:rPr lang="cs-CZ" dirty="0" err="1"/>
              <a:t>Easy</a:t>
            </a:r>
            <a:r>
              <a:rPr lang="cs-CZ" dirty="0"/>
              <a:t> to Use, </a:t>
            </a:r>
            <a:r>
              <a:rPr lang="cs-CZ" dirty="0" err="1"/>
              <a:t>Easy</a:t>
            </a:r>
            <a:r>
              <a:rPr lang="cs-CZ" dirty="0"/>
              <a:t> to </a:t>
            </a:r>
            <a:r>
              <a:rPr lang="cs-CZ" dirty="0" err="1"/>
              <a:t>Extend</a:t>
            </a:r>
            <a:endParaRPr lang="cs-CZ" dirty="0"/>
          </a:p>
          <a:p>
            <a:r>
              <a:rPr lang="cs-CZ" dirty="0"/>
              <a:t>Pro vás aktuálně nepotřebné</a:t>
            </a:r>
          </a:p>
          <a:p>
            <a:r>
              <a:rPr lang="cs-CZ" dirty="0"/>
              <a:t>Aktuálně ve vývoji</a:t>
            </a:r>
          </a:p>
          <a:p>
            <a:pPr lvl="1"/>
            <a:r>
              <a:rPr lang="cs-CZ" dirty="0"/>
              <a:t>Ukázky použití a principů</a:t>
            </a:r>
          </a:p>
        </p:txBody>
      </p:sp>
    </p:spTree>
    <p:extLst>
      <p:ext uri="{BB962C8B-B14F-4D97-AF65-F5344CB8AC3E}">
        <p14:creationId xmlns:p14="http://schemas.microsoft.com/office/powerpoint/2010/main" val="390609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E421C47-E554-4813-9B86-DA0CEFAF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78" y="643467"/>
            <a:ext cx="48050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59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0EE76-2C34-44CD-B490-389FEFB8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NGRX/Marian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CA19A6-1B2A-4E55-B37C-268FDC71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Kombinace chytré a hloupé komponenty</a:t>
            </a:r>
          </a:p>
          <a:p>
            <a:r>
              <a:rPr lang="cs-CZ" dirty="0"/>
              <a:t>Využití NGRX</a:t>
            </a:r>
          </a:p>
          <a:p>
            <a:r>
              <a:rPr lang="cs-CZ" dirty="0"/>
              <a:t>Generické </a:t>
            </a:r>
            <a:r>
              <a:rPr lang="cs-CZ" dirty="0" err="1"/>
              <a:t>Reducery</a:t>
            </a:r>
            <a:r>
              <a:rPr lang="cs-CZ" dirty="0"/>
              <a:t>, Akce, </a:t>
            </a:r>
            <a:r>
              <a:rPr lang="cs-CZ" dirty="0" err="1"/>
              <a:t>Effecty</a:t>
            </a:r>
            <a:r>
              <a:rPr lang="cs-CZ" dirty="0"/>
              <a:t> a Servisy</a:t>
            </a:r>
          </a:p>
          <a:p>
            <a:r>
              <a:rPr lang="cs-CZ" dirty="0"/>
              <a:t>Nastavení v importu modulu</a:t>
            </a:r>
          </a:p>
          <a:p>
            <a:r>
              <a:rPr lang="cs-CZ" dirty="0"/>
              <a:t>Každá generická komponenta má svoji přihrádku</a:t>
            </a:r>
          </a:p>
        </p:txBody>
      </p:sp>
    </p:spTree>
    <p:extLst>
      <p:ext uri="{BB962C8B-B14F-4D97-AF65-F5344CB8AC3E}">
        <p14:creationId xmlns:p14="http://schemas.microsoft.com/office/powerpoint/2010/main" val="8758523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B91B1-63CC-4EA4-8E27-62C6623E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79" y="2913978"/>
            <a:ext cx="5502462" cy="1400530"/>
          </a:xfrm>
        </p:spPr>
        <p:txBody>
          <a:bodyPr/>
          <a:lstStyle/>
          <a:p>
            <a:r>
              <a:rPr lang="cs-CZ" dirty="0"/>
              <a:t>NGRX/</a:t>
            </a:r>
            <a:r>
              <a:rPr lang="cs-CZ" dirty="0" err="1"/>
              <a:t>Spaceti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07881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84C9FF-2B43-4528-9314-43F4BF2D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1" y="2997798"/>
            <a:ext cx="9404723" cy="1932342"/>
          </a:xfrm>
        </p:spPr>
        <p:txBody>
          <a:bodyPr/>
          <a:lstStyle/>
          <a:p>
            <a:r>
              <a:rPr lang="cs-CZ" dirty="0"/>
              <a:t>Děkuji za pozornost</a:t>
            </a:r>
            <a:br>
              <a:rPr lang="cs-CZ" dirty="0"/>
            </a:br>
            <a:r>
              <a:rPr lang="cs-CZ" dirty="0"/>
              <a:t>marian.bencat@live.com</a:t>
            </a:r>
          </a:p>
        </p:txBody>
      </p:sp>
    </p:spTree>
    <p:extLst>
      <p:ext uri="{BB962C8B-B14F-4D97-AF65-F5344CB8AC3E}">
        <p14:creationId xmlns:p14="http://schemas.microsoft.com/office/powerpoint/2010/main" val="278116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06E7B9-69C9-4743-A0A9-221FF3E4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Recap</a:t>
            </a:r>
            <a:endParaRPr lang="cs-CZ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EEA4D3-9205-4DD2-9F3E-DC9B3CB1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cs-CZ" sz="2000"/>
              <a:t>Při každé důležité události v prohlížeči, se nejdříve zpracuje vše co přímo souvisí s událostí, pak se zpracují veškeré navázané operace (callbacky na událost, uživatelské callbacky,..) a pak se spustí angular change detection.</a:t>
            </a:r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43076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BF11A-1A5B-4D99-B9BF-A649320D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Případné problémy s automatickou change detekcí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4AD116-71C4-4D69-B1EC-2C1FA25A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s-CZ" sz="2000"/>
              <a:t>Bez OnPush</a:t>
            </a:r>
          </a:p>
          <a:p>
            <a:pPr lvl="1"/>
            <a:r>
              <a:rPr lang="cs-CZ" sz="2000"/>
              <a:t>Expression has changed after it was checked</a:t>
            </a:r>
          </a:p>
          <a:p>
            <a:pPr lvl="1"/>
            <a:r>
              <a:rPr lang="cs-CZ" sz="2000"/>
              <a:t>Změna se neprojeví na UI (ui se nepřerenderuje)</a:t>
            </a:r>
          </a:p>
          <a:p>
            <a:pPr lvl="1"/>
            <a:r>
              <a:rPr lang="cs-CZ" sz="2000"/>
              <a:t>Každý pohyb myši na (mousemove) zaseká celé UI</a:t>
            </a:r>
          </a:p>
          <a:p>
            <a:pPr lvl="1"/>
            <a:endParaRPr lang="cs-CZ" sz="2000"/>
          </a:p>
          <a:p>
            <a:r>
              <a:rPr lang="cs-CZ" sz="2000"/>
              <a:t>S OnPush</a:t>
            </a:r>
          </a:p>
          <a:p>
            <a:pPr lvl="1"/>
            <a:r>
              <a:rPr lang="cs-CZ" sz="2000"/>
              <a:t>O tom až později</a:t>
            </a:r>
          </a:p>
        </p:txBody>
      </p:sp>
    </p:spTree>
    <p:extLst>
      <p:ext uri="{BB962C8B-B14F-4D97-AF65-F5344CB8AC3E}">
        <p14:creationId xmlns:p14="http://schemas.microsoft.com/office/powerpoint/2010/main" val="178003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C808C-7033-48B5-B1B1-8A134AE5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Expression has changed after it was checked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2A2A37-EE25-485B-AA23-25A6970A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Běžně dělá angular v každém event-window change detekci pouze 1x 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Nejefektivnější způsob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Velká změna a extrémní performance boost (a především eliminace CPU throttlingu) oproti AngularJS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Jelikož se děje change detection pouze 1x v iteraci event-loopu, je bez výjimky nutné, aby po dokončení všech Microtasků a change detekci, nepřibyly další microtasky  a nedošlo ke změně stavu</a:t>
            </a:r>
          </a:p>
          <a:p>
            <a:r>
              <a:rPr lang="cs-CZ" sz="2000">
                <a:solidFill>
                  <a:srgbClr val="FFFFFF"/>
                </a:solidFill>
              </a:rPr>
              <a:t>V debug módu se pouští change detection rovnou 2x za sebou a kontroluje se, zda change tracking sám o sobě nemění stav aplikace </a:t>
            </a:r>
          </a:p>
          <a:p>
            <a:r>
              <a:rPr lang="cs-CZ" sz="2000">
                <a:solidFill>
                  <a:srgbClr val="FFFFFF"/>
                </a:solidFill>
              </a:rPr>
              <a:t>Princip je odhalit změnu stavu aplikace, která proběhne AŽ PO CHANGE DETEKCI / odhalit nedeterministické chování</a:t>
            </a:r>
          </a:p>
          <a:p>
            <a:endParaRPr lang="cs-CZ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62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F334F8FA-591F-48C1-8B3C-AC42FCF9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97" y="643467"/>
            <a:ext cx="47354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659686-C904-424E-8E8A-439960DB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Expression has changed after it was checked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D0AE63-DEA0-4122-BE85-C31ABF52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20000"/>
          </a:bodyPr>
          <a:lstStyle/>
          <a:p>
            <a:r>
              <a:rPr lang="cs-CZ" sz="2000"/>
              <a:t>Jak se projevuje</a:t>
            </a:r>
          </a:p>
          <a:p>
            <a:pPr lvl="1"/>
            <a:r>
              <a:rPr lang="cs-CZ" sz="2000"/>
              <a:t>V Debug módu se vyhodí tato chyba </a:t>
            </a:r>
            <a:r>
              <a:rPr lang="en-US" sz="2000"/>
              <a:t>+</a:t>
            </a:r>
            <a:r>
              <a:rPr lang="cs-CZ" sz="2000"/>
              <a:t> občas to samé jako u produkčního módu</a:t>
            </a:r>
          </a:p>
          <a:p>
            <a:pPr lvl="1"/>
            <a:r>
              <a:rPr lang="cs-CZ" sz="2000"/>
              <a:t>U produkčního módu se změna neprojeví DOKUD nenastane další velký event</a:t>
            </a:r>
          </a:p>
          <a:p>
            <a:r>
              <a:rPr lang="cs-CZ" sz="2000"/>
              <a:t>Téměř vždy se nachází problém v child komponentě (direktivě)</a:t>
            </a:r>
          </a:p>
          <a:p>
            <a:endParaRPr lang="cs-CZ" sz="2000"/>
          </a:p>
          <a:p>
            <a:endParaRPr lang="cs-CZ" sz="2000"/>
          </a:p>
          <a:p>
            <a:endParaRPr lang="cs-CZ" sz="2000"/>
          </a:p>
          <a:p>
            <a:pPr marL="457200" lvl="1" indent="0">
              <a:buNone/>
            </a:pPr>
            <a:r>
              <a:rPr lang="cs-CZ" sz="2000" b="1"/>
              <a:t>HLAVNĚ NEIGNOROVAT A NEHACKOVAT POMOCÍ SETTIMEOUT()!</a:t>
            </a:r>
          </a:p>
          <a:p>
            <a:endParaRPr lang="cs-CZ" sz="2000"/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74553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429B2A-A7A2-41CA-9368-64E5B210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Komponenta se nepřerenderuje při nějakém eventu, kdy by měla..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0CD15C-E16D-4C18-BE42-8190008C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85000" lnSpcReduction="20000"/>
          </a:bodyPr>
          <a:lstStyle/>
          <a:p>
            <a:r>
              <a:rPr lang="cs-CZ" sz="1400"/>
              <a:t>Pokud nemá komponena nastavený onpush, je vhodné zjistit, jestli běžíte „v trackované zóně“ – umístit breakpoint a  zeptat se na:</a:t>
            </a:r>
          </a:p>
          <a:p>
            <a:r>
              <a:rPr lang="cs-CZ" sz="1400">
                <a:hlinkClick r:id="rId2"/>
              </a:rPr>
              <a:t>https://angular.io/api/core/NgZone#isInAngularZone</a:t>
            </a:r>
            <a:endParaRPr lang="cs-CZ" sz="1400"/>
          </a:p>
          <a:p>
            <a:endParaRPr lang="cs-CZ" sz="1400"/>
          </a:p>
          <a:p>
            <a:r>
              <a:rPr lang="cs-CZ" sz="1400"/>
              <a:t>Pokud je výsledek FALSE, provádíte změny v části kódu, který není trackovaný angularem…  Jak je to možné?</a:t>
            </a:r>
          </a:p>
          <a:p>
            <a:pPr lvl="1"/>
            <a:r>
              <a:rPr lang="cs-CZ" sz="1400"/>
              <a:t>Nějaké deprecated, nebo naopak ne zcela standardní API</a:t>
            </a:r>
          </a:p>
          <a:p>
            <a:pPr lvl="2"/>
            <a:r>
              <a:rPr lang="cs-CZ" sz="1400"/>
              <a:t>Websockety</a:t>
            </a:r>
          </a:p>
          <a:p>
            <a:pPr lvl="2"/>
            <a:r>
              <a:rPr lang="cs-CZ" sz="1400"/>
              <a:t>JSONP </a:t>
            </a:r>
          </a:p>
          <a:p>
            <a:pPr lvl="2"/>
            <a:r>
              <a:rPr lang="cs-CZ" sz="1400"/>
              <a:t>…</a:t>
            </a:r>
          </a:p>
          <a:p>
            <a:r>
              <a:rPr lang="cs-CZ" sz="1400"/>
              <a:t>Řešení</a:t>
            </a:r>
          </a:p>
          <a:p>
            <a:pPr lvl="1"/>
            <a:r>
              <a:rPr lang="cs-CZ" sz="1400">
                <a:hlinkClick r:id="rId3"/>
              </a:rPr>
              <a:t>https://angular.io/api/core/NgZone#run</a:t>
            </a:r>
            <a:r>
              <a:rPr lang="cs-CZ" sz="1400"/>
              <a:t>  (runGuarded, runTask)</a:t>
            </a:r>
          </a:p>
          <a:p>
            <a:pPr lvl="1"/>
            <a:r>
              <a:rPr lang="cs-CZ" sz="1400"/>
              <a:t>Manuální zavolání detectChanges() na komponentě</a:t>
            </a:r>
          </a:p>
          <a:p>
            <a:endParaRPr lang="cs-CZ" sz="1400"/>
          </a:p>
        </p:txBody>
      </p:sp>
    </p:spTree>
    <p:extLst>
      <p:ext uri="{BB962C8B-B14F-4D97-AF65-F5344CB8AC3E}">
        <p14:creationId xmlns:p14="http://schemas.microsoft.com/office/powerpoint/2010/main" val="190013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BB7EE2-79A8-40CB-995F-359FE3DF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/>
              <a:t>Osnova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EB5E9AC-8EBD-4BAD-9ADD-F5FD1F201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21974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17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CD611-3B60-42E0-A56F-F99E1EA2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Každý pohyb myši triggeruje change detection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ECC56-B5CD-4701-A851-2F2A0402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85000" lnSpcReduction="10000"/>
          </a:bodyPr>
          <a:lstStyle/>
          <a:p>
            <a:r>
              <a:rPr lang="cs-CZ" sz="1700"/>
              <a:t>Někde je mousemove event (či něco podobného)</a:t>
            </a:r>
          </a:p>
          <a:p>
            <a:r>
              <a:rPr lang="cs-CZ" sz="1700"/>
              <a:t>Příčina</a:t>
            </a:r>
          </a:p>
          <a:p>
            <a:pPr lvl="1"/>
            <a:r>
              <a:rPr lang="cs-CZ" sz="1700"/>
              <a:t>Angular patchnul event mousemove a při každém pohybu myši spouští change detection</a:t>
            </a:r>
          </a:p>
          <a:p>
            <a:r>
              <a:rPr lang="cs-CZ" sz="1700"/>
              <a:t>Řešení</a:t>
            </a:r>
          </a:p>
          <a:p>
            <a:pPr lvl="1"/>
            <a:r>
              <a:rPr lang="cs-CZ" sz="1700"/>
              <a:t>Spustit daný kus kódu mimo „zónu“, angular pak tuto část kódu neobaluje</a:t>
            </a:r>
          </a:p>
          <a:p>
            <a:pPr lvl="1"/>
            <a:r>
              <a:rPr lang="cs-CZ" sz="1700">
                <a:hlinkClick r:id="rId2"/>
              </a:rPr>
              <a:t>https://angular.io/api/core/NgZone#runOutsideAngular</a:t>
            </a:r>
            <a:endParaRPr lang="cs-CZ" sz="1700"/>
          </a:p>
          <a:p>
            <a:pPr lvl="1"/>
            <a:endParaRPr lang="cs-CZ" sz="1700"/>
          </a:p>
          <a:p>
            <a:pPr lvl="1"/>
            <a:r>
              <a:rPr lang="cs-CZ" sz="1700"/>
              <a:t>Alternativně lze vypnout u celé komponenty change tracking a volat change tracking ručně.</a:t>
            </a:r>
          </a:p>
          <a:p>
            <a:pPr lvl="1"/>
            <a:r>
              <a:rPr lang="cs-CZ" sz="1700">
                <a:hlinkClick r:id="rId3"/>
              </a:rPr>
              <a:t>https://angular.io/api/core/ChangeDetectorRef#detach</a:t>
            </a:r>
            <a:endParaRPr lang="cs-CZ" sz="1700"/>
          </a:p>
          <a:p>
            <a:pPr lvl="1"/>
            <a:r>
              <a:rPr lang="cs-CZ" sz="1700">
                <a:hlinkClick r:id="rId4"/>
              </a:rPr>
              <a:t>https://angular.io/api/core/ChangeDetectorRef#detectchanges</a:t>
            </a:r>
            <a:endParaRPr lang="cs-CZ" sz="1700"/>
          </a:p>
          <a:p>
            <a:endParaRPr lang="cs-CZ" sz="1700"/>
          </a:p>
        </p:txBody>
      </p:sp>
    </p:spTree>
    <p:extLst>
      <p:ext uri="{BB962C8B-B14F-4D97-AF65-F5344CB8AC3E}">
        <p14:creationId xmlns:p14="http://schemas.microsoft.com/office/powerpoint/2010/main" val="332881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839EDB-5D7D-49AE-8490-F34C56ED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Kde není posluchač, není ani rádio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EE7AB3-225F-4318-9C6E-6F248463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s-CZ" sz="2000"/>
              <a:t>Tušíte proč je v tour of heroes toto?</a:t>
            </a:r>
          </a:p>
          <a:p>
            <a:endParaRPr lang="cs-CZ" sz="2000"/>
          </a:p>
          <a:p>
            <a:r>
              <a:rPr lang="cs-CZ" sz="2000" b="1"/>
              <a:t>&lt;input #box (keyup)="0"&gt; &lt;p&gt;{{box.value}}&lt;/p&gt;</a:t>
            </a:r>
          </a:p>
          <a:p>
            <a:endParaRPr lang="cs-CZ" sz="2000"/>
          </a:p>
          <a:p>
            <a:r>
              <a:rPr lang="cs-CZ" sz="2000"/>
              <a:t>Dokud není zájem naslouchat na eventy, neupdatují bindingy</a:t>
            </a:r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39290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13B514-CACE-427F-9CE2-A698C197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chemeClr val="tx2"/>
                </a:solidFill>
              </a:rPr>
              <a:t>Více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DD1C3-5283-4184-9FCF-5E3D9F72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r>
              <a:rPr lang="cs-CZ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https://blog.thoughtram.io/angular/2016/02/22/angular-2-change-detection-explained.html</a:t>
            </a:r>
            <a:endParaRPr lang="cs-CZ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cs-CZ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https://blog.angularindepth.com/do-you-still-think-that-ngzone-zone-js-is-required-for-change-detection-in-angular-16f7a575afef</a:t>
            </a:r>
            <a:endParaRPr lang="cs-CZ" sz="1800" dirty="0"/>
          </a:p>
          <a:p>
            <a:endParaRPr lang="cs-CZ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69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BC7F2A-289D-4555-A3C3-2A054DFE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Funkcionální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6CC846-0C20-419E-8CD8-BA7EEA12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s-CZ" sz="2000">
                <a:sym typeface="Wingdings" panose="05000000000000000000" pitchFamily="2" charset="2"/>
              </a:rPr>
              <a:t>Všechny webové frameworky a jejich state management knihovny jsou založeny na funkcionálním programování </a:t>
            </a:r>
          </a:p>
          <a:p>
            <a:r>
              <a:rPr lang="cs-CZ" sz="2000">
                <a:sym typeface="Wingdings" panose="05000000000000000000" pitchFamily="2" charset="2"/>
              </a:rPr>
              <a:t>Velký přínos k přehlednosti kódu</a:t>
            </a:r>
          </a:p>
          <a:p>
            <a:r>
              <a:rPr lang="cs-CZ" sz="2000">
                <a:sym typeface="Wingdings" panose="05000000000000000000" pitchFamily="2" charset="2"/>
              </a:rPr>
              <a:t>Veliké možnosti kompozice</a:t>
            </a:r>
          </a:p>
          <a:p>
            <a:endParaRPr lang="cs-CZ" sz="2000">
              <a:sym typeface="Wingdings" panose="05000000000000000000" pitchFamily="2" charset="2"/>
            </a:endParaRPr>
          </a:p>
          <a:p>
            <a:endParaRPr lang="cs-CZ" sz="2000">
              <a:sym typeface="Wingdings" panose="05000000000000000000" pitchFamily="2" charset="2"/>
            </a:endParaRPr>
          </a:p>
          <a:p>
            <a:r>
              <a:rPr lang="cs-CZ" sz="2000">
                <a:sym typeface="Wingdings" panose="05000000000000000000" pitchFamily="2" charset="2"/>
              </a:rPr>
              <a:t>Všechny SPA frameworky staví na principech funkcionálního programování</a:t>
            </a:r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58737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EEA6D6-379F-4CFB-82C2-5F915D67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Porovnání s OOP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CD0F52-C83C-4CCD-8C26-9833D0A8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20000"/>
          </a:bodyPr>
          <a:lstStyle/>
          <a:p>
            <a:r>
              <a:rPr lang="cs-CZ" sz="2000"/>
              <a:t>OOP je skvělé na</a:t>
            </a:r>
          </a:p>
          <a:p>
            <a:pPr lvl="1"/>
            <a:r>
              <a:rPr lang="cs-CZ" sz="2000"/>
              <a:t>Doménové modelování</a:t>
            </a:r>
          </a:p>
          <a:p>
            <a:pPr lvl="1"/>
            <a:r>
              <a:rPr lang="cs-CZ" sz="2000"/>
              <a:t>Zabezpečení (nejjednoduší enkapsulace)</a:t>
            </a:r>
          </a:p>
          <a:p>
            <a:pPr lvl="1"/>
            <a:endParaRPr lang="cs-CZ" sz="2000"/>
          </a:p>
          <a:p>
            <a:r>
              <a:rPr lang="cs-CZ" sz="2000"/>
              <a:t>OOP strašně trpí na </a:t>
            </a:r>
          </a:p>
          <a:p>
            <a:pPr lvl="1"/>
            <a:r>
              <a:rPr lang="cs-CZ" sz="2000"/>
              <a:t>Performance</a:t>
            </a:r>
          </a:p>
          <a:p>
            <a:pPr lvl="1"/>
            <a:r>
              <a:rPr lang="cs-CZ" sz="2000"/>
              <a:t>Leaky abstrakce</a:t>
            </a:r>
          </a:p>
          <a:p>
            <a:pPr lvl="1"/>
            <a:r>
              <a:rPr lang="cs-CZ" sz="2000"/>
              <a:t>Kvůli:</a:t>
            </a:r>
          </a:p>
          <a:p>
            <a:pPr lvl="2"/>
            <a:r>
              <a:rPr lang="cs-CZ" dirty="0"/>
              <a:t>Spojení dat a logiky  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425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ýsledek obrázku pro component tree">
            <a:extLst>
              <a:ext uri="{FF2B5EF4-FFF2-40B4-BE49-F238E27FC236}">
                <a16:creationId xmlns:a16="http://schemas.microsoft.com/office/drawing/2014/main" id="{72C280F8-8947-4C4D-9532-986E835E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205" y="643467"/>
            <a:ext cx="898559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4C7663-09DE-4CB2-BE61-F21BAE7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Funkcionální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0F1D31-62D7-47C4-BF28-C3CE32FC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Zaměřuje se na to CO CHCI UDĚLAT a </a:t>
            </a:r>
            <a:r>
              <a:rPr lang="cs-CZ" dirty="0" err="1"/>
              <a:t>né</a:t>
            </a:r>
            <a:r>
              <a:rPr lang="cs-CZ" dirty="0"/>
              <a:t> jak to chci udělat</a:t>
            </a:r>
          </a:p>
          <a:p>
            <a:r>
              <a:rPr lang="cs-CZ" dirty="0"/>
              <a:t>Fantastické na naprosto jakoukoliv manipulaci s daty</a:t>
            </a:r>
          </a:p>
          <a:p>
            <a:r>
              <a:rPr lang="cs-CZ" dirty="0"/>
              <a:t>Dobré na jednoduše vysvětlitelné algoritmy</a:t>
            </a:r>
          </a:p>
          <a:p>
            <a:r>
              <a:rPr lang="cs-CZ" dirty="0" err="1"/>
              <a:t>Né</a:t>
            </a:r>
            <a:r>
              <a:rPr lang="cs-CZ" dirty="0"/>
              <a:t> zase tak skvělé na složité algoritmy, kde nelze uplatnit </a:t>
            </a:r>
            <a:r>
              <a:rPr lang="cs-CZ" dirty="0" err="1"/>
              <a:t>pipelining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b="1" dirty="0"/>
              <a:t>VŽDY ZVOLTE VHODNÉ PARADIGMA</a:t>
            </a:r>
          </a:p>
        </p:txBody>
      </p:sp>
    </p:spTree>
    <p:extLst>
      <p:ext uri="{BB962C8B-B14F-4D97-AF65-F5344CB8AC3E}">
        <p14:creationId xmlns:p14="http://schemas.microsoft.com/office/powerpoint/2010/main" val="6729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AF3711-DCED-444E-A151-27C202EE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Principy FP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FD6026-26A6-4AC3-BF49-2D5E2965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cs-CZ" sz="2000" dirty="0" err="1"/>
              <a:t>Pure</a:t>
            </a:r>
            <a:r>
              <a:rPr lang="cs-CZ" sz="2000" dirty="0"/>
              <a:t> </a:t>
            </a:r>
            <a:r>
              <a:rPr lang="cs-CZ" sz="2000" dirty="0" err="1"/>
              <a:t>function</a:t>
            </a:r>
            <a:endParaRPr lang="cs-CZ" sz="2000" dirty="0"/>
          </a:p>
          <a:p>
            <a:r>
              <a:rPr lang="cs-CZ" dirty="0"/>
              <a:t>Lambda výraz</a:t>
            </a:r>
          </a:p>
          <a:p>
            <a:r>
              <a:rPr lang="cs-CZ" dirty="0" err="1"/>
              <a:t>Higher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funkce</a:t>
            </a:r>
            <a:endParaRPr lang="cs-CZ" sz="2000" dirty="0"/>
          </a:p>
          <a:p>
            <a:r>
              <a:rPr lang="cs-CZ" sz="2000" dirty="0" err="1"/>
              <a:t>Pipelining</a:t>
            </a:r>
            <a:r>
              <a:rPr lang="cs-CZ" sz="2000" dirty="0"/>
              <a:t> </a:t>
            </a:r>
          </a:p>
          <a:p>
            <a:r>
              <a:rPr lang="cs-CZ" sz="2000" dirty="0" err="1"/>
              <a:t>Immutability</a:t>
            </a:r>
            <a:endParaRPr lang="cs-CZ" sz="2000" dirty="0"/>
          </a:p>
          <a:p>
            <a:r>
              <a:rPr lang="cs-CZ" dirty="0" err="1"/>
              <a:t>Stateless</a:t>
            </a:r>
            <a:endParaRPr lang="cs-CZ" dirty="0"/>
          </a:p>
          <a:p>
            <a:r>
              <a:rPr lang="cs-CZ" dirty="0" err="1"/>
              <a:t>Composition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inheritance</a:t>
            </a:r>
          </a:p>
          <a:p>
            <a:r>
              <a:rPr lang="cs-CZ" sz="2000" dirty="0" err="1"/>
              <a:t>Memoizing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479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3C642D-FDC3-4934-BF1E-7ADFC323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cs-CZ"/>
              <a:t>Pure funkce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E71A94-410F-4104-A118-4DFC623F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20000"/>
          </a:bodyPr>
          <a:lstStyle/>
          <a:p>
            <a:r>
              <a:rPr lang="cs-CZ" sz="1700"/>
              <a:t>Result = FUNCTION(Input)</a:t>
            </a:r>
          </a:p>
          <a:p>
            <a:r>
              <a:rPr lang="cs-CZ" sz="1700"/>
              <a:t>Pro stejné vstupy dostáváme vždy stejné výstupy</a:t>
            </a:r>
          </a:p>
          <a:p>
            <a:r>
              <a:rPr lang="cs-CZ" sz="1700"/>
              <a:t>Není NIKDY závislá na čemkoliv jiném, než je vstup!</a:t>
            </a:r>
          </a:p>
          <a:p>
            <a:r>
              <a:rPr lang="cs-CZ" sz="1700"/>
              <a:t>Nemá žádné side-effecty</a:t>
            </a:r>
          </a:p>
          <a:p>
            <a:r>
              <a:rPr lang="cs-CZ" sz="1700"/>
              <a:t>Není uvnitř žádný stav</a:t>
            </a:r>
          </a:p>
          <a:p>
            <a:endParaRPr lang="cs-CZ" sz="1700"/>
          </a:p>
          <a:p>
            <a:r>
              <a:rPr lang="cs-CZ" sz="1700"/>
              <a:t>Výhody:</a:t>
            </a:r>
          </a:p>
          <a:p>
            <a:pPr lvl="1"/>
            <a:r>
              <a:rPr lang="cs-CZ" sz="1700"/>
              <a:t>Deterministické chování</a:t>
            </a:r>
          </a:p>
          <a:p>
            <a:pPr lvl="1"/>
            <a:r>
              <a:rPr lang="cs-CZ" sz="1700"/>
              <a:t>Honest code</a:t>
            </a:r>
          </a:p>
          <a:p>
            <a:pPr lvl="1"/>
            <a:r>
              <a:rPr lang="cs-CZ" sz="1700"/>
              <a:t>Extrémní testovatelnost</a:t>
            </a:r>
          </a:p>
          <a:p>
            <a:pPr lvl="1"/>
            <a:r>
              <a:rPr lang="cs-CZ" sz="1700"/>
              <a:t>Exceptions rejuvenate (díky absenci stavu)</a:t>
            </a:r>
          </a:p>
          <a:p>
            <a:pPr lvl="1"/>
            <a:r>
              <a:rPr lang="cs-CZ" sz="1700"/>
              <a:t>Potenciální extrémní performance boost díky memoizaci a pure funkci</a:t>
            </a:r>
          </a:p>
          <a:p>
            <a:endParaRPr lang="cs-CZ" sz="17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CD0C736-ECD8-4502-B441-43F39513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2104127"/>
            <a:ext cx="3425957" cy="26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6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7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8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0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859CB7-D9ED-4F33-93DB-15392EA6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Lambda function</a:t>
            </a:r>
          </a:p>
        </p:txBody>
      </p:sp>
      <p:pic>
        <p:nvPicPr>
          <p:cNvPr id="1026" name="Picture 2" descr="Image result for lambda function">
            <a:extLst>
              <a:ext uri="{FF2B5EF4-FFF2-40B4-BE49-F238E27FC236}">
                <a16:creationId xmlns:a16="http://schemas.microsoft.com/office/drawing/2014/main" id="{186CE445-A759-4B70-8E06-05703E1C8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703489"/>
            <a:ext cx="5450557" cy="5450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5BBFB-1180-4502-8206-83D7974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Než začneme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E64CD1-26EF-46C5-896E-E52958B4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Školení bude v Češtině s případným switchem do AJ</a:t>
            </a:r>
          </a:p>
          <a:p>
            <a:r>
              <a:rPr lang="cs-CZ" sz="2000">
                <a:solidFill>
                  <a:srgbClr val="FFFFFF"/>
                </a:solidFill>
              </a:rPr>
              <a:t>O každé části by se dalo mluvil klidně 8 hodin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Ověřené zdroje  dalších informací najdete vždy na slideu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Koukejte k vám do kódu (spaceti-client-apps)</a:t>
            </a:r>
          </a:p>
          <a:p>
            <a:r>
              <a:rPr lang="cs-CZ" sz="2000">
                <a:solidFill>
                  <a:srgbClr val="FFFFFF"/>
                </a:solidFill>
              </a:rPr>
              <a:t>Bude to občas dosti náročné – hodně mental-shiftů</a:t>
            </a:r>
          </a:p>
          <a:p>
            <a:endParaRPr lang="cs-CZ" sz="2000">
              <a:solidFill>
                <a:srgbClr val="FFFFFF"/>
              </a:solidFill>
            </a:endParaRPr>
          </a:p>
          <a:p>
            <a:endParaRPr lang="cs-CZ" sz="2000">
              <a:solidFill>
                <a:srgbClr val="FFFFFF"/>
              </a:solidFill>
            </a:endParaRPr>
          </a:p>
          <a:p>
            <a:endParaRPr lang="cs-CZ" sz="2000">
              <a:solidFill>
                <a:srgbClr val="FFFFFF"/>
              </a:solidFill>
            </a:endParaRPr>
          </a:p>
          <a:p>
            <a:r>
              <a:rPr lang="cs-CZ" sz="2000">
                <a:solidFill>
                  <a:srgbClr val="FFFFFF"/>
                </a:solidFill>
              </a:rPr>
              <a:t>Budoucí dotazy případně i na vašem firemním slacku</a:t>
            </a:r>
          </a:p>
        </p:txBody>
      </p:sp>
    </p:spTree>
    <p:extLst>
      <p:ext uri="{BB962C8B-B14F-4D97-AF65-F5344CB8AC3E}">
        <p14:creationId xmlns:p14="http://schemas.microsoft.com/office/powerpoint/2010/main" val="281348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D0F2C-BD74-4911-A59D-B9E84BC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106369" cy="5771103"/>
          </a:xfrm>
        </p:spPr>
        <p:txBody>
          <a:bodyPr anchor="ctr">
            <a:normAutofit/>
          </a:bodyPr>
          <a:lstStyle/>
          <a:p>
            <a:r>
              <a:rPr lang="cs-CZ"/>
              <a:t>Lambda function </a:t>
            </a:r>
          </a:p>
        </p:txBody>
      </p:sp>
      <p:sp>
        <p:nvSpPr>
          <p:cNvPr id="131" name="Freeform: Shape 68">
            <a:extLst>
              <a:ext uri="{FF2B5EF4-FFF2-40B4-BE49-F238E27FC236}">
                <a16:creationId xmlns:a16="http://schemas.microsoft.com/office/drawing/2014/main" id="{83261586-764B-4E52-A503-9F09FA49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6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Freeform 26">
            <a:extLst>
              <a:ext uri="{FF2B5EF4-FFF2-40B4-BE49-F238E27FC236}">
                <a16:creationId xmlns:a16="http://schemas.microsoft.com/office/drawing/2014/main" id="{BA1E8D40-F949-413E-85E9-F2CA28FE4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72">
            <a:extLst>
              <a:ext uri="{FF2B5EF4-FFF2-40B4-BE49-F238E27FC236}">
                <a16:creationId xmlns:a16="http://schemas.microsoft.com/office/drawing/2014/main" id="{8DBF752B-6954-48CA-B540-6D1213D39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-1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353519-6948-4CE0-ABAF-9C3EE708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23" y="1325419"/>
            <a:ext cx="6491057" cy="2674648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Originální název pro „arrow function“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C2C4AD8-5F04-4ACA-A90F-F6011A5B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63" y="2180614"/>
            <a:ext cx="6012921" cy="1574812"/>
          </a:xfrm>
          <a:prstGeom prst="rect">
            <a:avLst/>
          </a:prstGeom>
          <a:effectLst/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5BA9B42-91C7-4CF9-AE7A-6445A73B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87" y="4261242"/>
            <a:ext cx="6685634" cy="1590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135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D8A2B-71F1-40B5-B3A3-9CB8AD9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Higher-order</a:t>
            </a:r>
            <a:r>
              <a:rPr lang="cs-CZ" dirty="0"/>
              <a:t>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B0275B-35E7-416F-B72F-A218933F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Funkce, která přijímá jiné funkce a / nebo vrací funkci</a:t>
            </a:r>
          </a:p>
          <a:p>
            <a:r>
              <a:rPr lang="cs-CZ" dirty="0"/>
              <a:t>Nepochopitelné? Nějaké příklady?</a:t>
            </a:r>
          </a:p>
          <a:p>
            <a:pPr lvl="1"/>
            <a:r>
              <a:rPr lang="cs-CZ" dirty="0"/>
              <a:t>Jakákoliv funkce, přijímající lambda </a:t>
            </a:r>
            <a:r>
              <a:rPr lang="cs-CZ" dirty="0" err="1"/>
              <a:t>expression</a:t>
            </a:r>
            <a:endParaRPr lang="cs-CZ" dirty="0"/>
          </a:p>
          <a:p>
            <a:pPr lvl="2"/>
            <a:r>
              <a:rPr lang="cs-CZ" dirty="0"/>
              <a:t>Map</a:t>
            </a:r>
          </a:p>
          <a:p>
            <a:pPr lvl="2"/>
            <a:r>
              <a:rPr lang="cs-CZ" dirty="0" err="1"/>
              <a:t>Filter</a:t>
            </a:r>
            <a:endParaRPr lang="cs-CZ" dirty="0"/>
          </a:p>
          <a:p>
            <a:pPr lvl="2"/>
            <a:r>
              <a:rPr lang="cs-CZ" dirty="0" err="1"/>
              <a:t>Count</a:t>
            </a:r>
            <a:endParaRPr lang="cs-CZ" dirty="0"/>
          </a:p>
          <a:p>
            <a:pPr lvl="2"/>
            <a:r>
              <a:rPr lang="cs-CZ" dirty="0" err="1"/>
              <a:t>Distinct</a:t>
            </a:r>
            <a:endParaRPr lang="cs-CZ" dirty="0"/>
          </a:p>
          <a:p>
            <a:pPr lvl="2"/>
            <a:r>
              <a:rPr lang="cs-CZ" dirty="0"/>
              <a:t>Také</a:t>
            </a:r>
          </a:p>
          <a:p>
            <a:pPr lvl="2"/>
            <a:r>
              <a:rPr lang="cs-CZ" dirty="0"/>
              <a:t>Sort…</a:t>
            </a:r>
          </a:p>
          <a:p>
            <a:r>
              <a:rPr lang="cs-CZ" dirty="0"/>
              <a:t>„Nebo vrací funkci“</a:t>
            </a:r>
          </a:p>
          <a:p>
            <a:pPr lvl="1"/>
            <a:r>
              <a:rPr lang="cs-CZ" dirty="0" err="1"/>
              <a:t>FluentAPI</a:t>
            </a:r>
            <a:r>
              <a:rPr lang="cs-CZ" dirty="0"/>
              <a:t> (možnosti zřetězení)</a:t>
            </a:r>
          </a:p>
        </p:txBody>
      </p:sp>
    </p:spTree>
    <p:extLst>
      <p:ext uri="{BB962C8B-B14F-4D97-AF65-F5344CB8AC3E}">
        <p14:creationId xmlns:p14="http://schemas.microsoft.com/office/powerpoint/2010/main" val="74842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897B7A-B4A5-46F0-8C83-3A0132B7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Pipelining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9DD8C-08E8-4843-8A7C-E85752CC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Založen na PURE funkci a </a:t>
            </a:r>
            <a:r>
              <a:rPr lang="cs-CZ" dirty="0" err="1"/>
              <a:t>higher-order</a:t>
            </a:r>
            <a:r>
              <a:rPr lang="cs-CZ" dirty="0"/>
              <a:t> funkcích	</a:t>
            </a:r>
          </a:p>
          <a:p>
            <a:r>
              <a:rPr lang="cs-CZ" dirty="0"/>
              <a:t>Skvělé možnosti kompozice</a:t>
            </a:r>
          </a:p>
        </p:txBody>
      </p:sp>
    </p:spTree>
    <p:extLst>
      <p:ext uri="{BB962C8B-B14F-4D97-AF65-F5344CB8AC3E}">
        <p14:creationId xmlns:p14="http://schemas.microsoft.com/office/powerpoint/2010/main" val="327509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E9876CE-EA6E-4F74-BDD7-D8B38231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Pipelining</a:t>
            </a:r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3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Zástupný obsah 3" descr="Obsah obrázku text&#10;&#10;Popis byl vytvořen automaticky">
            <a:extLst>
              <a:ext uri="{FF2B5EF4-FFF2-40B4-BE49-F238E27FC236}">
                <a16:creationId xmlns:a16="http://schemas.microsoft.com/office/drawing/2014/main" id="{82B48961-E73E-4F90-8AA6-55059444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664357"/>
            <a:ext cx="6270662" cy="55288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0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Obrázek 15">
            <a:extLst>
              <a:ext uri="{FF2B5EF4-FFF2-40B4-BE49-F238E27FC236}">
                <a16:creationId xmlns:a16="http://schemas.microsoft.com/office/drawing/2014/main" id="{CAD1E4D0-EA50-4D88-9194-000516CE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537419"/>
            <a:ext cx="9150807" cy="1912108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E9876CE-EA6E-4F74-BDD7-D8B38231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Pipelining</a:t>
            </a:r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19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4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0" name="Picture 4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1" name="Oval 4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2" name="Picture 5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3" name="Picture 5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4" name="Rectangle 5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5" name="Rectangle 56">
            <a:extLst>
              <a:ext uri="{FF2B5EF4-FFF2-40B4-BE49-F238E27FC236}">
                <a16:creationId xmlns:a16="http://schemas.microsoft.com/office/drawing/2014/main" id="{505C8452-4C3F-46C5-AFD4-322854BC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58">
            <a:extLst>
              <a:ext uri="{FF2B5EF4-FFF2-40B4-BE49-F238E27FC236}">
                <a16:creationId xmlns:a16="http://schemas.microsoft.com/office/drawing/2014/main" id="{9B06DBD9-DED6-40C2-A7AD-3662707C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Freeform 15">
            <a:extLst>
              <a:ext uri="{FF2B5EF4-FFF2-40B4-BE49-F238E27FC236}">
                <a16:creationId xmlns:a16="http://schemas.microsoft.com/office/drawing/2014/main" id="{B431FF8B-6FC2-47C1-B2C5-9B26E624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Zástupný obsah 3">
            <a:extLst>
              <a:ext uri="{FF2B5EF4-FFF2-40B4-BE49-F238E27FC236}">
                <a16:creationId xmlns:a16="http://schemas.microsoft.com/office/drawing/2014/main" id="{4CF58623-E8AB-4F2F-9639-122BF87BB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530" y="0"/>
            <a:ext cx="5247149" cy="4626393"/>
          </a:xfrm>
          <a:prstGeom prst="rect">
            <a:avLst/>
          </a:prstGeom>
          <a:effectLst/>
        </p:spPr>
      </p:pic>
      <p:sp useBgFill="1">
        <p:nvSpPr>
          <p:cNvPr id="158" name="Freeform 5">
            <a:extLst>
              <a:ext uri="{FF2B5EF4-FFF2-40B4-BE49-F238E27FC236}">
                <a16:creationId xmlns:a16="http://schemas.microsoft.com/office/drawing/2014/main" id="{4BA7EBCC-256E-4075-A58C-6ED2BFD5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E9876CE-EA6E-4F74-BDD7-D8B38231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Pipelining</a:t>
            </a:r>
          </a:p>
        </p:txBody>
      </p:sp>
      <p:pic>
        <p:nvPicPr>
          <p:cNvPr id="159" name="Obrázek 15">
            <a:extLst>
              <a:ext uri="{FF2B5EF4-FFF2-40B4-BE49-F238E27FC236}">
                <a16:creationId xmlns:a16="http://schemas.microsoft.com/office/drawing/2014/main" id="{CAD1E4D0-EA50-4D88-9194-000516CE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95017" y="1631092"/>
            <a:ext cx="5722102" cy="11956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5708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17CD23-5143-4DD3-84D3-F7A6400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Funkcionální přístup a mapování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6315DC6-1D66-4CF7-8E35-B81695B38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237" y="965141"/>
            <a:ext cx="4853894" cy="493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105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17CD23-5143-4DD3-84D3-F7A6400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Funkcionální přístup a mapování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29D6971-1626-4489-8154-EE85CFFE0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525388"/>
            <a:ext cx="6275584" cy="38124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92515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3E1FFCD9-2A3F-4BD2-910D-0F988BFA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4" y="1399240"/>
            <a:ext cx="11399799" cy="42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EA377-443C-4E38-8D86-DD3306B5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Mapování reálný 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AFE625-83F0-45FA-8E3E-23D27D01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CO CHCI:</a:t>
            </a:r>
          </a:p>
          <a:p>
            <a:r>
              <a:rPr lang="cs-CZ" dirty="0">
                <a:hlinkClick r:id="rId2"/>
              </a:rPr>
              <a:t>https://www.hl7.org/fhir/questionnaireresponse-example-ussg-fht-answers.json.html</a:t>
            </a:r>
            <a:endParaRPr lang="cs-CZ" dirty="0"/>
          </a:p>
          <a:p>
            <a:endParaRPr lang="cs-CZ" dirty="0"/>
          </a:p>
          <a:p>
            <a:r>
              <a:rPr lang="cs-CZ" dirty="0"/>
              <a:t>JAK TO DOPADNE</a:t>
            </a:r>
          </a:p>
          <a:p>
            <a:r>
              <a:rPr lang="cs-CZ" dirty="0">
                <a:hlinkClick r:id="rId3"/>
              </a:rPr>
              <a:t>https://stackblitz.com/edit/typescript-uckxsa?file=index.ts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63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005C08-C9A3-437D-88B8-FE55DADB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Browser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73C516-1FB8-4223-9789-1C207688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Implicitně zpracovává vše jedno vlákno (single-thread apartment)</a:t>
            </a:r>
          </a:p>
          <a:p>
            <a:pPr lvl="1"/>
            <a:r>
              <a:rPr lang="cs-CZ" sz="2000">
                <a:solidFill>
                  <a:srgbClr val="FFFFFF"/>
                </a:solidFill>
              </a:rPr>
              <a:t>Výhody a nevýhody</a:t>
            </a:r>
          </a:p>
        </p:txBody>
      </p:sp>
    </p:spTree>
    <p:extLst>
      <p:ext uri="{BB962C8B-B14F-4D97-AF65-F5344CB8AC3E}">
        <p14:creationId xmlns:p14="http://schemas.microsoft.com/office/powerpoint/2010/main" val="3466438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B07BF-4993-417B-8893-19F501DA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/>
              <a:t>Rychlé opakování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929820-C798-4274-817C-985ACC09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cs-CZ"/>
              <a:t>Pure funkce</a:t>
            </a:r>
          </a:p>
          <a:p>
            <a:pPr lvl="1"/>
            <a:r>
              <a:rPr lang="cs-CZ"/>
              <a:t>Funkce která vrací pro stejné vstupy VŽDY stejné výstupy </a:t>
            </a:r>
          </a:p>
          <a:p>
            <a:pPr lvl="1"/>
            <a:r>
              <a:rPr lang="cs-CZ"/>
              <a:t>Nedělá side-effecty a není závislá na ničemu jiném než parametrech</a:t>
            </a:r>
          </a:p>
          <a:p>
            <a:r>
              <a:rPr lang="cs-CZ"/>
              <a:t>Pipe</a:t>
            </a:r>
          </a:p>
          <a:p>
            <a:pPr lvl="1"/>
            <a:r>
              <a:rPr lang="cs-CZ"/>
              <a:t>Způsob řetězení operátorů ve funkcionálním programování, který napomáhá kompozici</a:t>
            </a:r>
          </a:p>
          <a:p>
            <a:r>
              <a:rPr lang="cs-CZ"/>
              <a:t>Operátory </a:t>
            </a:r>
          </a:p>
          <a:p>
            <a:pPr lvl="1"/>
            <a:r>
              <a:rPr lang="cs-CZ"/>
              <a:t>Ve své podstatě jde většinou o mapování</a:t>
            </a:r>
          </a:p>
          <a:p>
            <a:pPr lvl="2"/>
            <a:r>
              <a:rPr lang="cs-CZ"/>
              <a:t>Map()</a:t>
            </a:r>
          </a:p>
          <a:p>
            <a:pPr lvl="2"/>
            <a:r>
              <a:rPr lang="cs-CZ"/>
              <a:t>Filter()</a:t>
            </a:r>
          </a:p>
          <a:p>
            <a:pPr lvl="2"/>
            <a:r>
              <a:rPr lang="cs-CZ"/>
              <a:t>Skip()</a:t>
            </a:r>
          </a:p>
          <a:p>
            <a:pPr lvl="2"/>
            <a:r>
              <a:rPr lang="cs-CZ"/>
              <a:t>Take()</a:t>
            </a:r>
          </a:p>
          <a:p>
            <a:pPr lvl="2"/>
            <a:r>
              <a:rPr lang="cs-CZ"/>
              <a:t>GroupBy()</a:t>
            </a:r>
          </a:p>
          <a:p>
            <a:pPr lvl="2"/>
            <a:r>
              <a:rPr lang="cs-CZ"/>
              <a:t>…</a:t>
            </a:r>
          </a:p>
          <a:p>
            <a:pPr lvl="1"/>
            <a:r>
              <a:rPr lang="cs-CZ" b="1"/>
              <a:t>Vždy jde o mapování vstupních dat na výstupní</a:t>
            </a:r>
          </a:p>
          <a:p>
            <a:endParaRPr lang="cs-CZ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5749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B07BF-4993-417B-8893-19F501DA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jádru věci…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929820-C798-4274-817C-985ACC09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Browser je mnohem citlivější na </a:t>
            </a:r>
            <a:r>
              <a:rPr lang="cs-CZ" b="1" dirty="0"/>
              <a:t>jakoukoliv neefektivitu</a:t>
            </a:r>
          </a:p>
          <a:p>
            <a:pPr lvl="1"/>
            <a:r>
              <a:rPr lang="cs-CZ" dirty="0"/>
              <a:t>Jedno vlákno </a:t>
            </a:r>
          </a:p>
          <a:p>
            <a:pPr lvl="1"/>
            <a:r>
              <a:rPr lang="cs-CZ" dirty="0"/>
              <a:t>http komunikace se „zdrojem dat“</a:t>
            </a:r>
          </a:p>
          <a:p>
            <a:pPr lvl="1"/>
            <a:r>
              <a:rPr lang="cs-CZ" b="1" dirty="0"/>
              <a:t>Více vláken přináší pouze a jen problémy, proto se používá jen na výjimečné účely </a:t>
            </a:r>
          </a:p>
          <a:p>
            <a:pPr lvl="1"/>
            <a:r>
              <a:rPr lang="cs-CZ" dirty="0"/>
              <a:t>(</a:t>
            </a:r>
            <a:r>
              <a:rPr lang="cs-CZ" dirty="0" err="1"/>
              <a:t>angular</a:t>
            </a:r>
            <a:r>
              <a:rPr lang="cs-CZ" dirty="0"/>
              <a:t> umí </a:t>
            </a:r>
            <a:r>
              <a:rPr lang="cs-CZ" dirty="0" err="1"/>
              <a:t>běžět</a:t>
            </a:r>
            <a:r>
              <a:rPr lang="cs-CZ" dirty="0"/>
              <a:t> i ve vedlejším vlákně, vše to však jen zhorší kvůli synchronizaci) 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Z předešlé přednášky víte jak funguje browser a </a:t>
            </a:r>
            <a:r>
              <a:rPr lang="cs-CZ" dirty="0" err="1"/>
              <a:t>angular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detection</a:t>
            </a:r>
            <a:r>
              <a:rPr lang="cs-CZ" dirty="0"/>
              <a:t>, co z toho vyplývá?</a:t>
            </a:r>
          </a:p>
          <a:p>
            <a:pPr lvl="2"/>
            <a:r>
              <a:rPr lang="cs-CZ" dirty="0"/>
              <a:t>60 </a:t>
            </a:r>
            <a:r>
              <a:rPr lang="cs-CZ" dirty="0" err="1"/>
              <a:t>requestů</a:t>
            </a:r>
            <a:r>
              <a:rPr lang="cs-CZ" dirty="0"/>
              <a:t> na server = 60 </a:t>
            </a:r>
            <a:r>
              <a:rPr lang="cs-CZ" dirty="0" err="1"/>
              <a:t>responsů</a:t>
            </a:r>
            <a:r>
              <a:rPr lang="cs-CZ" dirty="0"/>
              <a:t> = 60 </a:t>
            </a:r>
            <a:r>
              <a:rPr lang="cs-CZ" dirty="0" err="1"/>
              <a:t>macro</a:t>
            </a:r>
            <a:r>
              <a:rPr lang="cs-CZ" dirty="0"/>
              <a:t> </a:t>
            </a:r>
            <a:r>
              <a:rPr lang="cs-CZ" dirty="0" err="1"/>
              <a:t>tasku</a:t>
            </a:r>
            <a:r>
              <a:rPr lang="cs-CZ" dirty="0"/>
              <a:t> = 60x puštěný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detection</a:t>
            </a:r>
            <a:endParaRPr lang="cs-CZ" dirty="0"/>
          </a:p>
          <a:p>
            <a:pPr lvl="2"/>
            <a:r>
              <a:rPr lang="cs-CZ" dirty="0"/>
              <a:t>V lepším případě pouze citelné zhoršení reakce na uživatelovo interakci</a:t>
            </a:r>
          </a:p>
          <a:p>
            <a:pPr lvl="2"/>
            <a:r>
              <a:rPr lang="cs-CZ" dirty="0"/>
              <a:t>V horším </a:t>
            </a:r>
            <a:r>
              <a:rPr lang="cs-CZ" dirty="0" err="1"/>
              <a:t>vytuhnutí</a:t>
            </a:r>
            <a:r>
              <a:rPr lang="cs-CZ" dirty="0"/>
              <a:t> browseru </a:t>
            </a:r>
          </a:p>
          <a:p>
            <a:pPr lvl="2"/>
            <a:endParaRPr lang="cs-CZ" dirty="0"/>
          </a:p>
          <a:p>
            <a:r>
              <a:rPr lang="cs-CZ" dirty="0"/>
              <a:t>Komunikace mezi jednotlivými „UI uzly“ je velmi komplikovaná, pokud budete používat </a:t>
            </a:r>
            <a:r>
              <a:rPr lang="cs-CZ" dirty="0" err="1"/>
              <a:t>enkapsulaci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Buďto musíte „traversovat“ UI </a:t>
            </a:r>
            <a:r>
              <a:rPr lang="cs-CZ" dirty="0" err="1"/>
              <a:t>tree</a:t>
            </a:r>
            <a:endParaRPr lang="cs-CZ" dirty="0"/>
          </a:p>
          <a:p>
            <a:pPr lvl="1"/>
            <a:r>
              <a:rPr lang="cs-CZ" dirty="0"/>
              <a:t>Nebo udělat </a:t>
            </a:r>
            <a:r>
              <a:rPr lang="cs-CZ" dirty="0" err="1"/>
              <a:t>nějakej</a:t>
            </a:r>
            <a:r>
              <a:rPr lang="cs-CZ" dirty="0"/>
              <a:t> průser (</a:t>
            </a:r>
            <a:r>
              <a:rPr lang="cs-CZ" dirty="0" err="1"/>
              <a:t>servisa</a:t>
            </a:r>
            <a:r>
              <a:rPr lang="cs-CZ" dirty="0"/>
              <a:t> bez </a:t>
            </a:r>
            <a:r>
              <a:rPr lang="cs-CZ" dirty="0" err="1"/>
              <a:t>observablu</a:t>
            </a:r>
            <a:r>
              <a:rPr lang="cs-CZ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3932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032C6-868E-4F76-AAC6-9B4AFC4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 předešlého </a:t>
            </a:r>
            <a:r>
              <a:rPr lang="cs-CZ" dirty="0" err="1"/>
              <a:t>slideu</a:t>
            </a:r>
            <a:r>
              <a:rPr lang="cs-CZ" dirty="0"/>
              <a:t> vyplývá, že…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283252-8153-4550-91D3-DF18D51B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OOP (</a:t>
            </a:r>
            <a:r>
              <a:rPr lang="cs-CZ" dirty="0" err="1"/>
              <a:t>coupling</a:t>
            </a:r>
            <a:r>
              <a:rPr lang="cs-CZ" dirty="0"/>
              <a:t> logiky a dat) a </a:t>
            </a:r>
            <a:r>
              <a:rPr lang="cs-CZ" dirty="0" err="1"/>
              <a:t>enkapsulace</a:t>
            </a:r>
            <a:r>
              <a:rPr lang="cs-CZ" dirty="0"/>
              <a:t> je někdy prima…</a:t>
            </a:r>
          </a:p>
          <a:p>
            <a:r>
              <a:rPr lang="cs-CZ" dirty="0"/>
              <a:t>Ale může zlikvidovat vaši aplikaci, protože z principu OOP si každá komponenta má získávat data sama a být soběstačná</a:t>
            </a:r>
          </a:p>
          <a:p>
            <a:endParaRPr lang="cs-CZ" dirty="0"/>
          </a:p>
          <a:p>
            <a:r>
              <a:rPr lang="cs-CZ" dirty="0"/>
              <a:t>Jak z toho ven, když každá komponenta má vlastní </a:t>
            </a:r>
            <a:r>
              <a:rPr lang="cs-CZ" dirty="0" err="1"/>
              <a:t>enkapsulovaný</a:t>
            </a:r>
            <a:r>
              <a:rPr lang="cs-CZ" dirty="0"/>
              <a:t> stav, když si každá komponenta vše řeší sama... </a:t>
            </a:r>
          </a:p>
          <a:p>
            <a:pPr lvl="1"/>
            <a:r>
              <a:rPr lang="cs-CZ" dirty="0"/>
              <a:t>Vytáhnout stav pryč z komponenty </a:t>
            </a:r>
          </a:p>
          <a:p>
            <a:pPr lvl="1"/>
            <a:r>
              <a:rPr lang="cs-CZ" dirty="0"/>
              <a:t>Úprava chování </a:t>
            </a:r>
            <a:r>
              <a:rPr lang="cs-CZ" dirty="0" err="1"/>
              <a:t>requestů</a:t>
            </a:r>
            <a:r>
              <a:rPr lang="cs-CZ" dirty="0"/>
              <a:t> komponenty </a:t>
            </a:r>
          </a:p>
          <a:p>
            <a:pPr lvl="2"/>
            <a:r>
              <a:rPr lang="cs-CZ" dirty="0"/>
              <a:t>= manipulace s „eventem zažádání o data“ </a:t>
            </a:r>
          </a:p>
          <a:p>
            <a:pPr lvl="2"/>
            <a:r>
              <a:rPr lang="cs-CZ" dirty="0"/>
              <a:t>Na manipulaci s daty máme funkcionální programování</a:t>
            </a:r>
          </a:p>
          <a:p>
            <a:pPr lvl="2"/>
            <a:r>
              <a:rPr lang="cs-CZ" b="1" dirty="0"/>
              <a:t>Na manipulaci s eventy máme REAKTIVNÍ PROGRAMOVÁNÍ</a:t>
            </a:r>
          </a:p>
          <a:p>
            <a:pPr lvl="2"/>
            <a:r>
              <a:rPr lang="cs-CZ" dirty="0"/>
              <a:t>Ale ještě chvilku počkejme...</a:t>
            </a:r>
          </a:p>
        </p:txBody>
      </p:sp>
    </p:spTree>
    <p:extLst>
      <p:ext uri="{BB962C8B-B14F-4D97-AF65-F5344CB8AC3E}">
        <p14:creationId xmlns:p14="http://schemas.microsoft.com/office/powerpoint/2010/main" val="3885603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ECF4E9-616D-49F0-94C3-A24B77B8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/>
              <a:t>Na něco jsme zapomněli…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7E2BA7-D84B-452D-B8D0-DD4332A5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Immutabilita</a:t>
            </a:r>
            <a:endParaRPr lang="cs-CZ" dirty="0"/>
          </a:p>
          <a:p>
            <a:r>
              <a:rPr lang="cs-CZ" dirty="0" err="1"/>
              <a:t>Memoize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0960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251F13-107E-4D92-BA4F-6F0C96F5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/>
              <a:t>Immutabilita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6796E2-EC04-47BF-9054-D1A8A99C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cs-CZ"/>
              <a:t>Hodnota je po jejím vytvoření ABSOLUTNĚ NEMĚNITELNÁ</a:t>
            </a:r>
          </a:p>
          <a:p>
            <a:r>
              <a:rPr lang="cs-CZ"/>
              <a:t>Pokud chceme změnit hodnotu, musí vzniknout nový objekt</a:t>
            </a:r>
          </a:p>
          <a:p>
            <a:r>
              <a:rPr lang="cs-CZ"/>
              <a:t>Příklady immutable dat:</a:t>
            </a:r>
          </a:p>
          <a:p>
            <a:pPr lvl="1"/>
            <a:r>
              <a:rPr lang="cs-CZ"/>
              <a:t>Primitivní typy </a:t>
            </a:r>
          </a:p>
          <a:p>
            <a:pPr lvl="2"/>
            <a:r>
              <a:rPr lang="cs-CZ"/>
              <a:t>String</a:t>
            </a:r>
          </a:p>
          <a:p>
            <a:pPr lvl="2"/>
            <a:r>
              <a:rPr lang="cs-CZ"/>
              <a:t>Int</a:t>
            </a:r>
          </a:p>
          <a:p>
            <a:pPr lvl="2"/>
            <a:r>
              <a:rPr lang="cs-CZ"/>
              <a:t>…</a:t>
            </a:r>
          </a:p>
          <a:p>
            <a:pPr lvl="1"/>
            <a:r>
              <a:rPr lang="cs-CZ"/>
              <a:t>Immutable struktury </a:t>
            </a:r>
          </a:p>
          <a:p>
            <a:pPr lvl="2"/>
            <a:r>
              <a:rPr lang="cs-CZ"/>
              <a:t>Jakýkoliv objekt, který není po vytvoření editovatelný</a:t>
            </a:r>
          </a:p>
          <a:p>
            <a:pPr lvl="3"/>
            <a:r>
              <a:rPr lang="cs-CZ"/>
              <a:t>Private setery, readonly property, vytvoření přes constructor jen, jakákoliv změna dat NEMODIFIKUJE PŮVODNÍ OBJECT, ale vrací novou instanci..</a:t>
            </a:r>
          </a:p>
          <a:p>
            <a:pPr lvl="3"/>
            <a:r>
              <a:rPr lang="cs-CZ" b="1"/>
              <a:t>Date  AddDays(Date old) </a:t>
            </a:r>
            <a:r>
              <a:rPr lang="en-US" b="1"/>
              <a:t>{}</a:t>
            </a:r>
            <a:endParaRPr lang="cs-CZ" b="1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7907EC7-758B-46BF-A77A-858C436C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2" y="3279552"/>
            <a:ext cx="3895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75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2DB881-FF0C-4734-9194-A70C5F9D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immutable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6A3AAA-E502-4D86-B395-57D7A563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6860"/>
            <a:ext cx="8946541" cy="4701539"/>
          </a:xfrm>
        </p:spPr>
        <p:txBody>
          <a:bodyPr/>
          <a:lstStyle/>
          <a:p>
            <a:r>
              <a:rPr lang="cs-CZ" dirty="0" err="1"/>
              <a:t>Deskriptivnost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Metoda nic nevrací a pracuje s </a:t>
            </a:r>
            <a:r>
              <a:rPr lang="cs-CZ" dirty="0" err="1"/>
              <a:t>immutable</a:t>
            </a:r>
            <a:r>
              <a:rPr lang="cs-CZ" dirty="0"/>
              <a:t> daty = nic nemění</a:t>
            </a:r>
          </a:p>
          <a:p>
            <a:pPr lvl="2"/>
            <a:r>
              <a:rPr lang="cs-CZ" dirty="0" err="1"/>
              <a:t>Void</a:t>
            </a:r>
            <a:r>
              <a:rPr lang="cs-CZ" dirty="0"/>
              <a:t> </a:t>
            </a:r>
            <a:r>
              <a:rPr lang="cs-CZ" dirty="0" err="1"/>
              <a:t>Print</a:t>
            </a:r>
            <a:r>
              <a:rPr lang="cs-CZ" dirty="0"/>
              <a:t>(x);</a:t>
            </a:r>
          </a:p>
          <a:p>
            <a:pPr lvl="1"/>
            <a:r>
              <a:rPr lang="cs-CZ" dirty="0"/>
              <a:t>Metoda vrací novou instanci a pracuje s </a:t>
            </a:r>
            <a:r>
              <a:rPr lang="cs-CZ" dirty="0" err="1"/>
              <a:t>immutable</a:t>
            </a:r>
            <a:r>
              <a:rPr lang="cs-CZ" dirty="0"/>
              <a:t> daty = metoda mění data</a:t>
            </a:r>
          </a:p>
          <a:p>
            <a:pPr lvl="2"/>
            <a:r>
              <a:rPr lang="cs-CZ" dirty="0" err="1"/>
              <a:t>Date</a:t>
            </a:r>
            <a:r>
              <a:rPr lang="cs-CZ" dirty="0"/>
              <a:t> </a:t>
            </a:r>
            <a:r>
              <a:rPr lang="cs-CZ" dirty="0" err="1"/>
              <a:t>AddDays</a:t>
            </a:r>
            <a:r>
              <a:rPr lang="cs-CZ" dirty="0"/>
              <a:t>(</a:t>
            </a:r>
            <a:r>
              <a:rPr lang="cs-CZ" dirty="0" err="1"/>
              <a:t>Date</a:t>
            </a:r>
            <a:r>
              <a:rPr lang="cs-CZ" dirty="0"/>
              <a:t> x);</a:t>
            </a:r>
          </a:p>
          <a:p>
            <a:r>
              <a:rPr lang="cs-CZ" dirty="0"/>
              <a:t>Stabilita</a:t>
            </a:r>
          </a:p>
          <a:p>
            <a:pPr lvl="1"/>
            <a:r>
              <a:rPr lang="cs-CZ" dirty="0" err="1"/>
              <a:t>Threadsafe</a:t>
            </a:r>
            <a:endParaRPr lang="cs-CZ" dirty="0"/>
          </a:p>
          <a:p>
            <a:pPr lvl="1"/>
            <a:r>
              <a:rPr lang="cs-CZ" dirty="0"/>
              <a:t>Jistota, že se nic nezměnilo</a:t>
            </a:r>
          </a:p>
          <a:p>
            <a:pPr lvl="1"/>
            <a:r>
              <a:rPr lang="cs-CZ" dirty="0"/>
              <a:t>Pokud během vykonávání metody pracující s </a:t>
            </a:r>
            <a:r>
              <a:rPr lang="cs-CZ" dirty="0" err="1"/>
              <a:t>immutable</a:t>
            </a:r>
            <a:r>
              <a:rPr lang="cs-CZ" dirty="0"/>
              <a:t> strukturou dojde k chybě, mohu vždy a bez problémů pustit metodu znova (nemusím se obávat o to, že je objekt v nějakém nekonzistentním stavu)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3894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2CA9D-1E79-4887-8E75-6B80D2C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/>
              <a:t>Ok, ale především…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FBB76A-FC84-4496-9798-3ECC64CC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cs-CZ" b="1"/>
              <a:t>P O R O V N Á V Á N 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4880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FFE2D-530B-4F96-A91B-7546137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4990E4-25DE-44F9-BB59-CA8835F4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0EE4FC0-3366-4C5D-9F7A-47E7F6D3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3" y="0"/>
            <a:ext cx="5577429" cy="6858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2CBCA68-5307-4F95-941F-95E4BB38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47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30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D486A6-AAA6-47F7-81A9-B679D08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Běžné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EA10AF-A556-4DAF-9E30-035BF25B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Nelze porovnat reference – jde o objekt, takže se neliší..</a:t>
            </a:r>
          </a:p>
          <a:p>
            <a:r>
              <a:rPr lang="cs-CZ" dirty="0"/>
              <a:t>Jediná možnost je hloubkové rekurzivní porovnávání</a:t>
            </a:r>
          </a:p>
          <a:p>
            <a:pPr lvl="1"/>
            <a:r>
              <a:rPr lang="cs-CZ" dirty="0"/>
              <a:t>Obrovský problém u velkých objektů </a:t>
            </a:r>
          </a:p>
          <a:p>
            <a:pPr lvl="2"/>
            <a:r>
              <a:rPr lang="cs-CZ" dirty="0"/>
              <a:t>1000 </a:t>
            </a:r>
            <a:r>
              <a:rPr lang="cs-CZ" dirty="0" err="1"/>
              <a:t>hubů</a:t>
            </a:r>
            <a:r>
              <a:rPr lang="cs-CZ" dirty="0"/>
              <a:t>? Každých třeba 16ms?  </a:t>
            </a:r>
          </a:p>
          <a:p>
            <a:pPr lvl="1"/>
            <a:r>
              <a:rPr lang="cs-CZ" dirty="0"/>
              <a:t>Náročnost roste až exponenciálně s velikostí objektu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9617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6F73B-52E1-41B4-9206-251C2E52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by bylo řešení?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2D8066-AAB8-46CA-8FE7-6C3A1382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Porovnávat pomocí referencí…</a:t>
            </a:r>
          </a:p>
          <a:p>
            <a:pPr lvl="1"/>
            <a:r>
              <a:rPr lang="cs-CZ" dirty="0"/>
              <a:t>No jo,.. Ale reference se při změně nemění, ledaže …</a:t>
            </a:r>
          </a:p>
          <a:p>
            <a:pPr lvl="1"/>
            <a:endParaRPr lang="cs-CZ" dirty="0"/>
          </a:p>
          <a:p>
            <a:pPr lvl="1"/>
            <a:r>
              <a:rPr lang="cs-CZ" b="1" dirty="0"/>
              <a:t>IMMUTABLE  typy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46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E28F4-7644-4A99-BF6A-FC78F2AA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(zjednodušeně)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65C564-6A09-4C69-9654-3FD26F48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Jeden thread, který obsahuje nekonečnou smyčku, kde každá další iterace je podmíněná existencí nějaká „práce ke zpracování“.</a:t>
            </a:r>
          </a:p>
          <a:p>
            <a:r>
              <a:rPr lang="en-US" sz="2000"/>
              <a:t>Této smyčce se říká event-loop. Jedné iteraci poté event-window.</a:t>
            </a:r>
          </a:p>
          <a:p>
            <a:r>
              <a:rPr lang="en-US" sz="2000"/>
              <a:t>V každé iteraci se vezme z fronty jeden úkol a zpracuje se.</a:t>
            </a:r>
          </a:p>
          <a:p>
            <a:endParaRPr lang="en-US" sz="200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19AECAE-0BB3-4BA6-B799-A036F2B95163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while (job = queue.getJobToDo()) {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Job.do();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657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4DF059-3309-4E06-AFFE-4FFDD614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F932A5B4-FCBB-4A66-A50F-94577330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73" y="-1"/>
            <a:ext cx="4258167" cy="678863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B19FE40-50B5-4A3D-B15B-DCE97768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2" y="0"/>
            <a:ext cx="3794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06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135355C8-1B42-45BB-B04F-EF722665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6" y="335280"/>
            <a:ext cx="3969013" cy="6327648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EE56EB97-099D-4315-B098-F5642DF3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471" y="335280"/>
            <a:ext cx="5837132" cy="63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65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E56EB97-099D-4315-B098-F5642DF3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9" y="396240"/>
            <a:ext cx="5398504" cy="5852160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1025A45A-2145-4D92-9059-24EB6C7F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65" y="396240"/>
            <a:ext cx="5398504" cy="57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60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1025A45A-2145-4D92-9059-24EB6C7F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" y="170688"/>
            <a:ext cx="5521185" cy="591769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53B5504-987A-43ED-BE72-2A02BBD7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732" y="170688"/>
            <a:ext cx="6024580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6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3C30B2EE-A1D7-4AE8-8F5B-C34EA173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13" y="647698"/>
            <a:ext cx="5020247" cy="5562601"/>
          </a:xfrm>
          <a:prstGeom prst="rect">
            <a:avLst/>
          </a:prstGeom>
          <a:effectLst/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52FB886-FE4E-4AD8-AAC3-F05B92EFF6D7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Jak zjistím, zda se změnilo cokoliv v osobě?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Nyní už můžu opravdu porovnat reference (if (oldOsoba == newOsoba)))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Jak zjistím, zda se v osobě změnila adresa?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Opět můžu jen porovnat reference adres, jestli se změnila…  Složitost je tedy konstantní zcela nezávisle na velikosti objektu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577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35E77-7F6D-48CF-8C33-63BCF177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Ach ta syntaxe a pracnost…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A3B95A-D7B8-41E0-9AD0-CE81E527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 to jsem to ještě hodně zjednodušil (třeba pole nám stále zůstává stará instance)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7FC5FE6-516D-4716-9DA9-A0E264EF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01" y="3119850"/>
            <a:ext cx="8743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7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B07B2A-B773-41A8-877B-70474C6E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Ach ta syntaxe a pracnost…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32E48C-A64A-4607-865B-CD6AF352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/>
          <a:lstStyle/>
          <a:p>
            <a:r>
              <a:rPr lang="pt-BR" dirty="0"/>
              <a:t> </a:t>
            </a:r>
            <a:r>
              <a:rPr lang="cs-CZ" dirty="0"/>
              <a:t>„ </a:t>
            </a:r>
            <a:r>
              <a:rPr lang="pt-BR" dirty="0"/>
              <a:t>...</a:t>
            </a:r>
            <a:r>
              <a:rPr lang="cs-CZ" dirty="0"/>
              <a:t> “</a:t>
            </a:r>
            <a:r>
              <a:rPr lang="pt-BR" dirty="0"/>
              <a:t> = spread operátor, jde defakto o mergování objektů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0F5CA52-DBBF-42E8-87EB-5CB8B26A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61119"/>
            <a:ext cx="10191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9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35ED6F-9D88-4B82-B7F5-0A42B472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Umíme </a:t>
            </a:r>
            <a:r>
              <a:rPr lang="cs-CZ" dirty="0" err="1"/>
              <a:t>immutable</a:t>
            </a:r>
            <a:r>
              <a:rPr lang="cs-CZ" dirty="0"/>
              <a:t> „manipulaci s daty“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8C44F3-ADB9-4E44-BF51-F544ABBB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 čemu je to tedy důležité? </a:t>
            </a:r>
            <a:r>
              <a:rPr lang="cs-CZ" dirty="0" err="1"/>
              <a:t>Change</a:t>
            </a:r>
            <a:r>
              <a:rPr lang="cs-CZ" dirty="0"/>
              <a:t> DETECTION</a:t>
            </a:r>
          </a:p>
          <a:p>
            <a:r>
              <a:rPr lang="cs-CZ" dirty="0"/>
              <a:t>Implicitně </a:t>
            </a:r>
            <a:r>
              <a:rPr lang="cs-CZ" dirty="0" err="1"/>
              <a:t>angular</a:t>
            </a:r>
            <a:r>
              <a:rPr lang="cs-CZ" dirty="0"/>
              <a:t> dělá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detection</a:t>
            </a:r>
            <a:r>
              <a:rPr lang="cs-CZ" dirty="0"/>
              <a:t> pro ÚPLNĚ KAŽDOU KOMPONENTU</a:t>
            </a:r>
          </a:p>
          <a:p>
            <a:r>
              <a:rPr lang="cs-CZ" dirty="0"/>
              <a:t>V případě, že je možné jednoduše odhalit změnu dat na konkrétní úrovni, tak nemusí provádět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detection</a:t>
            </a:r>
            <a:r>
              <a:rPr lang="cs-CZ" dirty="0"/>
              <a:t> ani jednou </a:t>
            </a:r>
          </a:p>
          <a:p>
            <a:pPr lvl="1"/>
            <a:r>
              <a:rPr lang="cs-CZ" dirty="0"/>
              <a:t>Nakreslíme si to </a:t>
            </a:r>
          </a:p>
        </p:txBody>
      </p:sp>
    </p:spTree>
    <p:extLst>
      <p:ext uri="{BB962C8B-B14F-4D97-AF65-F5344CB8AC3E}">
        <p14:creationId xmlns:p14="http://schemas.microsoft.com/office/powerpoint/2010/main" val="747667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2652EBF-1F45-4282-8449-6446EE89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14" y="0"/>
            <a:ext cx="1066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2652EBF-1F45-4282-8449-6446EE89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6" y="1710563"/>
            <a:ext cx="5432623" cy="349300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89E2033A-5C85-48DC-B9BD-B19AFB69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0683"/>
            <a:ext cx="4575602" cy="50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CDDCF-3910-42DE-9783-C3DB46E9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s-CZ" sz="4000"/>
              <a:t>Browser (složitěji)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782938-922E-4AC2-B1AC-30700FA0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20000"/>
          </a:bodyPr>
          <a:lstStyle/>
          <a:p>
            <a:r>
              <a:rPr lang="cs-CZ" sz="2000"/>
              <a:t>Více front (několik priorit), zjednodušeně vnímejte jako dvě fronty:</a:t>
            </a:r>
          </a:p>
          <a:p>
            <a:pPr lvl="1"/>
            <a:r>
              <a:rPr lang="cs-CZ" sz="2000"/>
              <a:t>Pro </a:t>
            </a:r>
            <a:r>
              <a:rPr lang="cs-CZ" sz="2000" b="1"/>
              <a:t>velké úlohy – macro</a:t>
            </a:r>
            <a:r>
              <a:rPr lang="cs-CZ" sz="2000"/>
              <a:t>tasks = macrotasks queue</a:t>
            </a:r>
          </a:p>
          <a:p>
            <a:pPr lvl="1"/>
            <a:r>
              <a:rPr lang="cs-CZ" sz="2000"/>
              <a:t>Pro </a:t>
            </a:r>
            <a:r>
              <a:rPr lang="cs-CZ" sz="2000" b="1"/>
              <a:t>malé úlohy – micro</a:t>
            </a:r>
            <a:r>
              <a:rPr lang="cs-CZ" sz="2000"/>
              <a:t>tasks = microtasks queue</a:t>
            </a:r>
          </a:p>
          <a:p>
            <a:r>
              <a:rPr lang="cs-CZ" sz="2000"/>
              <a:t>V každé iteraci smyčky (event-window = 1 iterace) se zpracuje</a:t>
            </a:r>
          </a:p>
          <a:p>
            <a:pPr lvl="1"/>
            <a:r>
              <a:rPr lang="cs-CZ" sz="2000"/>
              <a:t>1 Macrotask</a:t>
            </a:r>
          </a:p>
          <a:p>
            <a:pPr lvl="1"/>
            <a:r>
              <a:rPr lang="cs-CZ" sz="2000"/>
              <a:t>1 Všechny microtasky, dokud nějaké jsou</a:t>
            </a:r>
          </a:p>
          <a:p>
            <a:pPr lvl="1"/>
            <a:endParaRPr lang="cs-CZ" sz="2000"/>
          </a:p>
          <a:p>
            <a:r>
              <a:rPr lang="cs-CZ" sz="2000"/>
              <a:t>Do obou front je možné přidávat v průběhu zpracování</a:t>
            </a:r>
          </a:p>
          <a:p>
            <a:r>
              <a:rPr lang="cs-CZ" sz="2000"/>
              <a:t>A tak stále dokola.. </a:t>
            </a:r>
          </a:p>
          <a:p>
            <a:endParaRPr lang="cs-CZ" sz="2000" b="1"/>
          </a:p>
          <a:p>
            <a:pPr lvl="1"/>
            <a:endParaRPr lang="cs-CZ" sz="2000" b="1"/>
          </a:p>
        </p:txBody>
      </p:sp>
    </p:spTree>
    <p:extLst>
      <p:ext uri="{BB962C8B-B14F-4D97-AF65-F5344CB8AC3E}">
        <p14:creationId xmlns:p14="http://schemas.microsoft.com/office/powerpoint/2010/main" val="260161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2652EBF-1F45-4282-8449-6446EE89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4" y="1694688"/>
            <a:ext cx="5432623" cy="349300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89E2033A-5C85-48DC-B9BD-B19AFB69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0683"/>
            <a:ext cx="4575602" cy="50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79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87EF9A-A3B7-4F2F-B14F-648CFEDC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36AE46-3B6A-4D1E-B162-0793085F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240EE21-6A82-4F74-84F8-1A561CFF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" y="0"/>
            <a:ext cx="12031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2DF443-67A8-4ED0-BD6E-6ED254AB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OnPush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101313-0953-420D-992A-6F7A8198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Komponenta nyní neprovádí </a:t>
            </a:r>
            <a:r>
              <a:rPr lang="cs-CZ" dirty="0" err="1"/>
              <a:t>ChangeDetection</a:t>
            </a:r>
            <a:r>
              <a:rPr lang="cs-CZ" dirty="0"/>
              <a:t> vždy, ale pouze pokud se jí změní @Input, nebo není ručně označena k „</a:t>
            </a:r>
            <a:r>
              <a:rPr lang="cs-CZ" dirty="0" err="1"/>
              <a:t>checknutí</a:t>
            </a:r>
            <a:r>
              <a:rPr lang="cs-CZ" dirty="0"/>
              <a:t>“.</a:t>
            </a:r>
          </a:p>
          <a:p>
            <a:pPr lvl="1"/>
            <a:r>
              <a:rPr lang="cs-CZ" dirty="0" err="1"/>
              <a:t>Injectnutí</a:t>
            </a:r>
            <a:r>
              <a:rPr lang="cs-CZ" dirty="0"/>
              <a:t> </a:t>
            </a:r>
            <a:r>
              <a:rPr lang="cs-CZ" dirty="0" err="1"/>
              <a:t>changeDetectorRef</a:t>
            </a:r>
            <a:r>
              <a:rPr lang="cs-CZ" dirty="0"/>
              <a:t>  </a:t>
            </a:r>
          </a:p>
          <a:p>
            <a:pPr lvl="2"/>
            <a:r>
              <a:rPr lang="cs-CZ" dirty="0" err="1"/>
              <a:t>Constructor</a:t>
            </a:r>
            <a:r>
              <a:rPr lang="cs-CZ" dirty="0"/>
              <a:t>(private </a:t>
            </a:r>
            <a:r>
              <a:rPr lang="cs-CZ" dirty="0" err="1"/>
              <a:t>cdr</a:t>
            </a:r>
            <a:r>
              <a:rPr lang="cs-CZ" dirty="0"/>
              <a:t>: </a:t>
            </a:r>
            <a:r>
              <a:rPr lang="cs-CZ" dirty="0" err="1"/>
              <a:t>ChangeDetectorRef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Zavolání </a:t>
            </a:r>
            <a:r>
              <a:rPr lang="cs-CZ" dirty="0" err="1"/>
              <a:t>markForCheck</a:t>
            </a:r>
            <a:r>
              <a:rPr lang="cs-CZ" dirty="0"/>
              <a:t>()</a:t>
            </a:r>
          </a:p>
          <a:p>
            <a:pPr lvl="2"/>
            <a:r>
              <a:rPr lang="cs-CZ" dirty="0" err="1"/>
              <a:t>This.cdr.markForCheck</a:t>
            </a:r>
            <a:r>
              <a:rPr lang="cs-CZ" dirty="0"/>
              <a:t>()</a:t>
            </a:r>
          </a:p>
          <a:p>
            <a:pPr lvl="2"/>
            <a:endParaRPr lang="cs-CZ" dirty="0"/>
          </a:p>
          <a:p>
            <a:pPr lvl="1"/>
            <a:r>
              <a:rPr lang="cs-CZ" dirty="0"/>
              <a:t>U @Inputu dělá normální porovnání pomocí == (u objektů tedy porovnává reference a zde se uplatňuje naše </a:t>
            </a:r>
            <a:r>
              <a:rPr lang="cs-CZ" dirty="0" err="1"/>
              <a:t>immutabilita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654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unidirectional data flow parent child component">
            <a:extLst>
              <a:ext uri="{FF2B5EF4-FFF2-40B4-BE49-F238E27FC236}">
                <a16:creationId xmlns:a16="http://schemas.microsoft.com/office/drawing/2014/main" id="{5BC64794-8396-4C57-9D00-12BC721B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5" y="117840"/>
            <a:ext cx="11377298" cy="66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17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A3A5A-A731-40CC-BA76-398607DD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87176C-8D4E-4790-84C5-BA74BA9D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449A896-0BBE-4E71-BD68-F3E468AA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5" y="753528"/>
            <a:ext cx="11702029" cy="56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16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2AC42-268E-4F1B-B648-597FF830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změnit data z 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componenty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05923F-09E9-420E-8722-206D15A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Child</a:t>
            </a:r>
            <a:r>
              <a:rPr lang="cs-CZ" dirty="0"/>
              <a:t> komponenta přijímá stav přes input</a:t>
            </a:r>
          </a:p>
          <a:p>
            <a:r>
              <a:rPr lang="cs-CZ" dirty="0"/>
              <a:t>Informuje o ZÁJMU změnit stav (pošle část stavu, co si přeje změnit)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Tušíte proč jde jednoduše zneužít double-</a:t>
            </a:r>
            <a:r>
              <a:rPr lang="cs-CZ" dirty="0" err="1"/>
              <a:t>way</a:t>
            </a:r>
            <a:r>
              <a:rPr lang="cs-CZ" dirty="0"/>
              <a:t> </a:t>
            </a:r>
            <a:r>
              <a:rPr lang="cs-CZ" dirty="0" err="1"/>
              <a:t>binding</a:t>
            </a:r>
            <a:r>
              <a:rPr lang="cs-CZ" dirty="0"/>
              <a:t> a co to způsobí za problém?     Situace </a:t>
            </a:r>
            <a:r>
              <a:rPr lang="cs-CZ" dirty="0" err="1"/>
              <a:t>Parent</a:t>
            </a:r>
            <a:r>
              <a:rPr lang="cs-CZ" dirty="0"/>
              <a:t>, Child1 – Child2 DEMO.</a:t>
            </a:r>
          </a:p>
        </p:txBody>
      </p:sp>
    </p:spTree>
    <p:extLst>
      <p:ext uri="{BB962C8B-B14F-4D97-AF65-F5344CB8AC3E}">
        <p14:creationId xmlns:p14="http://schemas.microsoft.com/office/powerpoint/2010/main" val="3309514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70CF55-6455-438D-B082-44E9C016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Real-</a:t>
            </a:r>
            <a:r>
              <a:rPr lang="cs-CZ" dirty="0" err="1"/>
              <a:t>life</a:t>
            </a:r>
            <a:r>
              <a:rPr lang="cs-CZ" dirty="0"/>
              <a:t>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F1EE38-8334-41E9-B4B3-7F78856E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Velká </a:t>
            </a:r>
            <a:r>
              <a:rPr lang="cs-CZ" dirty="0" err="1"/>
              <a:t>hierachie</a:t>
            </a:r>
            <a:r>
              <a:rPr lang="cs-CZ" dirty="0"/>
              <a:t> a </a:t>
            </a:r>
            <a:r>
              <a:rPr lang="cs-CZ" dirty="0" err="1"/>
              <a:t>enkapsulace</a:t>
            </a:r>
            <a:r>
              <a:rPr lang="cs-CZ" dirty="0"/>
              <a:t> může vézt k velké delegaci inputů a outputů – v reálné aplikaci jich můžou být stovky…  </a:t>
            </a:r>
          </a:p>
          <a:p>
            <a:pPr lvl="1"/>
            <a:r>
              <a:rPr lang="cs-CZ" dirty="0"/>
              <a:t>Není reálné posílat komponentě stovky inputů a outputů</a:t>
            </a:r>
          </a:p>
          <a:p>
            <a:r>
              <a:rPr lang="cs-CZ" dirty="0"/>
              <a:t>A co když nechce ovlivnit stav pouze komponenta? </a:t>
            </a:r>
          </a:p>
          <a:p>
            <a:pPr lvl="1"/>
            <a:r>
              <a:rPr lang="cs-CZ" dirty="0"/>
              <a:t>Server response</a:t>
            </a:r>
          </a:p>
          <a:p>
            <a:pPr lvl="1"/>
            <a:r>
              <a:rPr lang="cs-CZ" dirty="0" err="1"/>
              <a:t>Timer</a:t>
            </a:r>
            <a:endParaRPr lang="cs-CZ" dirty="0"/>
          </a:p>
          <a:p>
            <a:pPr lvl="1"/>
            <a:r>
              <a:rPr lang="cs-CZ" dirty="0" err="1"/>
              <a:t>Servisa</a:t>
            </a:r>
            <a:endParaRPr lang="cs-CZ" dirty="0"/>
          </a:p>
          <a:p>
            <a:pPr lvl="1"/>
            <a:r>
              <a:rPr lang="cs-CZ" dirty="0"/>
              <a:t>Boží moc? </a:t>
            </a:r>
          </a:p>
          <a:p>
            <a:pPr lvl="1"/>
            <a:endParaRPr lang="cs-CZ" dirty="0"/>
          </a:p>
          <a:p>
            <a:r>
              <a:rPr lang="cs-CZ" dirty="0"/>
              <a:t>V momentě, kdy potřebujete ovlivnit stav, nebo ho sdílet z více zdrojů, které na sebe nemají jednoduchou referenci (</a:t>
            </a:r>
            <a:r>
              <a:rPr lang="cs-CZ" dirty="0" err="1"/>
              <a:t>parent-child-grandchild</a:t>
            </a:r>
            <a:r>
              <a:rPr lang="cs-CZ" dirty="0"/>
              <a:t>), je správným řešením, uložit data někde MIMO komponenty. 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7012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6513F1-BC08-4687-879E-5B71188D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</a:t>
            </a:r>
            <a:r>
              <a:rPr lang="cs-CZ" dirty="0"/>
              <a:t> management </a:t>
            </a:r>
            <a:r>
              <a:rPr lang="cs-CZ" dirty="0" err="1"/>
              <a:t>system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A16A0817-A185-4836-A657-301A1DE1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457" y="1690688"/>
            <a:ext cx="7633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58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9A7AA8-3A0B-4080-A984-8948778A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Reaktivní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7A06A6-1242-4FF5-9799-6BC1259F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Defakto funkcionální programování, akorát v čase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r>
              <a:rPr lang="cs-CZ" dirty="0">
                <a:sym typeface="Wingdings" panose="05000000000000000000" pitchFamily="2" charset="2"/>
              </a:rPr>
              <a:t>Programování s asynchronními streamy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endParaRPr lang="cs-CZ" dirty="0">
              <a:sym typeface="Wingdings" panose="05000000000000000000" pitchFamily="2" charset="2"/>
            </a:endParaRPr>
          </a:p>
          <a:p>
            <a:endParaRPr lang="cs-CZ" b="1" dirty="0">
              <a:sym typeface="Wingdings" panose="05000000000000000000" pitchFamily="2" charset="2"/>
            </a:endParaRPr>
          </a:p>
          <a:p>
            <a:r>
              <a:rPr lang="cs-CZ" b="1" dirty="0">
                <a:sym typeface="Wingdings" panose="05000000000000000000" pitchFamily="2" charset="2"/>
              </a:rPr>
              <a:t>Extrémně těžké na začátku před pochopením a osvojením principů, jednoduché a extrémně zjednodušující poté</a:t>
            </a:r>
            <a:r>
              <a:rPr lang="cs-CZ" dirty="0">
                <a:sym typeface="Wingdings" panose="05000000000000000000" pitchFamily="2" charset="2"/>
              </a:rPr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1574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59190C-17D2-419F-B591-B06AF2F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Hodnota v čase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0331C1-5AA5-4186-A363-C301221F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</a:t>
            </a:r>
            <a:r>
              <a:rPr lang="cs-CZ" dirty="0" err="1"/>
              <a:t>observable</a:t>
            </a:r>
            <a:r>
              <a:rPr lang="cs-CZ" dirty="0"/>
              <a:t> stream</a:t>
            </a:r>
          </a:p>
          <a:p>
            <a:r>
              <a:rPr lang="cs-CZ" dirty="0"/>
              <a:t>Jakákoliv hodnota</a:t>
            </a:r>
          </a:p>
          <a:p>
            <a:pPr lvl="1"/>
            <a:r>
              <a:rPr lang="cs-CZ" dirty="0"/>
              <a:t>Číslo,</a:t>
            </a:r>
          </a:p>
          <a:p>
            <a:pPr lvl="1"/>
            <a:r>
              <a:rPr lang="cs-CZ" dirty="0"/>
              <a:t>Událost</a:t>
            </a:r>
          </a:p>
          <a:p>
            <a:pPr lvl="1"/>
            <a:r>
              <a:rPr lang="cs-CZ" dirty="0"/>
              <a:t>Kliknutí uživatele</a:t>
            </a:r>
          </a:p>
          <a:p>
            <a:pPr lvl="1"/>
            <a:r>
              <a:rPr lang="cs-CZ" dirty="0"/>
              <a:t>Data ze serveru</a:t>
            </a:r>
          </a:p>
          <a:p>
            <a:pPr lvl="1"/>
            <a:r>
              <a:rPr lang="cs-CZ" dirty="0"/>
              <a:t>…</a:t>
            </a:r>
          </a:p>
        </p:txBody>
      </p:sp>
      <p:pic>
        <p:nvPicPr>
          <p:cNvPr id="2054" name="Picture 6" descr="Click event stream">
            <a:extLst>
              <a:ext uri="{FF2B5EF4-FFF2-40B4-BE49-F238E27FC236}">
                <a16:creationId xmlns:a16="http://schemas.microsoft.com/office/drawing/2014/main" id="{E984757E-C329-4CA1-985C-DE8B5C71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82" y="2109787"/>
            <a:ext cx="7161984" cy="36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4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CDDCF-3910-42DE-9783-C3DB46E9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(složitěji)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A1FF55A-D531-4D8C-92F6-3E5D6B3D7739}"/>
              </a:ext>
            </a:extLst>
          </p:cNvPr>
          <p:cNvSpPr txBox="1"/>
          <p:nvPr/>
        </p:nvSpPr>
        <p:spPr>
          <a:xfrm>
            <a:off x="655320" y="2644518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while (macrotask = macroTasksQueue.pop())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macrotask.do();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 while (microTasksQueues.NotEmpty())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		var microtask = microTasksQueues.pop();         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 	microtask.do();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rerenderIfNeeded();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09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DC0A6A-F6A9-4368-8034-6883C96F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můžeme dělat s </a:t>
            </a:r>
            <a:r>
              <a:rPr lang="cs-CZ" dirty="0" err="1"/>
              <a:t>hodnotama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D51AAC-E588-4729-94F8-13759260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Transformovat je jako ve funkcionálním programování</a:t>
            </a:r>
          </a:p>
          <a:p>
            <a:r>
              <a:rPr lang="cs-CZ" dirty="0"/>
              <a:t>Filtrovat a různě modifikovat</a:t>
            </a:r>
          </a:p>
          <a:p>
            <a:r>
              <a:rPr lang="cs-CZ" dirty="0"/>
              <a:t>Kombinovat</a:t>
            </a:r>
          </a:p>
          <a:p>
            <a:r>
              <a:rPr lang="cs-CZ" dirty="0"/>
              <a:t>Projevovat o ně zájem</a:t>
            </a:r>
          </a:p>
          <a:p>
            <a:r>
              <a:rPr lang="cs-CZ" dirty="0"/>
              <a:t>Samozřejmě je nastavovat (vkládat)</a:t>
            </a:r>
          </a:p>
        </p:txBody>
      </p:sp>
    </p:spTree>
    <p:extLst>
      <p:ext uri="{BB962C8B-B14F-4D97-AF65-F5344CB8AC3E}">
        <p14:creationId xmlns:p14="http://schemas.microsoft.com/office/powerpoint/2010/main" val="4469264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8C545-7B28-4BA5-AEEF-D85272B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Observable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F307C7-412E-4689-A64D-C2915DDD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Představit si lze jako</a:t>
            </a:r>
          </a:p>
          <a:p>
            <a:pPr lvl="1"/>
            <a:r>
              <a:rPr lang="cs-CZ" dirty="0"/>
              <a:t>Trubku (</a:t>
            </a:r>
            <a:r>
              <a:rPr lang="cs-CZ" dirty="0" err="1"/>
              <a:t>pipe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Kolej (</a:t>
            </a:r>
            <a:r>
              <a:rPr lang="cs-CZ" dirty="0" err="1"/>
              <a:t>railway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Frontu </a:t>
            </a:r>
          </a:p>
          <a:p>
            <a:pPr lvl="1"/>
            <a:endParaRPr lang="cs-CZ" dirty="0"/>
          </a:p>
          <a:p>
            <a:r>
              <a:rPr lang="cs-CZ" dirty="0"/>
              <a:t>Do </a:t>
            </a:r>
            <a:r>
              <a:rPr lang="cs-CZ" dirty="0" err="1"/>
              <a:t>observablu</a:t>
            </a:r>
            <a:r>
              <a:rPr lang="cs-CZ" dirty="0"/>
              <a:t> lze něco na vstupu vkládat – </a:t>
            </a:r>
            <a:r>
              <a:rPr lang="cs-CZ" dirty="0" err="1"/>
              <a:t>next</a:t>
            </a:r>
            <a:r>
              <a:rPr lang="cs-CZ" dirty="0"/>
              <a:t>()</a:t>
            </a:r>
          </a:p>
          <a:p>
            <a:r>
              <a:rPr lang="cs-CZ" dirty="0"/>
              <a:t>Na </a:t>
            </a:r>
            <a:r>
              <a:rPr lang="cs-CZ" dirty="0" err="1"/>
              <a:t>observablu</a:t>
            </a:r>
            <a:r>
              <a:rPr lang="cs-CZ" dirty="0"/>
              <a:t> lze naslouchat a čekat na hodnoty co chodí – </a:t>
            </a:r>
            <a:r>
              <a:rPr lang="cs-CZ" dirty="0" err="1"/>
              <a:t>subsrcribe</a:t>
            </a:r>
            <a:r>
              <a:rPr lang="cs-CZ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06831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79046-6460-436E-9AA5-7D5533AC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Pravda o </a:t>
            </a:r>
            <a:r>
              <a:rPr lang="cs-CZ" dirty="0" err="1"/>
              <a:t>observablu</a:t>
            </a:r>
            <a:r>
              <a:rPr lang="cs-CZ" dirty="0"/>
              <a:t> (</a:t>
            </a:r>
            <a:r>
              <a:rPr lang="cs-CZ" dirty="0" err="1"/>
              <a:t>RxJS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D972E2-B665-4B9C-BDC8-581E3DFA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Nic jiného než manipulace s </a:t>
            </a:r>
            <a:r>
              <a:rPr lang="cs-CZ" dirty="0" err="1"/>
              <a:t>callbacky</a:t>
            </a:r>
            <a:endParaRPr lang="cs-CZ" dirty="0"/>
          </a:p>
          <a:p>
            <a:r>
              <a:rPr lang="cs-CZ" dirty="0"/>
              <a:t>Pseudokód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Subscribe</a:t>
            </a:r>
            <a:r>
              <a:rPr lang="cs-CZ" dirty="0"/>
              <a:t> je defakto přidání </a:t>
            </a:r>
            <a:r>
              <a:rPr lang="cs-CZ" dirty="0" err="1"/>
              <a:t>callbacku</a:t>
            </a:r>
            <a:r>
              <a:rPr lang="cs-CZ" dirty="0"/>
              <a:t> (jak při event </a:t>
            </a:r>
            <a:r>
              <a:rPr lang="cs-CZ" dirty="0" err="1"/>
              <a:t>handleru</a:t>
            </a:r>
            <a:r>
              <a:rPr lang="cs-CZ" dirty="0"/>
              <a:t>)</a:t>
            </a:r>
          </a:p>
          <a:p>
            <a:r>
              <a:rPr lang="cs-CZ" dirty="0" err="1"/>
              <a:t>Next</a:t>
            </a:r>
            <a:r>
              <a:rPr lang="cs-CZ" dirty="0"/>
              <a:t> je vlastně </a:t>
            </a:r>
            <a:r>
              <a:rPr lang="cs-CZ" dirty="0" err="1"/>
              <a:t>trigger</a:t>
            </a:r>
            <a:r>
              <a:rPr lang="cs-CZ" dirty="0"/>
              <a:t> eventu (a provolání všech zaregistrovaných </a:t>
            </a:r>
            <a:r>
              <a:rPr lang="cs-CZ" dirty="0" err="1"/>
              <a:t>callbacků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367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8FB60-0460-4F70-A456-AD08A00F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Observables</a:t>
            </a:r>
            <a:r>
              <a:rPr lang="cs-CZ" dirty="0"/>
              <a:t> -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37E477-751B-40F7-A4E5-EC271796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Observable</a:t>
            </a:r>
            <a:endParaRPr lang="cs-CZ" dirty="0"/>
          </a:p>
          <a:p>
            <a:pPr lvl="1"/>
            <a:r>
              <a:rPr lang="cs-CZ" dirty="0" err="1"/>
              <a:t>Subscribe</a:t>
            </a:r>
            <a:r>
              <a:rPr lang="cs-CZ" dirty="0"/>
              <a:t>()</a:t>
            </a:r>
          </a:p>
          <a:p>
            <a:r>
              <a:rPr lang="cs-CZ" dirty="0" err="1"/>
              <a:t>Subject</a:t>
            </a:r>
            <a:r>
              <a:rPr lang="cs-CZ" dirty="0"/>
              <a:t> : </a:t>
            </a:r>
            <a:r>
              <a:rPr lang="cs-CZ" dirty="0" err="1"/>
              <a:t>Observable</a:t>
            </a:r>
            <a:endParaRPr lang="cs-CZ" dirty="0"/>
          </a:p>
          <a:p>
            <a:pPr lvl="1"/>
            <a:r>
              <a:rPr lang="cs-CZ" dirty="0" err="1"/>
              <a:t>Next</a:t>
            </a:r>
            <a:r>
              <a:rPr lang="cs-CZ" dirty="0"/>
              <a:t>()</a:t>
            </a:r>
          </a:p>
          <a:p>
            <a:pPr lvl="1"/>
            <a:r>
              <a:rPr lang="cs-CZ" dirty="0" err="1"/>
              <a:t>Complete</a:t>
            </a:r>
            <a:r>
              <a:rPr lang="cs-CZ" dirty="0"/>
              <a:t>()</a:t>
            </a:r>
          </a:p>
          <a:p>
            <a:pPr lvl="1"/>
            <a:r>
              <a:rPr lang="cs-CZ" dirty="0" err="1"/>
              <a:t>asObservable</a:t>
            </a:r>
            <a:r>
              <a:rPr lang="cs-CZ" dirty="0"/>
              <a:t>()</a:t>
            </a:r>
          </a:p>
          <a:p>
            <a:r>
              <a:rPr lang="cs-CZ" dirty="0" err="1"/>
              <a:t>BehaviorSubject</a:t>
            </a:r>
            <a:r>
              <a:rPr lang="cs-CZ" dirty="0"/>
              <a:t> : </a:t>
            </a:r>
            <a:r>
              <a:rPr lang="cs-CZ" dirty="0" err="1"/>
              <a:t>Subject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memoize</a:t>
            </a:r>
            <a:r>
              <a:rPr lang="cs-CZ" dirty="0"/>
              <a:t>(1) – pamatuje si poslední hodnotu a tu vrátí hned při </a:t>
            </a:r>
            <a:r>
              <a:rPr lang="cs-CZ" dirty="0" err="1"/>
              <a:t>subscribeu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145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DFA6E3-4A32-4526-A323-A08B692F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Observables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A17B0B-B75F-4CA2-953B-F4226416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Finite</a:t>
            </a:r>
            <a:endParaRPr lang="cs-CZ" dirty="0"/>
          </a:p>
          <a:p>
            <a:r>
              <a:rPr lang="cs-CZ" dirty="0" err="1"/>
              <a:t>Infinite</a:t>
            </a:r>
            <a:endParaRPr lang="cs-CZ" dirty="0"/>
          </a:p>
          <a:p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leaky</a:t>
            </a:r>
            <a:r>
              <a:rPr lang="cs-CZ" dirty="0"/>
              <a:t>? </a:t>
            </a:r>
          </a:p>
          <a:p>
            <a:pPr lvl="1"/>
            <a:r>
              <a:rPr lang="cs-CZ" dirty="0" err="1"/>
              <a:t>Subscriptions</a:t>
            </a:r>
            <a:endParaRPr lang="cs-CZ" dirty="0"/>
          </a:p>
          <a:p>
            <a:pPr lvl="1"/>
            <a:r>
              <a:rPr lang="cs-CZ" dirty="0"/>
              <a:t>Unsubscribe</a:t>
            </a:r>
          </a:p>
        </p:txBody>
      </p:sp>
    </p:spTree>
    <p:extLst>
      <p:ext uri="{BB962C8B-B14F-4D97-AF65-F5344CB8AC3E}">
        <p14:creationId xmlns:p14="http://schemas.microsoft.com/office/powerpoint/2010/main" val="15708827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657DC-8326-4491-BA21-BCAECC8F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Observables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8E9798-5DCF-412B-B8CF-3189FD26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72" y="2052918"/>
            <a:ext cx="8946541" cy="4195481"/>
          </a:xfrm>
        </p:spPr>
        <p:txBody>
          <a:bodyPr/>
          <a:lstStyle/>
          <a:p>
            <a:r>
              <a:rPr lang="cs-CZ" dirty="0"/>
              <a:t>Hot</a:t>
            </a:r>
          </a:p>
          <a:p>
            <a:pPr lvl="1"/>
            <a:r>
              <a:rPr lang="cs-CZ" dirty="0"/>
              <a:t>Existuje ihned při vytvoření a přežívá „</a:t>
            </a:r>
            <a:r>
              <a:rPr lang="cs-CZ" dirty="0" err="1"/>
              <a:t>subscriby</a:t>
            </a:r>
            <a:r>
              <a:rPr lang="cs-CZ" dirty="0"/>
              <a:t>“</a:t>
            </a:r>
          </a:p>
          <a:p>
            <a:pPr lvl="2"/>
            <a:r>
              <a:rPr lang="cs-CZ" dirty="0"/>
              <a:t>Začíná emitovat hodnoty ihned</a:t>
            </a:r>
          </a:p>
          <a:p>
            <a:pPr lvl="1"/>
            <a:r>
              <a:rPr lang="cs-CZ" dirty="0"/>
              <a:t>Většinou sdílený </a:t>
            </a:r>
            <a:r>
              <a:rPr lang="cs-CZ" dirty="0" err="1"/>
              <a:t>subscription</a:t>
            </a:r>
            <a:endParaRPr lang="cs-CZ" dirty="0"/>
          </a:p>
          <a:p>
            <a:pPr lvl="1"/>
            <a:r>
              <a:rPr lang="cs-CZ" dirty="0" err="1"/>
              <a:t>BehaviorSubject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 err="1"/>
              <a:t>Cold</a:t>
            </a:r>
            <a:endParaRPr lang="cs-CZ" dirty="0"/>
          </a:p>
          <a:p>
            <a:pPr lvl="1"/>
            <a:r>
              <a:rPr lang="cs-CZ" dirty="0"/>
              <a:t>Začíná emitovat hodnoty až v momentě, kdy má „posluchače“</a:t>
            </a:r>
          </a:p>
          <a:p>
            <a:pPr lvl="1"/>
            <a:r>
              <a:rPr lang="cs-CZ" dirty="0" err="1"/>
              <a:t>HttpRequest</a:t>
            </a:r>
            <a:endParaRPr lang="cs-CZ" dirty="0"/>
          </a:p>
          <a:p>
            <a:pPr lvl="2"/>
            <a:r>
              <a:rPr lang="cs-CZ" dirty="0"/>
              <a:t>Co udělá Unsubscribe?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416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70F39-3307-4187-9BEA-19545D61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a flat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6D7016-00DB-4B31-83D8-D7315305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https://rxjs-playground.github.io/#/</a:t>
            </a:r>
            <a:endParaRPr lang="cs-CZ" dirty="0">
              <a:hlinkClick r:id="rId3"/>
            </a:endParaRPr>
          </a:p>
          <a:p>
            <a:r>
              <a:rPr lang="cs-CZ" dirty="0">
                <a:hlinkClick r:id="rId3"/>
              </a:rPr>
              <a:t>https://rxmarbles.com/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7109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28D1C4-75C9-4201-8796-56610267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RxJs</a:t>
            </a:r>
            <a:r>
              <a:rPr lang="cs-CZ" dirty="0"/>
              <a:t>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FCC66F-05E6-477E-A493-7C25BBDD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Běžné</a:t>
            </a:r>
          </a:p>
          <a:p>
            <a:pPr lvl="1"/>
            <a:r>
              <a:rPr lang="cs-CZ" dirty="0"/>
              <a:t>Map / </a:t>
            </a:r>
            <a:r>
              <a:rPr lang="cs-CZ" dirty="0" err="1"/>
              <a:t>filter</a:t>
            </a:r>
            <a:endParaRPr lang="cs-CZ" dirty="0"/>
          </a:p>
          <a:p>
            <a:r>
              <a:rPr lang="cs-CZ" dirty="0" err="1"/>
              <a:t>Flatující</a:t>
            </a:r>
            <a:endParaRPr lang="cs-CZ" dirty="0"/>
          </a:p>
          <a:p>
            <a:pPr lvl="1"/>
            <a:r>
              <a:rPr lang="cs-CZ" dirty="0" err="1"/>
              <a:t>switchMap</a:t>
            </a:r>
            <a:r>
              <a:rPr lang="cs-CZ" dirty="0"/>
              <a:t> / </a:t>
            </a:r>
            <a:r>
              <a:rPr lang="cs-CZ" dirty="0" err="1"/>
              <a:t>flatMap</a:t>
            </a:r>
            <a:r>
              <a:rPr lang="cs-CZ" dirty="0"/>
              <a:t> / </a:t>
            </a:r>
            <a:r>
              <a:rPr lang="cs-CZ" dirty="0" err="1"/>
              <a:t>concatMap</a:t>
            </a:r>
            <a:r>
              <a:rPr lang="cs-CZ" dirty="0"/>
              <a:t> / </a:t>
            </a:r>
            <a:r>
              <a:rPr lang="cs-CZ" dirty="0" err="1"/>
              <a:t>exhaustMap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92045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049978-5FCF-48BD-B38B-CC11701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PříkladyAutocomplete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8108AD-3750-4475-9FB3-A6905B42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/>
              <a:t>Autocomplete</a:t>
            </a:r>
            <a:endParaRPr lang="cs-CZ" dirty="0"/>
          </a:p>
          <a:p>
            <a:r>
              <a:rPr lang="cs-CZ" dirty="0"/>
              <a:t>Synchronizace </a:t>
            </a:r>
            <a:r>
              <a:rPr lang="cs-CZ" dirty="0" err="1"/>
              <a:t>requestů</a:t>
            </a:r>
            <a:endParaRPr lang="cs-CZ" dirty="0"/>
          </a:p>
          <a:p>
            <a:r>
              <a:rPr lang="cs-CZ" dirty="0"/>
              <a:t>Optimalizace</a:t>
            </a:r>
          </a:p>
          <a:p>
            <a:r>
              <a:rPr lang="cs-CZ" dirty="0">
                <a:hlinkClick r:id="rId2"/>
              </a:rPr>
              <a:t>https://rxjs-playground.github.io/#/?html=%3Cbutton%20id%3D%22btn%22%3Eudelej%20jeden%20request%20%3C%2Fbutton%3E&amp;js=const%20element%20%3D%20document.getElementById%28%22btn%22%29%3B%0Aconst%20clickObservable%20%3D%20Rx.Observable.fromEvent%28element%2C%20%22click%22%29%0A%0A%0Afunction%20getRandomInt%28min%2C%20max%29%20%7B%0A%20%20%20%20min%20%3D%20Math.ceil%28min%29%3B%0A%20%20%20%20max%20%3D%20Math.floor%28max%29%3B%0A%20%20%20%20return%20Math.floor%28Math.random%28%29%20%2A%20%28max%20-%20min%20%2B%201%29%29%20%2B%20min%3B%0A%7D%0A%0Afunction%20fakeServer%28ids%29%20%7B%0A%20%20let%20randomIdcka%20%3D%20ids.map%28_%20%3D%3E%20getRandomInt%280%2C%201000%29%29%3B%0A%20%20return%20%20Rx.Observable.of%28randomIdcka.map%28x%3D%3E%20JSON.stringify%28%28%7B%20id%3A%20x%7D%29%29%29%29.delay%285000%29%3B%0A%7D%0A%0AclickObservable%0A.bufferToggle%28clickObservable.throttleTime%281000%29%2C%20%28%29%20%3D%3E%20Rx.Observable.timer%281000%29%29%0A.mergeMap%28%20ids%20%3D%3E%20fakeServer%28ids%29%29%0A.subscribe%28x%20%3D%3E%20console.log%28x%29%29%0A%0A%20%20%20%20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91972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FC27A-9591-46FB-87AA-9164D4DB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</a:t>
            </a:r>
            <a:r>
              <a:rPr lang="cs-CZ" dirty="0" err="1"/>
              <a:t>observablu</a:t>
            </a:r>
            <a:r>
              <a:rPr lang="cs-CZ" dirty="0"/>
              <a:t> u SPA </a:t>
            </a:r>
            <a:r>
              <a:rPr lang="cs-CZ" dirty="0" err="1"/>
              <a:t>apps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9CCAE-947C-4926-8FD7-1E0D3052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 se serverem</a:t>
            </a:r>
          </a:p>
          <a:p>
            <a:r>
              <a:rPr lang="cs-CZ" dirty="0"/>
              <a:t>Složité interakce s uživatelem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STAV aplikace a </a:t>
            </a:r>
            <a:r>
              <a:rPr lang="cs-CZ" dirty="0" err="1"/>
              <a:t>BehaviorSubject</a:t>
            </a:r>
            <a:endParaRPr lang="cs-CZ" dirty="0"/>
          </a:p>
          <a:p>
            <a:pPr lvl="1"/>
            <a:r>
              <a:rPr lang="cs-CZ" dirty="0"/>
              <a:t>Notifikování</a:t>
            </a:r>
          </a:p>
        </p:txBody>
      </p:sp>
    </p:spTree>
    <p:extLst>
      <p:ext uri="{BB962C8B-B14F-4D97-AF65-F5344CB8AC3E}">
        <p14:creationId xmlns:p14="http://schemas.microsoft.com/office/powerpoint/2010/main" val="40401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javascript  microtasks macrotasks diagram">
            <a:extLst>
              <a:ext uri="{FF2B5EF4-FFF2-40B4-BE49-F238E27FC236}">
                <a16:creationId xmlns:a16="http://schemas.microsoft.com/office/drawing/2014/main" id="{8470019D-12F8-4283-895E-147987C5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9998" y="500592"/>
            <a:ext cx="459612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60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2F080D-BC56-4DE8-BB9A-A7995B94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BehaviorSubject</a:t>
            </a:r>
            <a:r>
              <a:rPr lang="cs-CZ" dirty="0"/>
              <a:t> a </a:t>
            </a:r>
            <a:r>
              <a:rPr lang="cs-CZ" dirty="0" err="1"/>
              <a:t>immutabilita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60F8BA48-739E-4AE0-9216-D7AA5AA76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58276"/>
            <a:ext cx="8947150" cy="27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3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8463F-A317-465B-BF69-02DE5FEF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</a:t>
            </a:r>
            <a:r>
              <a:rPr lang="cs-CZ" dirty="0"/>
              <a:t> management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CB4B59-4261-4B10-A428-A391C972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Nějaká akce (uživatele, serveru, boží moci..) vede ke změní stavu.</a:t>
            </a:r>
          </a:p>
          <a:p>
            <a:r>
              <a:rPr lang="cs-CZ" dirty="0"/>
              <a:t>Reakce stavu na akci vyjádříme jako PURE funkci, jen pro připomenutí</a:t>
            </a:r>
          </a:p>
          <a:p>
            <a:pPr lvl="1"/>
            <a:r>
              <a:rPr lang="cs-CZ" dirty="0"/>
              <a:t>Závislá pouze na vstupech </a:t>
            </a:r>
          </a:p>
          <a:p>
            <a:pPr lvl="1"/>
            <a:r>
              <a:rPr lang="cs-CZ" dirty="0"/>
              <a:t>Pro stejné vstupy vrací vždy stejné výstupy</a:t>
            </a:r>
          </a:p>
          <a:p>
            <a:pPr lvl="1"/>
            <a:r>
              <a:rPr lang="cs-CZ" dirty="0"/>
              <a:t>Nedělá žádné </a:t>
            </a:r>
            <a:r>
              <a:rPr lang="cs-CZ" dirty="0" err="1"/>
              <a:t>side</a:t>
            </a:r>
            <a:r>
              <a:rPr lang="cs-CZ" dirty="0"/>
              <a:t> </a:t>
            </a:r>
            <a:r>
              <a:rPr lang="cs-CZ" dirty="0" err="1"/>
              <a:t>effecty</a:t>
            </a:r>
            <a:r>
              <a:rPr lang="cs-CZ" dirty="0"/>
              <a:t> – tedy ani nemění žádné vstupy</a:t>
            </a:r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7A9CC61-DC93-4921-805A-D1F663CC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129184"/>
            <a:ext cx="11128630" cy="8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51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4182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5CFB5-D2CB-46D4-ACB6-CCC5FD3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6BE36C-6795-40BC-A18E-7B7AF137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8382B44-85BA-41F5-A85B-3E019E16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3850"/>
            <a:ext cx="109156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75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5E6D0-8F9C-4753-8053-D2ED2861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NGRX/</a:t>
            </a:r>
            <a:r>
              <a:rPr lang="cs-CZ" dirty="0" err="1"/>
              <a:t>Store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84B847-C9BF-451A-B6F2-143ED8A4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Actions</a:t>
            </a:r>
            <a:endParaRPr lang="cs-CZ" dirty="0"/>
          </a:p>
          <a:p>
            <a:r>
              <a:rPr lang="cs-CZ" dirty="0" err="1"/>
              <a:t>Reducers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Unidirectional</a:t>
            </a:r>
            <a:r>
              <a:rPr lang="cs-CZ" dirty="0"/>
              <a:t> </a:t>
            </a:r>
            <a:r>
              <a:rPr lang="cs-CZ" dirty="0" err="1"/>
              <a:t>dataflow</a:t>
            </a:r>
            <a:endParaRPr lang="cs-CZ" dirty="0"/>
          </a:p>
          <a:p>
            <a:r>
              <a:rPr lang="cs-CZ" dirty="0"/>
              <a:t>Nejlepší bude demo – tady už je potřeba vidět kód a práci s tím.</a:t>
            </a:r>
          </a:p>
        </p:txBody>
      </p:sp>
    </p:spTree>
    <p:extLst>
      <p:ext uri="{BB962C8B-B14F-4D97-AF65-F5344CB8AC3E}">
        <p14:creationId xmlns:p14="http://schemas.microsoft.com/office/powerpoint/2010/main" val="2412112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46DDFB-BFFF-494F-89D8-A1E42BCB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NGRX/</a:t>
            </a:r>
            <a:r>
              <a:rPr lang="cs-CZ" dirty="0" err="1"/>
              <a:t>Store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F365E8-A350-4120-8186-D8C8AFF1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Observably</a:t>
            </a:r>
            <a:r>
              <a:rPr lang="cs-CZ" dirty="0"/>
              <a:t> / </a:t>
            </a:r>
            <a:r>
              <a:rPr lang="cs-CZ" dirty="0" err="1"/>
              <a:t>Subject</a:t>
            </a:r>
            <a:r>
              <a:rPr lang="cs-CZ" dirty="0"/>
              <a:t> /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subject</a:t>
            </a:r>
            <a:endParaRPr lang="cs-CZ" dirty="0"/>
          </a:p>
          <a:p>
            <a:r>
              <a:rPr lang="cs-CZ" dirty="0" err="1"/>
              <a:t>OnPush</a:t>
            </a:r>
            <a:r>
              <a:rPr lang="cs-CZ" dirty="0"/>
              <a:t> a </a:t>
            </a:r>
            <a:r>
              <a:rPr lang="cs-CZ" dirty="0" err="1"/>
              <a:t>AsyncPipe</a:t>
            </a:r>
            <a:endParaRPr lang="cs-CZ" dirty="0"/>
          </a:p>
          <a:p>
            <a:endParaRPr lang="cs-CZ" dirty="0"/>
          </a:p>
          <a:p>
            <a:r>
              <a:rPr lang="cs-CZ" dirty="0"/>
              <a:t>A zde budeme kreslit na tabuli </a:t>
            </a:r>
            <a:r>
              <a:rPr lang="cs-CZ" dirty="0">
                <a:sym typeface="Wingdings" panose="05000000000000000000" pitchFamily="2" charset="2"/>
              </a:rPr>
              <a:t>a vézt diskuzi </a:t>
            </a:r>
          </a:p>
        </p:txBody>
      </p:sp>
    </p:spTree>
    <p:extLst>
      <p:ext uri="{BB962C8B-B14F-4D97-AF65-F5344CB8AC3E}">
        <p14:creationId xmlns:p14="http://schemas.microsoft.com/office/powerpoint/2010/main" val="9506337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21EE2D-D470-463B-B3A0-3268908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Side</a:t>
            </a:r>
            <a:r>
              <a:rPr lang="cs-CZ" dirty="0"/>
              <a:t> </a:t>
            </a:r>
            <a:r>
              <a:rPr lang="cs-CZ" dirty="0" err="1"/>
              <a:t>effecty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0EDD8B-8A14-404F-AABF-55D72793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Něco, co není přímým důsledkem akce </a:t>
            </a:r>
          </a:p>
          <a:p>
            <a:pPr lvl="1"/>
            <a:r>
              <a:rPr lang="cs-CZ" dirty="0"/>
              <a:t>Komunikace se serverem</a:t>
            </a:r>
          </a:p>
          <a:p>
            <a:pPr lvl="1"/>
            <a:endParaRPr lang="cs-CZ" dirty="0"/>
          </a:p>
          <a:p>
            <a:r>
              <a:rPr lang="cs-CZ" dirty="0"/>
              <a:t>@NGRX/</a:t>
            </a:r>
            <a:r>
              <a:rPr lang="cs-CZ" dirty="0" err="1"/>
              <a:t>effects</a:t>
            </a:r>
            <a:endParaRPr lang="cs-CZ" dirty="0"/>
          </a:p>
          <a:p>
            <a:pPr lvl="1"/>
            <a:r>
              <a:rPr lang="cs-CZ" dirty="0"/>
              <a:t>Akce a reakce (</a:t>
            </a:r>
            <a:r>
              <a:rPr lang="cs-CZ" dirty="0" err="1"/>
              <a:t>effect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Sága </a:t>
            </a:r>
            <a:r>
              <a:rPr lang="cs-CZ" dirty="0" err="1"/>
              <a:t>pattern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08873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8FA1D-7122-4427-A3C8-3AC27E32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@NGRX/EFFECTS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2C4F0B-C838-48BA-A91A-42F95E23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Nejčastější operátory a použití</a:t>
            </a:r>
          </a:p>
          <a:p>
            <a:pPr lvl="1"/>
            <a:r>
              <a:rPr lang="cs-CZ" dirty="0"/>
              <a:t>Map</a:t>
            </a:r>
          </a:p>
          <a:p>
            <a:pPr lvl="1"/>
            <a:r>
              <a:rPr lang="cs-CZ" dirty="0" err="1"/>
              <a:t>switchMap</a:t>
            </a:r>
            <a:endParaRPr lang="cs-CZ" dirty="0"/>
          </a:p>
          <a:p>
            <a:pPr lvl="1"/>
            <a:r>
              <a:rPr lang="cs-CZ" dirty="0" err="1"/>
              <a:t>exhaustMap</a:t>
            </a:r>
            <a:endParaRPr lang="cs-CZ" dirty="0"/>
          </a:p>
          <a:p>
            <a:pPr lvl="1"/>
            <a:r>
              <a:rPr lang="cs-CZ" dirty="0" err="1"/>
              <a:t>mergeMap</a:t>
            </a:r>
            <a:endParaRPr lang="cs-CZ" dirty="0"/>
          </a:p>
          <a:p>
            <a:pPr lvl="1"/>
            <a:r>
              <a:rPr lang="cs-CZ" dirty="0" err="1"/>
              <a:t>concatMap</a:t>
            </a:r>
            <a:endParaRPr lang="cs-CZ" dirty="0"/>
          </a:p>
          <a:p>
            <a:pPr lvl="1"/>
            <a:r>
              <a:rPr lang="cs-CZ" dirty="0" err="1"/>
              <a:t>withLatestFrom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31189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4C145-4D83-4150-8286-51C487D2D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 fontScale="90000"/>
          </a:bodyPr>
          <a:lstStyle/>
          <a:p>
            <a:pPr algn="ctr"/>
            <a:r>
              <a:rPr lang="cs-CZ">
                <a:solidFill>
                  <a:schemeClr val="tx1"/>
                </a:solidFill>
              </a:rPr>
              <a:t>NRWL-NX / VCS vývoj / dependecies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A0D599-BDBD-4500-B559-D8F2803C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r>
              <a:rPr lang="cs-CZ" sz="1600">
                <a:solidFill>
                  <a:schemeClr val="tx1"/>
                </a:solidFill>
              </a:rPr>
              <a:t>O aktuálně oblíbeném single-repo vývoji, workspacu a managování závislostí </a:t>
            </a:r>
          </a:p>
        </p:txBody>
      </p:sp>
    </p:spTree>
    <p:extLst>
      <p:ext uri="{BB962C8B-B14F-4D97-AF65-F5344CB8AC3E}">
        <p14:creationId xmlns:p14="http://schemas.microsoft.com/office/powerpoint/2010/main" val="23022726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53DC8-9F3F-4E3F-8921-1BCE8C8C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cs-CZ">
                <a:solidFill>
                  <a:schemeClr val="tx2"/>
                </a:solidFill>
              </a:rPr>
              <a:t>Základem všeho je monorepo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A2A1A6-40DD-4E40-AE9C-7133662E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Všechny knihovny a aplikace v rámci určitého rozsahu  jsou uloženy v jednom VCS </a:t>
            </a:r>
            <a:r>
              <a:rPr lang="cs-CZ" sz="1700" dirty="0" err="1">
                <a:solidFill>
                  <a:schemeClr val="tx1"/>
                </a:solidFill>
              </a:rPr>
              <a:t>repository</a:t>
            </a:r>
            <a:r>
              <a:rPr lang="cs-CZ" sz="1700" dirty="0">
                <a:solidFill>
                  <a:schemeClr val="tx1"/>
                </a:solidFill>
              </a:rPr>
              <a:t> (například jedna firma, jeden zákazník,…) </a:t>
            </a:r>
          </a:p>
          <a:p>
            <a:pPr lvl="1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Zvýšení komunikace mezi týmy pracující nad stejnými knihovnami / různými projekty  -  tato viditelnost a sdílení know-how je mnohem větší než v případě běžného </a:t>
            </a:r>
            <a:r>
              <a:rPr lang="cs-CZ" sz="1700" dirty="0" err="1">
                <a:solidFill>
                  <a:schemeClr val="tx1"/>
                </a:solidFill>
              </a:rPr>
              <a:t>reusu</a:t>
            </a:r>
            <a:r>
              <a:rPr lang="cs-CZ" sz="1700" dirty="0">
                <a:solidFill>
                  <a:schemeClr val="tx1"/>
                </a:solidFill>
              </a:rPr>
              <a:t> knihoven pomocí NPM registry a „běžného kolečka“</a:t>
            </a:r>
          </a:p>
          <a:p>
            <a:pPr lvl="2">
              <a:lnSpc>
                <a:spcPct val="90000"/>
              </a:lnSpc>
            </a:pPr>
            <a:r>
              <a:rPr lang="cs-CZ" sz="1700" dirty="0" err="1">
                <a:solidFill>
                  <a:schemeClr val="tx1"/>
                </a:solidFill>
              </a:rPr>
              <a:t>Commit</a:t>
            </a:r>
            <a:r>
              <a:rPr lang="cs-CZ" sz="1700" dirty="0">
                <a:solidFill>
                  <a:schemeClr val="tx1"/>
                </a:solidFill>
              </a:rPr>
              <a:t> -&gt; </a:t>
            </a:r>
            <a:r>
              <a:rPr lang="cs-CZ" sz="1700" dirty="0" err="1">
                <a:solidFill>
                  <a:schemeClr val="tx1"/>
                </a:solidFill>
              </a:rPr>
              <a:t>Merge</a:t>
            </a:r>
            <a:r>
              <a:rPr lang="cs-CZ" sz="1700" dirty="0">
                <a:solidFill>
                  <a:schemeClr val="tx1"/>
                </a:solidFill>
              </a:rPr>
              <a:t> -&gt; </a:t>
            </a:r>
            <a:r>
              <a:rPr lang="cs-CZ" sz="1700" dirty="0" err="1">
                <a:solidFill>
                  <a:schemeClr val="tx1"/>
                </a:solidFill>
              </a:rPr>
              <a:t>Publish</a:t>
            </a:r>
            <a:r>
              <a:rPr lang="cs-CZ" sz="1700" dirty="0">
                <a:solidFill>
                  <a:schemeClr val="tx1"/>
                </a:solidFill>
              </a:rPr>
              <a:t> -&gt; NPM update -&gt; Změna </a:t>
            </a:r>
          </a:p>
          <a:p>
            <a:pPr lvl="2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NPM link nefunguje úplně ideálně</a:t>
            </a:r>
          </a:p>
          <a:p>
            <a:pPr lvl="3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Obzvláště pokud je výstup z </a:t>
            </a:r>
            <a:r>
              <a:rPr lang="cs-CZ" sz="1700" dirty="0" err="1">
                <a:solidFill>
                  <a:schemeClr val="tx1"/>
                </a:solidFill>
              </a:rPr>
              <a:t>libky</a:t>
            </a:r>
            <a:r>
              <a:rPr lang="cs-CZ" sz="1700" dirty="0">
                <a:solidFill>
                  <a:schemeClr val="tx1"/>
                </a:solidFill>
              </a:rPr>
              <a:t> nastavený do </a:t>
            </a:r>
            <a:r>
              <a:rPr lang="cs-CZ" sz="1700" dirty="0" err="1">
                <a:solidFill>
                  <a:schemeClr val="tx1"/>
                </a:solidFill>
              </a:rPr>
              <a:t>dist</a:t>
            </a:r>
            <a:r>
              <a:rPr lang="cs-CZ" sz="1700" dirty="0">
                <a:solidFill>
                  <a:schemeClr val="tx1"/>
                </a:solidFill>
              </a:rPr>
              <a:t> </a:t>
            </a:r>
            <a:r>
              <a:rPr lang="cs-CZ" sz="1700" dirty="0" err="1">
                <a:solidFill>
                  <a:schemeClr val="tx1"/>
                </a:solidFill>
              </a:rPr>
              <a:t>folderu</a:t>
            </a:r>
            <a:r>
              <a:rPr lang="cs-CZ" sz="1700" dirty="0">
                <a:solidFill>
                  <a:schemeClr val="tx1"/>
                </a:solidFill>
              </a:rPr>
              <a:t> (</a:t>
            </a:r>
            <a:r>
              <a:rPr lang="cs-CZ" sz="1700" dirty="0" err="1">
                <a:solidFill>
                  <a:schemeClr val="tx1"/>
                </a:solidFill>
              </a:rPr>
              <a:t>rebulidem</a:t>
            </a:r>
            <a:r>
              <a:rPr lang="cs-CZ" sz="1700" dirty="0">
                <a:solidFill>
                  <a:schemeClr val="tx1"/>
                </a:solidFill>
              </a:rPr>
              <a:t> se zruší často </a:t>
            </a:r>
            <a:r>
              <a:rPr lang="cs-CZ" sz="1700" dirty="0" err="1">
                <a:solidFill>
                  <a:schemeClr val="tx1"/>
                </a:solidFill>
              </a:rPr>
              <a:t>Symlink</a:t>
            </a:r>
            <a:r>
              <a:rPr lang="cs-CZ" sz="17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Jak již zmíněno výše – neporovnatelně jednoduší sdílení kódu napříč týmy a projekty</a:t>
            </a:r>
          </a:p>
          <a:p>
            <a:pPr lvl="1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Single </a:t>
            </a:r>
            <a:r>
              <a:rPr lang="cs-CZ" sz="1700" dirty="0" err="1">
                <a:solidFill>
                  <a:schemeClr val="tx1"/>
                </a:solidFill>
              </a:rPr>
              <a:t>version</a:t>
            </a:r>
            <a:r>
              <a:rPr lang="cs-CZ" sz="1700" dirty="0">
                <a:solidFill>
                  <a:schemeClr val="tx1"/>
                </a:solidFill>
              </a:rPr>
              <a:t> </a:t>
            </a:r>
            <a:r>
              <a:rPr lang="cs-CZ" sz="1700" dirty="0" err="1">
                <a:solidFill>
                  <a:schemeClr val="tx1"/>
                </a:solidFill>
              </a:rPr>
              <a:t>policy</a:t>
            </a:r>
            <a:endParaRPr lang="cs-CZ" sz="17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Výhody a nevýhody?</a:t>
            </a:r>
          </a:p>
          <a:p>
            <a:pPr lvl="1">
              <a:lnSpc>
                <a:spcPct val="90000"/>
              </a:lnSpc>
            </a:pPr>
            <a:r>
              <a:rPr lang="cs-CZ" sz="1700" dirty="0">
                <a:solidFill>
                  <a:schemeClr val="tx1"/>
                </a:solidFill>
              </a:rPr>
              <a:t>Zjednodušený proces CI / CD díky NX</a:t>
            </a:r>
          </a:p>
        </p:txBody>
      </p:sp>
    </p:spTree>
    <p:extLst>
      <p:ext uri="{BB962C8B-B14F-4D97-AF65-F5344CB8AC3E}">
        <p14:creationId xmlns:p14="http://schemas.microsoft.com/office/powerpoint/2010/main" val="26998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BC2997-9105-40E3-ACC8-DF81E698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accent1"/>
                </a:solidFill>
              </a:rPr>
              <a:t>Otázky</a:t>
            </a:r>
          </a:p>
        </p:txBody>
      </p:sp>
      <p:sp>
        <p:nvSpPr>
          <p:cNvPr id="45" name="Zástupný obsah 2">
            <a:extLst>
              <a:ext uri="{FF2B5EF4-FFF2-40B4-BE49-F238E27FC236}">
                <a16:creationId xmlns:a16="http://schemas.microsoft.com/office/drawing/2014/main" id="{245A7533-DD18-4189-B041-2675C249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cs-CZ" sz="2400"/>
              <a:t>Co se stane, když v microtasku zavolán rekurzivně vytvoření dalšího microtasku?</a:t>
            </a:r>
          </a:p>
          <a:p>
            <a:r>
              <a:rPr lang="cs-CZ" sz="2400"/>
              <a:t>Co se stane, když se nebude stíhat zpracovávat fronta?</a:t>
            </a:r>
          </a:p>
          <a:p>
            <a:r>
              <a:rPr lang="cs-CZ" sz="2400"/>
              <a:t>Jak dlouhé operace můžu dělat v tascích, abych měl stabilní animace bez lagů?</a:t>
            </a:r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1263362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184BE6-1DF9-4182-9959-A1257B2C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cs-CZ"/>
              <a:t>Monorepo – problémy a jeho řešení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04B65B-E5DA-435A-A104-25CC6414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Releasování</a:t>
            </a:r>
            <a:r>
              <a:rPr lang="cs-CZ" dirty="0"/>
              <a:t> – v jednom </a:t>
            </a:r>
            <a:r>
              <a:rPr lang="cs-CZ" dirty="0" err="1"/>
              <a:t>repository</a:t>
            </a:r>
            <a:r>
              <a:rPr lang="cs-CZ" dirty="0"/>
              <a:t> je plno knihoven a aplikací, jak </a:t>
            </a:r>
            <a:r>
              <a:rPr lang="cs-CZ" dirty="0" err="1"/>
              <a:t>releasnout</a:t>
            </a:r>
            <a:r>
              <a:rPr lang="cs-CZ" dirty="0"/>
              <a:t> jen konkrétní?  Jak moc to zkomplikuje nastavení na CI serveru? </a:t>
            </a:r>
          </a:p>
          <a:p>
            <a:r>
              <a:rPr lang="cs-CZ" b="1" dirty="0" err="1"/>
              <a:t>Dependencies</a:t>
            </a:r>
            <a:endParaRPr lang="cs-CZ" b="1" dirty="0"/>
          </a:p>
          <a:p>
            <a:r>
              <a:rPr lang="cs-CZ" dirty="0"/>
              <a:t>Udržitelnost příliš velkého množství knihoven</a:t>
            </a:r>
          </a:p>
          <a:p>
            <a:pPr lvl="1"/>
            <a:r>
              <a:rPr lang="cs-CZ" dirty="0"/>
              <a:t>Lines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to </a:t>
            </a:r>
            <a:r>
              <a:rPr lang="cs-CZ" dirty="0" err="1"/>
              <a:t>maintenance</a:t>
            </a:r>
            <a:endParaRPr lang="cs-CZ" dirty="0"/>
          </a:p>
          <a:p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290521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78409035-8BA6-4F12-9C8F-979AA045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58" y="706946"/>
            <a:ext cx="8539776" cy="54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02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B8DD3-E452-4546-812E-3390A6F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Co se může stát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F6D874-444B-45FB-B4A8-D8ED8E0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Tým A udělá změnu ve sdílené knihovně, co když něco podělá?</a:t>
            </a:r>
          </a:p>
          <a:p>
            <a:r>
              <a:rPr lang="cs-CZ" dirty="0">
                <a:solidFill>
                  <a:schemeClr val="tx1"/>
                </a:solidFill>
              </a:rPr>
              <a:t>Každá změna může znamenat spouštění ohromného množství testů</a:t>
            </a:r>
          </a:p>
          <a:p>
            <a:r>
              <a:rPr lang="cs-CZ" dirty="0">
                <a:solidFill>
                  <a:schemeClr val="tx1"/>
                </a:solidFill>
              </a:rPr>
              <a:t>Kdo se má starat o sdílené knihovny?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Nejde vždycky o primitivní problémy</a:t>
            </a:r>
          </a:p>
        </p:txBody>
      </p:sp>
    </p:spTree>
    <p:extLst>
      <p:ext uri="{BB962C8B-B14F-4D97-AF65-F5344CB8AC3E}">
        <p14:creationId xmlns:p14="http://schemas.microsoft.com/office/powerpoint/2010/main" val="37744402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10631-90D4-46F7-BFA6-43ADA224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Jak minimalizovat dopady?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C543A3-E775-4D3D-A4D9-4523DB98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Forcenutí uživatele k pullnutí vždy aktuálního kódu a vytvoření Merge requestu pouze nad ním</a:t>
            </a:r>
          </a:p>
          <a:p>
            <a:pPr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Malé branche – maré merge requesty – co nejmenší scope</a:t>
            </a:r>
          </a:p>
          <a:p>
            <a:pPr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Feature toggle </a:t>
            </a:r>
          </a:p>
          <a:p>
            <a:pPr lvl="1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Vypínání novinek – věcí během vývoje </a:t>
            </a:r>
          </a:p>
          <a:p>
            <a:pPr lvl="2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Runtime</a:t>
            </a:r>
          </a:p>
          <a:p>
            <a:pPr lvl="3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ngIf na základě config.json</a:t>
            </a:r>
          </a:p>
          <a:p>
            <a:pPr lvl="2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Code</a:t>
            </a:r>
          </a:p>
          <a:p>
            <a:pPr lvl="3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ngIf na základě environmentu</a:t>
            </a:r>
          </a:p>
          <a:p>
            <a:pPr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Deprecating kódu a „deadline“</a:t>
            </a:r>
          </a:p>
          <a:p>
            <a:pPr lvl="1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Vytvoření nové verze bokem v případě breaking change</a:t>
            </a:r>
          </a:p>
          <a:p>
            <a:pPr lvl="1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Deprecating starého „API“</a:t>
            </a:r>
          </a:p>
          <a:p>
            <a:pPr lvl="1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Po expiraci migrace a odstranění starého deprecated kódu</a:t>
            </a:r>
          </a:p>
          <a:p>
            <a:pPr lvl="1">
              <a:lnSpc>
                <a:spcPct val="90000"/>
              </a:lnSpc>
            </a:pPr>
            <a:r>
              <a:rPr lang="cs-CZ" sz="1300">
                <a:solidFill>
                  <a:schemeClr val="tx1"/>
                </a:solidFill>
              </a:rPr>
              <a:t>Nezapomenout oanotovat jako Breaking changes!</a:t>
            </a:r>
          </a:p>
        </p:txBody>
      </p:sp>
    </p:spTree>
    <p:extLst>
      <p:ext uri="{BB962C8B-B14F-4D97-AF65-F5344CB8AC3E}">
        <p14:creationId xmlns:p14="http://schemas.microsoft.com/office/powerpoint/2010/main" val="1905495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A74A8-C1CA-41E3-8D38-CC806C75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cs-CZ" sz="3200">
                <a:solidFill>
                  <a:srgbClr val="EBEBEB"/>
                </a:solidFill>
              </a:rPr>
              <a:t>Sdílené knihovny</a:t>
            </a:r>
          </a:p>
        </p:txBody>
      </p:sp>
      <p:sp>
        <p:nvSpPr>
          <p:cNvPr id="41" name="Zástupný obsah 2">
            <a:extLst>
              <a:ext uri="{FF2B5EF4-FFF2-40B4-BE49-F238E27FC236}">
                <a16:creationId xmlns:a16="http://schemas.microsoft.com/office/drawing/2014/main" id="{CF55AA0F-90CB-4CC4-903E-C20D4650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cs-CZ" sz="2000"/>
              <a:t>Nutné stanovit správce této knihovny, který se stará o proces mergování</a:t>
            </a:r>
          </a:p>
          <a:p>
            <a:pPr lvl="1"/>
            <a:r>
              <a:rPr lang="cs-CZ" sz="2000"/>
              <a:t>Občas jednoduché v případě non-breaking verzí v momentě, kdy jsou napsány testy</a:t>
            </a:r>
          </a:p>
          <a:p>
            <a:pPr lvl="1"/>
            <a:r>
              <a:rPr lang="cs-CZ" sz="2000"/>
              <a:t>Občas složité (breaking change)</a:t>
            </a:r>
          </a:p>
          <a:p>
            <a:r>
              <a:rPr lang="cs-CZ" sz="2000"/>
              <a:t>Důležité kvůli stanovení zodpovědnosti</a:t>
            </a:r>
          </a:p>
          <a:p>
            <a:pPr lvl="1"/>
            <a:r>
              <a:rPr lang="cs-CZ" sz="2000"/>
              <a:t>Chain of responsibility zde většinou přinese obtíže</a:t>
            </a:r>
          </a:p>
          <a:p>
            <a:r>
              <a:rPr lang="cs-CZ" sz="2000"/>
              <a:t>Podpora ve verzovacích nástrojích</a:t>
            </a:r>
          </a:p>
          <a:p>
            <a:pPr lvl="1"/>
            <a:r>
              <a:rPr lang="cs-CZ" sz="2000">
                <a:hlinkClick r:id="rId2"/>
              </a:rPr>
              <a:t>https://help.github.com/en/articles/about-code-owners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14031075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A2114F-5251-4532-8C6A-779B3AF5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cs-CZ" sz="3200">
                <a:solidFill>
                  <a:srgbClr val="EBEBEB"/>
                </a:solidFill>
              </a:rPr>
              <a:t>Feature toggling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093773-9766-4066-B0D3-65138250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/>
              <a:t>Build-time toggle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Nejčastější důvod je ten, aby se do produkčního buildu nedostal kód, co je WIP (work in progress)</a:t>
            </a:r>
          </a:p>
          <a:p>
            <a:pPr lvl="2">
              <a:lnSpc>
                <a:spcPct val="90000"/>
              </a:lnSpc>
            </a:pPr>
            <a:r>
              <a:rPr lang="cs-CZ" sz="1700"/>
              <a:t>Bezpečnost</a:t>
            </a:r>
          </a:p>
          <a:p>
            <a:pPr lvl="2">
              <a:lnSpc>
                <a:spcPct val="90000"/>
              </a:lnSpc>
            </a:pPr>
            <a:r>
              <a:rPr lang="cs-CZ" sz="1700"/>
              <a:t>Obchodní důvody</a:t>
            </a:r>
          </a:p>
          <a:p>
            <a:pPr lvl="2">
              <a:lnSpc>
                <a:spcPct val="90000"/>
              </a:lnSpc>
            </a:pPr>
            <a:r>
              <a:rPr lang="cs-CZ" sz="1700"/>
              <a:t>Velikost dat</a:t>
            </a:r>
          </a:p>
          <a:p>
            <a:pPr lvl="2">
              <a:lnSpc>
                <a:spcPct val="90000"/>
              </a:lnSpc>
            </a:pPr>
            <a:r>
              <a:rPr lang="cs-CZ" sz="1700"/>
              <a:t>Stabilita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Kvůli tomu musí být hodnota známá v build time</a:t>
            </a:r>
          </a:p>
          <a:p>
            <a:pPr>
              <a:lnSpc>
                <a:spcPct val="90000"/>
              </a:lnSpc>
            </a:pPr>
            <a:r>
              <a:rPr lang="cs-CZ" sz="1700"/>
              <a:t>Run-time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Používá se pro případy jako je A/B testování, obecně pro jakékoliv dynamické změny (zapínání / vypínání), které si můžete dovolit přibalovat k balíčkům</a:t>
            </a:r>
          </a:p>
          <a:p>
            <a:pPr lvl="2">
              <a:lnSpc>
                <a:spcPct val="90000"/>
              </a:lnSpc>
            </a:pPr>
            <a:r>
              <a:rPr lang="cs-CZ" sz="1700"/>
              <a:t>Nejčastěji statický .json soubor na hostingu, případně dynamicky generovaný .json ze serveru </a:t>
            </a:r>
          </a:p>
        </p:txBody>
      </p:sp>
    </p:spTree>
    <p:extLst>
      <p:ext uri="{BB962C8B-B14F-4D97-AF65-F5344CB8AC3E}">
        <p14:creationId xmlns:p14="http://schemas.microsoft.com/office/powerpoint/2010/main" val="22493376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74114-F25F-4BBE-A0B5-282F36B4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Trunk-based</a:t>
            </a:r>
            <a:r>
              <a:rPr lang="cs-CZ" dirty="0"/>
              <a:t> development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380340-2A60-406B-B8BD-D893051C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 větev označovaná jako „</a:t>
            </a:r>
            <a:r>
              <a:rPr lang="cs-CZ" b="1" dirty="0" err="1"/>
              <a:t>trunk</a:t>
            </a:r>
            <a:r>
              <a:rPr lang="cs-CZ" dirty="0"/>
              <a:t>“ – představte si to jako </a:t>
            </a:r>
            <a:r>
              <a:rPr lang="cs-CZ" dirty="0" err="1"/>
              <a:t>develop</a:t>
            </a:r>
            <a:r>
              <a:rPr lang="cs-CZ" dirty="0"/>
              <a:t>…</a:t>
            </a:r>
          </a:p>
          <a:p>
            <a:r>
              <a:rPr lang="cs-CZ" b="1" dirty="0"/>
              <a:t>Úkoly by měly být co možná nejmenší – nejkratší </a:t>
            </a:r>
          </a:p>
          <a:p>
            <a:pPr lvl="1"/>
            <a:r>
              <a:rPr lang="cs-CZ" dirty="0"/>
              <a:t>Při zadání úkolu se </a:t>
            </a:r>
            <a:r>
              <a:rPr lang="cs-CZ" dirty="0" err="1"/>
              <a:t>branchuje</a:t>
            </a:r>
            <a:r>
              <a:rPr lang="cs-CZ" dirty="0"/>
              <a:t> do „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branche</a:t>
            </a:r>
            <a:r>
              <a:rPr lang="cs-CZ" dirty="0"/>
              <a:t>“ z </a:t>
            </a:r>
            <a:r>
              <a:rPr lang="cs-CZ" dirty="0" err="1"/>
              <a:t>headu</a:t>
            </a:r>
            <a:r>
              <a:rPr lang="cs-CZ" dirty="0"/>
              <a:t> </a:t>
            </a:r>
            <a:r>
              <a:rPr lang="cs-CZ" b="1" dirty="0" err="1"/>
              <a:t>TRUNKu</a:t>
            </a:r>
            <a:endParaRPr lang="cs-CZ" b="1" dirty="0"/>
          </a:p>
          <a:p>
            <a:pPr lvl="1"/>
            <a:r>
              <a:rPr lang="cs-CZ" dirty="0"/>
              <a:t>Po dokončení úkolu se opět </a:t>
            </a:r>
            <a:r>
              <a:rPr lang="cs-CZ" dirty="0" err="1"/>
              <a:t>merguje</a:t>
            </a:r>
            <a:r>
              <a:rPr lang="cs-CZ" dirty="0"/>
              <a:t> (</a:t>
            </a:r>
            <a:r>
              <a:rPr lang="cs-CZ" dirty="0" err="1"/>
              <a:t>Merge</a:t>
            </a:r>
            <a:r>
              <a:rPr lang="cs-CZ" dirty="0"/>
              <a:t> </a:t>
            </a:r>
            <a:r>
              <a:rPr lang="cs-CZ" dirty="0" err="1"/>
              <a:t>request</a:t>
            </a:r>
            <a:r>
              <a:rPr lang="cs-CZ" dirty="0"/>
              <a:t>) do </a:t>
            </a:r>
            <a:r>
              <a:rPr lang="cs-CZ" dirty="0" err="1"/>
              <a:t>trunku</a:t>
            </a:r>
            <a:r>
              <a:rPr lang="cs-CZ" dirty="0"/>
              <a:t>… MR se dělá z nejaktuálnější verze (up-to-</a:t>
            </a:r>
            <a:r>
              <a:rPr lang="cs-CZ" dirty="0" err="1"/>
              <a:t>date</a:t>
            </a:r>
            <a:r>
              <a:rPr lang="cs-CZ" dirty="0"/>
              <a:t> vůči větvi do které se bude </a:t>
            </a:r>
            <a:r>
              <a:rPr lang="cs-CZ" dirty="0" err="1"/>
              <a:t>mergovat</a:t>
            </a:r>
            <a:r>
              <a:rPr lang="cs-CZ" dirty="0"/>
              <a:t>) </a:t>
            </a:r>
          </a:p>
          <a:p>
            <a:pPr lvl="2"/>
            <a:r>
              <a:rPr lang="cs-CZ" dirty="0"/>
              <a:t>Proč? Jistota, že nový kód z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branche</a:t>
            </a:r>
            <a:r>
              <a:rPr lang="cs-CZ" dirty="0"/>
              <a:t> funguje s aktuálním </a:t>
            </a:r>
            <a:r>
              <a:rPr lang="cs-CZ" dirty="0" err="1"/>
              <a:t>Trunkem</a:t>
            </a:r>
            <a:endParaRPr lang="cs-CZ" dirty="0"/>
          </a:p>
          <a:p>
            <a:endParaRPr lang="cs-CZ" dirty="0"/>
          </a:p>
          <a:p>
            <a:r>
              <a:rPr lang="cs-CZ" dirty="0"/>
              <a:t>Jaké jsou rozdíly oproti </a:t>
            </a:r>
            <a:r>
              <a:rPr lang="cs-CZ" dirty="0" err="1"/>
              <a:t>gitflow</a:t>
            </a:r>
            <a:r>
              <a:rPr lang="cs-CZ" dirty="0"/>
              <a:t>? </a:t>
            </a:r>
          </a:p>
          <a:p>
            <a:r>
              <a:rPr lang="cs-CZ" dirty="0"/>
              <a:t>Proč je problém v případě dlouho trvající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branche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8463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658D6-34B5-452E-9C56-9F075981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Běžný </a:t>
            </a:r>
            <a:r>
              <a:rPr lang="cs-CZ" dirty="0" err="1"/>
              <a:t>flow</a:t>
            </a:r>
            <a:r>
              <a:rPr lang="cs-CZ" dirty="0"/>
              <a:t> u </a:t>
            </a:r>
            <a:r>
              <a:rPr lang="cs-CZ" dirty="0" err="1"/>
              <a:t>trunk-based</a:t>
            </a:r>
            <a:r>
              <a:rPr lang="cs-CZ" dirty="0"/>
              <a:t> VCS </a:t>
            </a:r>
            <a:r>
              <a:rPr lang="cs-CZ" dirty="0" err="1"/>
              <a:t>flow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CCDE-9156-401B-B209-CD997A9D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Nový úkol – menší </a:t>
            </a:r>
            <a:r>
              <a:rPr lang="cs-CZ" dirty="0" err="1"/>
              <a:t>scope</a:t>
            </a:r>
            <a:r>
              <a:rPr lang="cs-CZ" dirty="0"/>
              <a:t> – jednotky dní max (je to o zkušenosti, volatilitě zdrojových kódů, schopnosti vašeho „přerozdělovače práce“)</a:t>
            </a:r>
          </a:p>
          <a:p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Trunku</a:t>
            </a:r>
            <a:endParaRPr lang="cs-CZ" dirty="0"/>
          </a:p>
          <a:p>
            <a:r>
              <a:rPr lang="cs-CZ" dirty="0" err="1"/>
              <a:t>Branch</a:t>
            </a:r>
            <a:r>
              <a:rPr lang="cs-CZ" dirty="0"/>
              <a:t> </a:t>
            </a:r>
            <a:r>
              <a:rPr lang="cs-CZ" dirty="0" err="1"/>
              <a:t>trunku</a:t>
            </a:r>
            <a:r>
              <a:rPr lang="cs-CZ" dirty="0"/>
              <a:t> do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branche</a:t>
            </a:r>
            <a:r>
              <a:rPr lang="cs-CZ" dirty="0"/>
              <a:t> – ideálně pojmenovat podle úkolu</a:t>
            </a:r>
          </a:p>
          <a:p>
            <a:r>
              <a:rPr lang="cs-CZ" dirty="0"/>
              <a:t>Dokončení úkolu ve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branche</a:t>
            </a:r>
            <a:endParaRPr lang="cs-CZ" dirty="0"/>
          </a:p>
          <a:p>
            <a:r>
              <a:rPr lang="cs-CZ" dirty="0" err="1"/>
              <a:t>Rebase</a:t>
            </a:r>
            <a:r>
              <a:rPr lang="cs-CZ" dirty="0"/>
              <a:t> (či něco podobného)</a:t>
            </a:r>
          </a:p>
          <a:p>
            <a:r>
              <a:rPr lang="cs-CZ" dirty="0"/>
              <a:t>Puštění testů </a:t>
            </a:r>
          </a:p>
          <a:p>
            <a:r>
              <a:rPr lang="cs-CZ" dirty="0" err="1"/>
              <a:t>Merge</a:t>
            </a:r>
            <a:r>
              <a:rPr lang="cs-CZ" dirty="0"/>
              <a:t> zpět do </a:t>
            </a:r>
            <a:r>
              <a:rPr lang="cs-CZ" dirty="0" err="1"/>
              <a:t>Trunku</a:t>
            </a:r>
            <a:endParaRPr lang="cs-CZ" dirty="0"/>
          </a:p>
          <a:p>
            <a:pPr lvl="1"/>
            <a:r>
              <a:rPr lang="cs-CZ" dirty="0"/>
              <a:t>Ideálně hned nasadit na </a:t>
            </a:r>
            <a:r>
              <a:rPr lang="cs-CZ" dirty="0" err="1"/>
              <a:t>dev</a:t>
            </a:r>
            <a:r>
              <a:rPr lang="cs-CZ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633064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05903-3011-466D-80AA-EE5EA5D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případě chyby?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F772EB-B310-450A-A210-DDC64E4E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Fix </a:t>
            </a:r>
            <a:r>
              <a:rPr lang="cs-CZ" dirty="0" err="1"/>
              <a:t>branch</a:t>
            </a:r>
            <a:r>
              <a:rPr lang="cs-CZ" dirty="0"/>
              <a:t> a postup stejný</a:t>
            </a:r>
          </a:p>
        </p:txBody>
      </p:sp>
    </p:spTree>
    <p:extLst>
      <p:ext uri="{BB962C8B-B14F-4D97-AF65-F5344CB8AC3E}">
        <p14:creationId xmlns:p14="http://schemas.microsoft.com/office/powerpoint/2010/main" val="35482572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19FAA-2C4D-480D-9C9A-7A6376B7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Dependencies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C2AA0E-C8C1-4047-B08D-E39C1A43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hlavní </a:t>
            </a:r>
            <a:r>
              <a:rPr lang="cs-CZ" dirty="0" err="1"/>
              <a:t>package.json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Všechny knihovny používají a aplikace používají stejné verze knihoven </a:t>
            </a:r>
          </a:p>
          <a:p>
            <a:pPr lvl="2"/>
            <a:r>
              <a:rPr lang="cs-CZ" dirty="0" err="1"/>
              <a:t>Blbej</a:t>
            </a:r>
            <a:r>
              <a:rPr lang="cs-CZ" dirty="0"/>
              <a:t> nápad, nebo </a:t>
            </a:r>
            <a:r>
              <a:rPr lang="cs-CZ" dirty="0" err="1"/>
              <a:t>dobrej</a:t>
            </a:r>
            <a:r>
              <a:rPr lang="cs-CZ" dirty="0"/>
              <a:t> nápad?</a:t>
            </a:r>
          </a:p>
          <a:p>
            <a:pPr lvl="2"/>
            <a:r>
              <a:rPr lang="cs-CZ" dirty="0"/>
              <a:t>Co když máme ve </a:t>
            </a:r>
            <a:r>
              <a:rPr lang="cs-CZ" dirty="0" err="1"/>
              <a:t>workspace</a:t>
            </a:r>
            <a:r>
              <a:rPr lang="cs-CZ" dirty="0"/>
              <a:t> 2 knihovny, kde každá používá jinou verzi stejné knihovny? </a:t>
            </a:r>
          </a:p>
          <a:p>
            <a:pPr lvl="3"/>
            <a:r>
              <a:rPr lang="cs-CZ" dirty="0"/>
              <a:t>Velký špatný – obzvláště v dynamickém jazyce, kde je </a:t>
            </a:r>
            <a:r>
              <a:rPr lang="cs-CZ" dirty="0" err="1"/>
              <a:t>monkey</a:t>
            </a:r>
            <a:r>
              <a:rPr lang="cs-CZ" dirty="0"/>
              <a:t> </a:t>
            </a:r>
            <a:r>
              <a:rPr lang="cs-CZ" dirty="0" err="1"/>
              <a:t>patching</a:t>
            </a:r>
            <a:r>
              <a:rPr lang="cs-CZ" dirty="0"/>
              <a:t> a patchování prototypu „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practice</a:t>
            </a:r>
            <a:r>
              <a:rPr lang="cs-CZ" dirty="0"/>
              <a:t>“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422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4854</Words>
  <Application>Microsoft Office PowerPoint</Application>
  <PresentationFormat>Widescreen</PresentationFormat>
  <Paragraphs>780</Paragraphs>
  <Slides>132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3" baseType="lpstr">
      <vt:lpstr>Ion</vt:lpstr>
      <vt:lpstr>Angular</vt:lpstr>
      <vt:lpstr>Osnova</vt:lpstr>
      <vt:lpstr>Než začneme</vt:lpstr>
      <vt:lpstr>Browser </vt:lpstr>
      <vt:lpstr>Browser (zjednodušeně)</vt:lpstr>
      <vt:lpstr>Browser (složitěji)</vt:lpstr>
      <vt:lpstr>Browser (složitěji)</vt:lpstr>
      <vt:lpstr>PowerPoint Presentation</vt:lpstr>
      <vt:lpstr>Otázky</vt:lpstr>
      <vt:lpstr>Macrotask / Microtask</vt:lpstr>
      <vt:lpstr>Macrotask / microtask velmi zjednodušeně</vt:lpstr>
      <vt:lpstr>Jak funguje angular change detection</vt:lpstr>
      <vt:lpstr>PowerPoint Presentation</vt:lpstr>
      <vt:lpstr>Recap</vt:lpstr>
      <vt:lpstr>Případné problémy s automatickou change detekcí</vt:lpstr>
      <vt:lpstr>Expression has changed after it was checked</vt:lpstr>
      <vt:lpstr>PowerPoint Presentation</vt:lpstr>
      <vt:lpstr>Expression has changed after it was checked</vt:lpstr>
      <vt:lpstr>Komponenta se nepřerenderuje při nějakém eventu, kdy by měla..</vt:lpstr>
      <vt:lpstr>Každý pohyb myši triggeruje change detection</vt:lpstr>
      <vt:lpstr>Kde není posluchač, není ani rádio</vt:lpstr>
      <vt:lpstr>Více informací</vt:lpstr>
      <vt:lpstr>Funkcionální programování</vt:lpstr>
      <vt:lpstr>Porovnání s OOP </vt:lpstr>
      <vt:lpstr>PowerPoint Presentation</vt:lpstr>
      <vt:lpstr>Funkcionální programování</vt:lpstr>
      <vt:lpstr>Principy FP</vt:lpstr>
      <vt:lpstr>Pure funkce</vt:lpstr>
      <vt:lpstr>Lambda function</vt:lpstr>
      <vt:lpstr>Lambda function </vt:lpstr>
      <vt:lpstr>Higher-order funkce</vt:lpstr>
      <vt:lpstr>Pipelining</vt:lpstr>
      <vt:lpstr>Pipelining</vt:lpstr>
      <vt:lpstr>Pipelining</vt:lpstr>
      <vt:lpstr>Pipelining</vt:lpstr>
      <vt:lpstr>Funkcionální přístup a mapování</vt:lpstr>
      <vt:lpstr>Funkcionální přístup a mapování</vt:lpstr>
      <vt:lpstr>PowerPoint Presentation</vt:lpstr>
      <vt:lpstr>Mapování reálný příklad</vt:lpstr>
      <vt:lpstr>Rychlé opakování</vt:lpstr>
      <vt:lpstr>K jádru věci…</vt:lpstr>
      <vt:lpstr>Z předešlého slideu vyplývá, že…</vt:lpstr>
      <vt:lpstr>Na něco jsme zapomněli…</vt:lpstr>
      <vt:lpstr>Immutabilita</vt:lpstr>
      <vt:lpstr>Proč immutable?</vt:lpstr>
      <vt:lpstr>Ok, ale především…</vt:lpstr>
      <vt:lpstr>PowerPoint Presentation</vt:lpstr>
      <vt:lpstr>Běžné řešení</vt:lpstr>
      <vt:lpstr>Jaké by bylo řešení?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 ta syntaxe a pracnost… </vt:lpstr>
      <vt:lpstr>Ach ta syntaxe a pracnost… </vt:lpstr>
      <vt:lpstr>Umíme immutable „manipulaci s daty“</vt:lpstr>
      <vt:lpstr>PowerPoint Presentation</vt:lpstr>
      <vt:lpstr>PowerPoint Presentation</vt:lpstr>
      <vt:lpstr>PowerPoint Presentation</vt:lpstr>
      <vt:lpstr>PowerPoint Presentation</vt:lpstr>
      <vt:lpstr>OnPush </vt:lpstr>
      <vt:lpstr>PowerPoint Presentation</vt:lpstr>
      <vt:lpstr>PowerPoint Presentation</vt:lpstr>
      <vt:lpstr>Jak změnit data z child componenty </vt:lpstr>
      <vt:lpstr>Real-life řešení</vt:lpstr>
      <vt:lpstr>State management system</vt:lpstr>
      <vt:lpstr>Reaktivní programování</vt:lpstr>
      <vt:lpstr>Hodnota v čase</vt:lpstr>
      <vt:lpstr>Co můžeme dělat s hodnotama</vt:lpstr>
      <vt:lpstr>Observable</vt:lpstr>
      <vt:lpstr>Pravda o observablu (RxJS)</vt:lpstr>
      <vt:lpstr>Observables - typy</vt:lpstr>
      <vt:lpstr>Observables </vt:lpstr>
      <vt:lpstr>Observables</vt:lpstr>
      <vt:lpstr>Operátory a flat operátory</vt:lpstr>
      <vt:lpstr>RxJs operátory</vt:lpstr>
      <vt:lpstr>PříkladyAutocomplete </vt:lpstr>
      <vt:lpstr>Využití observablu u SPA apps</vt:lpstr>
      <vt:lpstr>BehaviorSubject a immutabilita</vt:lpstr>
      <vt:lpstr>State management system</vt:lpstr>
      <vt:lpstr>PowerPoint Presentation</vt:lpstr>
      <vt:lpstr>PowerPoint Presentation</vt:lpstr>
      <vt:lpstr>NGRX/Store</vt:lpstr>
      <vt:lpstr>NGRX/Store</vt:lpstr>
      <vt:lpstr>Side effecty</vt:lpstr>
      <vt:lpstr>@NGRX/EFFECTS</vt:lpstr>
      <vt:lpstr>NRWL-NX / VCS vývoj / dependecies</vt:lpstr>
      <vt:lpstr>Základem všeho je monorepo</vt:lpstr>
      <vt:lpstr>Monorepo – problémy a jeho řešení</vt:lpstr>
      <vt:lpstr>PowerPoint Presentation</vt:lpstr>
      <vt:lpstr>Co se může stát</vt:lpstr>
      <vt:lpstr>Jak minimalizovat dopady?</vt:lpstr>
      <vt:lpstr>Sdílené knihovny</vt:lpstr>
      <vt:lpstr>Feature toggling</vt:lpstr>
      <vt:lpstr>Trunk-based development</vt:lpstr>
      <vt:lpstr>Běžný flow u trunk-based VCS flow</vt:lpstr>
      <vt:lpstr>V případě chyby?</vt:lpstr>
      <vt:lpstr>Dependencies</vt:lpstr>
      <vt:lpstr>Jedna verze shared knihoven</vt:lpstr>
      <vt:lpstr>Doporučení </vt:lpstr>
      <vt:lpstr>Bonus – kvalita kódu napříč firmou</vt:lpstr>
      <vt:lpstr>A nyní již k NRWL/NX</vt:lpstr>
      <vt:lpstr>Práce s workspacem</vt:lpstr>
      <vt:lpstr>Přidání aplikace</vt:lpstr>
      <vt:lpstr>Přidání knihovny</vt:lpstr>
      <vt:lpstr>Typy a scopy</vt:lpstr>
      <vt:lpstr>Typy knihoven (možnosti, né dogma)</vt:lpstr>
      <vt:lpstr>V reálu</vt:lpstr>
      <vt:lpstr>Affected – jedna z nejvíce cool věcí</vt:lpstr>
      <vt:lpstr>Další funkce nrwl/nx</vt:lpstr>
      <vt:lpstr>PowerPoint Presentation</vt:lpstr>
      <vt:lpstr>Trackování dependencies</vt:lpstr>
      <vt:lpstr>http Komunikace</vt:lpstr>
      <vt:lpstr>App Initializer</vt:lpstr>
      <vt:lpstr>Lokalizace</vt:lpstr>
      <vt:lpstr>treeshaking</vt:lpstr>
      <vt:lpstr>Importy</vt:lpstr>
      <vt:lpstr>Barely</vt:lpstr>
      <vt:lpstr>Barely</vt:lpstr>
      <vt:lpstr>Barely</vt:lpstr>
      <vt:lpstr>JIT/AOT</vt:lpstr>
      <vt:lpstr>Schematics</vt:lpstr>
      <vt:lpstr>A když jde něco dělat mechanicky?</vt:lpstr>
      <vt:lpstr>Takže COPY-PASTE?</vt:lpstr>
      <vt:lpstr>Jak kód generovat?</vt:lpstr>
      <vt:lpstr>A co přeci jen nějaká generika?</vt:lpstr>
      <vt:lpstr>Jak si zjednodušit práci</vt:lpstr>
      <vt:lpstr>NGRX/Marian</vt:lpstr>
      <vt:lpstr>NGRX/Marian</vt:lpstr>
      <vt:lpstr>NGRX/Spaceti?</vt:lpstr>
      <vt:lpstr>Děkuji za pozornost marian.bencat@live.com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Marian Benčat</dc:creator>
  <cp:lastModifiedBy>Marian Benčat</cp:lastModifiedBy>
  <cp:revision>5</cp:revision>
  <dcterms:created xsi:type="dcterms:W3CDTF">2019-05-08T18:27:02Z</dcterms:created>
  <dcterms:modified xsi:type="dcterms:W3CDTF">2019-05-10T12:43:55Z</dcterms:modified>
</cp:coreProperties>
</file>