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3" r:id="rId7"/>
    <p:sldId id="260" r:id="rId8"/>
    <p:sldId id="271" r:id="rId9"/>
    <p:sldId id="261" r:id="rId10"/>
    <p:sldId id="277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2" r:id="rId21"/>
    <p:sldId id="273" r:id="rId22"/>
    <p:sldId id="274" r:id="rId23"/>
    <p:sldId id="276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292" r:id="rId36"/>
    <p:sldId id="291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A019D-0B02-43F9-AA61-C2994789F9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D65BB33-E0CD-4E9C-916A-153201140E63}">
      <dgm:prSet/>
      <dgm:spPr/>
      <dgm:t>
        <a:bodyPr/>
        <a:lstStyle/>
        <a:p>
          <a:pPr>
            <a:defRPr cap="all"/>
          </a:pPr>
          <a:r>
            <a:rPr lang="cs-CZ"/>
            <a:t>Javascript everywhere (no escape </a:t>
          </a:r>
          <a:r>
            <a:rPr lang="cs-CZ">
              <a:sym typeface="Wingdings" panose="05000000000000000000" pitchFamily="2" charset="2"/>
            </a:rPr>
            <a:t></a:t>
          </a:r>
          <a:r>
            <a:rPr lang="cs-CZ"/>
            <a:t> )</a:t>
          </a:r>
          <a:endParaRPr lang="en-US"/>
        </a:p>
      </dgm:t>
    </dgm:pt>
    <dgm:pt modelId="{C02E4A14-A434-4328-8620-F02F8198FECF}" type="parTrans" cxnId="{9C5C2C99-F366-4929-A275-18E095661586}">
      <dgm:prSet/>
      <dgm:spPr/>
      <dgm:t>
        <a:bodyPr/>
        <a:lstStyle/>
        <a:p>
          <a:endParaRPr lang="en-US"/>
        </a:p>
      </dgm:t>
    </dgm:pt>
    <dgm:pt modelId="{EAE61472-8B9F-4269-989D-276098AA98E5}" type="sibTrans" cxnId="{9C5C2C99-F366-4929-A275-18E095661586}">
      <dgm:prSet/>
      <dgm:spPr/>
      <dgm:t>
        <a:bodyPr/>
        <a:lstStyle/>
        <a:p>
          <a:endParaRPr lang="en-US"/>
        </a:p>
      </dgm:t>
    </dgm:pt>
    <dgm:pt modelId="{4C101DA4-692E-4D4E-84FE-76A0DF946537}">
      <dgm:prSet/>
      <dgm:spPr/>
      <dgm:t>
        <a:bodyPr/>
        <a:lstStyle/>
        <a:p>
          <a:pPr>
            <a:defRPr cap="all"/>
          </a:pPr>
          <a:r>
            <a:rPr lang="cs-CZ"/>
            <a:t>NPM balíčkovač, package.json, package-lock.json </a:t>
          </a:r>
          <a:endParaRPr lang="en-US"/>
        </a:p>
      </dgm:t>
    </dgm:pt>
    <dgm:pt modelId="{AEA930B5-C0C9-419A-9660-80B8F8BA4B2C}" type="parTrans" cxnId="{AA09166F-C755-4ECF-98DF-B0A3CDDF3961}">
      <dgm:prSet/>
      <dgm:spPr/>
      <dgm:t>
        <a:bodyPr/>
        <a:lstStyle/>
        <a:p>
          <a:endParaRPr lang="en-US"/>
        </a:p>
      </dgm:t>
    </dgm:pt>
    <dgm:pt modelId="{EF0FE440-FA0D-4D35-8DFF-F12096DCFDD3}" type="sibTrans" cxnId="{AA09166F-C755-4ECF-98DF-B0A3CDDF3961}">
      <dgm:prSet/>
      <dgm:spPr/>
      <dgm:t>
        <a:bodyPr/>
        <a:lstStyle/>
        <a:p>
          <a:endParaRPr lang="en-US"/>
        </a:p>
      </dgm:t>
    </dgm:pt>
    <dgm:pt modelId="{6708F1D4-0C3B-4E2A-B842-0C5E76FD9DEA}">
      <dgm:prSet/>
      <dgm:spPr/>
      <dgm:t>
        <a:bodyPr/>
        <a:lstStyle/>
        <a:p>
          <a:pPr>
            <a:defRPr cap="all"/>
          </a:pPr>
          <a:r>
            <a:rPr lang="cs-CZ"/>
            <a:t>YARN</a:t>
          </a:r>
          <a:endParaRPr lang="en-US"/>
        </a:p>
      </dgm:t>
    </dgm:pt>
    <dgm:pt modelId="{FE95D401-5705-40C8-8227-3FE36D484FC6}" type="parTrans" cxnId="{4ACCC029-3D2E-4201-A6C4-F996BDC4C3EF}">
      <dgm:prSet/>
      <dgm:spPr/>
      <dgm:t>
        <a:bodyPr/>
        <a:lstStyle/>
        <a:p>
          <a:endParaRPr lang="en-US"/>
        </a:p>
      </dgm:t>
    </dgm:pt>
    <dgm:pt modelId="{9A501A22-C49B-414D-AF9C-0AE678F9500B}" type="sibTrans" cxnId="{4ACCC029-3D2E-4201-A6C4-F996BDC4C3EF}">
      <dgm:prSet/>
      <dgm:spPr/>
      <dgm:t>
        <a:bodyPr/>
        <a:lstStyle/>
        <a:p>
          <a:endParaRPr lang="en-US"/>
        </a:p>
      </dgm:t>
    </dgm:pt>
    <dgm:pt modelId="{A21F8EE6-F668-4A93-B7DF-1A40296C9494}" type="pres">
      <dgm:prSet presAssocID="{A1AA019D-0B02-43F9-AA61-C2994789F98C}" presName="root" presStyleCnt="0">
        <dgm:presLayoutVars>
          <dgm:dir/>
          <dgm:resizeHandles val="exact"/>
        </dgm:presLayoutVars>
      </dgm:prSet>
      <dgm:spPr/>
    </dgm:pt>
    <dgm:pt modelId="{8F0DB2DE-01CC-45C5-865D-E620175F85DC}" type="pres">
      <dgm:prSet presAssocID="{3D65BB33-E0CD-4E9C-916A-153201140E63}" presName="compNode" presStyleCnt="0"/>
      <dgm:spPr/>
    </dgm:pt>
    <dgm:pt modelId="{4F3CD147-3B91-4710-B50D-6FF1BBADA055}" type="pres">
      <dgm:prSet presAssocID="{3D65BB33-E0CD-4E9C-916A-153201140E6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E16408E-F1DA-4FE3-A098-731BA8B92F33}" type="pres">
      <dgm:prSet presAssocID="{3D65BB33-E0CD-4E9C-916A-153201140E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Touch"/>
        </a:ext>
      </dgm:extLst>
    </dgm:pt>
    <dgm:pt modelId="{4EB4E333-8F10-48E3-81E0-9FB67CBC2B68}" type="pres">
      <dgm:prSet presAssocID="{3D65BB33-E0CD-4E9C-916A-153201140E63}" presName="spaceRect" presStyleCnt="0"/>
      <dgm:spPr/>
    </dgm:pt>
    <dgm:pt modelId="{972EA85D-DA38-429B-AD59-7E5C0C70467E}" type="pres">
      <dgm:prSet presAssocID="{3D65BB33-E0CD-4E9C-916A-153201140E63}" presName="textRect" presStyleLbl="revTx" presStyleIdx="0" presStyleCnt="3">
        <dgm:presLayoutVars>
          <dgm:chMax val="1"/>
          <dgm:chPref val="1"/>
        </dgm:presLayoutVars>
      </dgm:prSet>
      <dgm:spPr/>
    </dgm:pt>
    <dgm:pt modelId="{0985BE87-5A9B-4622-B265-80D0E4BBD19F}" type="pres">
      <dgm:prSet presAssocID="{EAE61472-8B9F-4269-989D-276098AA98E5}" presName="sibTrans" presStyleCnt="0"/>
      <dgm:spPr/>
    </dgm:pt>
    <dgm:pt modelId="{6CE26800-009E-443D-98E2-59BB7CC5048B}" type="pres">
      <dgm:prSet presAssocID="{4C101DA4-692E-4D4E-84FE-76A0DF946537}" presName="compNode" presStyleCnt="0"/>
      <dgm:spPr/>
    </dgm:pt>
    <dgm:pt modelId="{FE232C7B-57DD-444D-82BE-6696518A319E}" type="pres">
      <dgm:prSet presAssocID="{4C101DA4-692E-4D4E-84FE-76A0DF94653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CB3A7CB-A135-4F4D-BDD0-9CCEDF687B59}" type="pres">
      <dgm:prSet presAssocID="{4C101DA4-692E-4D4E-84FE-76A0DF9465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57CA8D1-69F5-4CCF-B02B-509177FA39CD}" type="pres">
      <dgm:prSet presAssocID="{4C101DA4-692E-4D4E-84FE-76A0DF946537}" presName="spaceRect" presStyleCnt="0"/>
      <dgm:spPr/>
    </dgm:pt>
    <dgm:pt modelId="{36F8E8FC-A910-4F80-A922-EA8411818C6B}" type="pres">
      <dgm:prSet presAssocID="{4C101DA4-692E-4D4E-84FE-76A0DF946537}" presName="textRect" presStyleLbl="revTx" presStyleIdx="1" presStyleCnt="3">
        <dgm:presLayoutVars>
          <dgm:chMax val="1"/>
          <dgm:chPref val="1"/>
        </dgm:presLayoutVars>
      </dgm:prSet>
      <dgm:spPr/>
    </dgm:pt>
    <dgm:pt modelId="{ED1B0507-AA05-437D-ADDE-A64AEE6FBDF9}" type="pres">
      <dgm:prSet presAssocID="{EF0FE440-FA0D-4D35-8DFF-F12096DCFDD3}" presName="sibTrans" presStyleCnt="0"/>
      <dgm:spPr/>
    </dgm:pt>
    <dgm:pt modelId="{4B023540-75FA-45D7-9327-CCC55AB8FA7F}" type="pres">
      <dgm:prSet presAssocID="{6708F1D4-0C3B-4E2A-B842-0C5E76FD9DEA}" presName="compNode" presStyleCnt="0"/>
      <dgm:spPr/>
    </dgm:pt>
    <dgm:pt modelId="{DE9C2E2E-874B-4916-83DD-71FAEE77E7DA}" type="pres">
      <dgm:prSet presAssocID="{6708F1D4-0C3B-4E2A-B842-0C5E76FD9DE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559B54D-4592-4C05-B650-08AA9B42931D}" type="pres">
      <dgm:prSet presAssocID="{6708F1D4-0C3B-4E2A-B842-0C5E76FD9D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57AC63D7-454A-4598-945E-BB8A0BDCBB57}" type="pres">
      <dgm:prSet presAssocID="{6708F1D4-0C3B-4E2A-B842-0C5E76FD9DEA}" presName="spaceRect" presStyleCnt="0"/>
      <dgm:spPr/>
    </dgm:pt>
    <dgm:pt modelId="{6D2AA3B0-96BF-4BF7-8B2F-6C4A7F6FA5D4}" type="pres">
      <dgm:prSet presAssocID="{6708F1D4-0C3B-4E2A-B842-0C5E76FD9D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CCC029-3D2E-4201-A6C4-F996BDC4C3EF}" srcId="{A1AA019D-0B02-43F9-AA61-C2994789F98C}" destId="{6708F1D4-0C3B-4E2A-B842-0C5E76FD9DEA}" srcOrd="2" destOrd="0" parTransId="{FE95D401-5705-40C8-8227-3FE36D484FC6}" sibTransId="{9A501A22-C49B-414D-AF9C-0AE678F9500B}"/>
    <dgm:cxn modelId="{68C0F461-D9B3-40CA-8C60-EC5D09ABDA80}" type="presOf" srcId="{A1AA019D-0B02-43F9-AA61-C2994789F98C}" destId="{A21F8EE6-F668-4A93-B7DF-1A40296C9494}" srcOrd="0" destOrd="0" presId="urn:microsoft.com/office/officeart/2018/5/layout/IconLeafLabelList"/>
    <dgm:cxn modelId="{AA09166F-C755-4ECF-98DF-B0A3CDDF3961}" srcId="{A1AA019D-0B02-43F9-AA61-C2994789F98C}" destId="{4C101DA4-692E-4D4E-84FE-76A0DF946537}" srcOrd="1" destOrd="0" parTransId="{AEA930B5-C0C9-419A-9660-80B8F8BA4B2C}" sibTransId="{EF0FE440-FA0D-4D35-8DFF-F12096DCFDD3}"/>
    <dgm:cxn modelId="{79DB1F99-68CC-4B57-B752-7EF57DBD097E}" type="presOf" srcId="{3D65BB33-E0CD-4E9C-916A-153201140E63}" destId="{972EA85D-DA38-429B-AD59-7E5C0C70467E}" srcOrd="0" destOrd="0" presId="urn:microsoft.com/office/officeart/2018/5/layout/IconLeafLabelList"/>
    <dgm:cxn modelId="{9C5C2C99-F366-4929-A275-18E095661586}" srcId="{A1AA019D-0B02-43F9-AA61-C2994789F98C}" destId="{3D65BB33-E0CD-4E9C-916A-153201140E63}" srcOrd="0" destOrd="0" parTransId="{C02E4A14-A434-4328-8620-F02F8198FECF}" sibTransId="{EAE61472-8B9F-4269-989D-276098AA98E5}"/>
    <dgm:cxn modelId="{4A666DA7-DEF1-4A77-8E1D-19204A74C5E8}" type="presOf" srcId="{6708F1D4-0C3B-4E2A-B842-0C5E76FD9DEA}" destId="{6D2AA3B0-96BF-4BF7-8B2F-6C4A7F6FA5D4}" srcOrd="0" destOrd="0" presId="urn:microsoft.com/office/officeart/2018/5/layout/IconLeafLabelList"/>
    <dgm:cxn modelId="{5C412BE2-4FB2-4308-8953-74C2D7A4413D}" type="presOf" srcId="{4C101DA4-692E-4D4E-84FE-76A0DF946537}" destId="{36F8E8FC-A910-4F80-A922-EA8411818C6B}" srcOrd="0" destOrd="0" presId="urn:microsoft.com/office/officeart/2018/5/layout/IconLeafLabelList"/>
    <dgm:cxn modelId="{CE8DF19A-F1F8-4AC9-AFA5-0B9DECA4DF69}" type="presParOf" srcId="{A21F8EE6-F668-4A93-B7DF-1A40296C9494}" destId="{8F0DB2DE-01CC-45C5-865D-E620175F85DC}" srcOrd="0" destOrd="0" presId="urn:microsoft.com/office/officeart/2018/5/layout/IconLeafLabelList"/>
    <dgm:cxn modelId="{DEC9549E-813D-4188-860D-91F838873823}" type="presParOf" srcId="{8F0DB2DE-01CC-45C5-865D-E620175F85DC}" destId="{4F3CD147-3B91-4710-B50D-6FF1BBADA055}" srcOrd="0" destOrd="0" presId="urn:microsoft.com/office/officeart/2018/5/layout/IconLeafLabelList"/>
    <dgm:cxn modelId="{F963F791-5755-4124-8392-DD479D1E5577}" type="presParOf" srcId="{8F0DB2DE-01CC-45C5-865D-E620175F85DC}" destId="{BE16408E-F1DA-4FE3-A098-731BA8B92F33}" srcOrd="1" destOrd="0" presId="urn:microsoft.com/office/officeart/2018/5/layout/IconLeafLabelList"/>
    <dgm:cxn modelId="{3101681C-E14D-4391-8FE2-38522423BBC4}" type="presParOf" srcId="{8F0DB2DE-01CC-45C5-865D-E620175F85DC}" destId="{4EB4E333-8F10-48E3-81E0-9FB67CBC2B68}" srcOrd="2" destOrd="0" presId="urn:microsoft.com/office/officeart/2018/5/layout/IconLeafLabelList"/>
    <dgm:cxn modelId="{BBEA95FD-9BD8-4BC7-9F0A-42B6362EFA39}" type="presParOf" srcId="{8F0DB2DE-01CC-45C5-865D-E620175F85DC}" destId="{972EA85D-DA38-429B-AD59-7E5C0C70467E}" srcOrd="3" destOrd="0" presId="urn:microsoft.com/office/officeart/2018/5/layout/IconLeafLabelList"/>
    <dgm:cxn modelId="{DF194B8D-A39E-42D7-9303-03E53C292715}" type="presParOf" srcId="{A21F8EE6-F668-4A93-B7DF-1A40296C9494}" destId="{0985BE87-5A9B-4622-B265-80D0E4BBD19F}" srcOrd="1" destOrd="0" presId="urn:microsoft.com/office/officeart/2018/5/layout/IconLeafLabelList"/>
    <dgm:cxn modelId="{BEA0A66D-272C-42B5-95ED-900F52D3AA16}" type="presParOf" srcId="{A21F8EE6-F668-4A93-B7DF-1A40296C9494}" destId="{6CE26800-009E-443D-98E2-59BB7CC5048B}" srcOrd="2" destOrd="0" presId="urn:microsoft.com/office/officeart/2018/5/layout/IconLeafLabelList"/>
    <dgm:cxn modelId="{D78E11EB-832F-4EAD-AE59-09F7B69B7908}" type="presParOf" srcId="{6CE26800-009E-443D-98E2-59BB7CC5048B}" destId="{FE232C7B-57DD-444D-82BE-6696518A319E}" srcOrd="0" destOrd="0" presId="urn:microsoft.com/office/officeart/2018/5/layout/IconLeafLabelList"/>
    <dgm:cxn modelId="{1928D387-F372-4C80-8A04-CC1F87C9244E}" type="presParOf" srcId="{6CE26800-009E-443D-98E2-59BB7CC5048B}" destId="{FCB3A7CB-A135-4F4D-BDD0-9CCEDF687B59}" srcOrd="1" destOrd="0" presId="urn:microsoft.com/office/officeart/2018/5/layout/IconLeafLabelList"/>
    <dgm:cxn modelId="{D205B2E1-F7C5-40B5-B2C3-681EEB9D7485}" type="presParOf" srcId="{6CE26800-009E-443D-98E2-59BB7CC5048B}" destId="{357CA8D1-69F5-4CCF-B02B-509177FA39CD}" srcOrd="2" destOrd="0" presId="urn:microsoft.com/office/officeart/2018/5/layout/IconLeafLabelList"/>
    <dgm:cxn modelId="{F47475EC-D0DB-4922-B3EA-4938B623FC74}" type="presParOf" srcId="{6CE26800-009E-443D-98E2-59BB7CC5048B}" destId="{36F8E8FC-A910-4F80-A922-EA8411818C6B}" srcOrd="3" destOrd="0" presId="urn:microsoft.com/office/officeart/2018/5/layout/IconLeafLabelList"/>
    <dgm:cxn modelId="{CC640ED7-2DA2-4F36-8523-6D2FA721694C}" type="presParOf" srcId="{A21F8EE6-F668-4A93-B7DF-1A40296C9494}" destId="{ED1B0507-AA05-437D-ADDE-A64AEE6FBDF9}" srcOrd="3" destOrd="0" presId="urn:microsoft.com/office/officeart/2018/5/layout/IconLeafLabelList"/>
    <dgm:cxn modelId="{D10EE946-7A30-4ABA-88B3-CCDE9D7C74FF}" type="presParOf" srcId="{A21F8EE6-F668-4A93-B7DF-1A40296C9494}" destId="{4B023540-75FA-45D7-9327-CCC55AB8FA7F}" srcOrd="4" destOrd="0" presId="urn:microsoft.com/office/officeart/2018/5/layout/IconLeafLabelList"/>
    <dgm:cxn modelId="{65591881-B176-45D2-9124-24B3944A2FC0}" type="presParOf" srcId="{4B023540-75FA-45D7-9327-CCC55AB8FA7F}" destId="{DE9C2E2E-874B-4916-83DD-71FAEE77E7DA}" srcOrd="0" destOrd="0" presId="urn:microsoft.com/office/officeart/2018/5/layout/IconLeafLabelList"/>
    <dgm:cxn modelId="{10DD0EFD-F61D-407E-A224-887D7897325B}" type="presParOf" srcId="{4B023540-75FA-45D7-9327-CCC55AB8FA7F}" destId="{5559B54D-4592-4C05-B650-08AA9B42931D}" srcOrd="1" destOrd="0" presId="urn:microsoft.com/office/officeart/2018/5/layout/IconLeafLabelList"/>
    <dgm:cxn modelId="{C8E99BEE-0235-4CB9-A411-366236024E46}" type="presParOf" srcId="{4B023540-75FA-45D7-9327-CCC55AB8FA7F}" destId="{57AC63D7-454A-4598-945E-BB8A0BDCBB57}" srcOrd="2" destOrd="0" presId="urn:microsoft.com/office/officeart/2018/5/layout/IconLeafLabelList"/>
    <dgm:cxn modelId="{5C89D62A-608C-4720-B4B2-1FD4293353BD}" type="presParOf" srcId="{4B023540-75FA-45D7-9327-CCC55AB8FA7F}" destId="{6D2AA3B0-96BF-4BF7-8B2F-6C4A7F6FA5D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A38E56-CF0D-46AB-A26C-67BD4BD2BF4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FCF6A1-1A03-4B37-82DA-BFFE1EE741E1}">
      <dgm:prSet/>
      <dgm:spPr/>
      <dgm:t>
        <a:bodyPr/>
        <a:lstStyle/>
        <a:p>
          <a:r>
            <a:rPr lang="cs-CZ"/>
            <a:t>Injectované věci</a:t>
          </a:r>
          <a:endParaRPr lang="en-US"/>
        </a:p>
      </dgm:t>
    </dgm:pt>
    <dgm:pt modelId="{07566D3E-274B-49E9-969E-412056946B6E}" type="parTrans" cxnId="{B38FA141-9250-45D3-B558-34226ACAFA24}">
      <dgm:prSet/>
      <dgm:spPr/>
      <dgm:t>
        <a:bodyPr/>
        <a:lstStyle/>
        <a:p>
          <a:endParaRPr lang="en-US"/>
        </a:p>
      </dgm:t>
    </dgm:pt>
    <dgm:pt modelId="{1D36EA6C-336A-414C-9E0A-574B2AE0025A}" type="sibTrans" cxnId="{B38FA141-9250-45D3-B558-34226ACAFA24}">
      <dgm:prSet/>
      <dgm:spPr/>
      <dgm:t>
        <a:bodyPr/>
        <a:lstStyle/>
        <a:p>
          <a:endParaRPr lang="en-US"/>
        </a:p>
      </dgm:t>
    </dgm:pt>
    <dgm:pt modelId="{5F48985F-5E0E-4A1B-9FA2-4079686F0ACB}">
      <dgm:prSet/>
      <dgm:spPr/>
      <dgm:t>
        <a:bodyPr/>
        <a:lstStyle/>
        <a:p>
          <a:r>
            <a:rPr lang="cs-CZ"/>
            <a:t>Způsoby providování</a:t>
          </a:r>
          <a:endParaRPr lang="en-US"/>
        </a:p>
      </dgm:t>
    </dgm:pt>
    <dgm:pt modelId="{592DF36C-6E9E-4D23-9D4E-C6DB9935FBFB}" type="parTrans" cxnId="{98D1018B-FB56-4506-A992-3B4B6C036052}">
      <dgm:prSet/>
      <dgm:spPr/>
      <dgm:t>
        <a:bodyPr/>
        <a:lstStyle/>
        <a:p>
          <a:endParaRPr lang="en-US"/>
        </a:p>
      </dgm:t>
    </dgm:pt>
    <dgm:pt modelId="{44EC9C30-629D-439F-9AB1-1C89208A1FDC}" type="sibTrans" cxnId="{98D1018B-FB56-4506-A992-3B4B6C036052}">
      <dgm:prSet/>
      <dgm:spPr/>
      <dgm:t>
        <a:bodyPr/>
        <a:lstStyle/>
        <a:p>
          <a:endParaRPr lang="en-US"/>
        </a:p>
      </dgm:t>
    </dgm:pt>
    <dgm:pt modelId="{A1D7C2E1-8AFE-43B5-919C-1B936EB748C0}">
      <dgm:prSet/>
      <dgm:spPr/>
      <dgm:t>
        <a:bodyPr/>
        <a:lstStyle/>
        <a:p>
          <a:r>
            <a:rPr lang="cs-CZ"/>
            <a:t>V modulu </a:t>
          </a:r>
          <a:endParaRPr lang="en-US"/>
        </a:p>
      </dgm:t>
    </dgm:pt>
    <dgm:pt modelId="{79DAB712-A38D-44D5-9079-9D4174330186}" type="parTrans" cxnId="{2304F12A-002B-42F6-BC60-8E36834A5DE6}">
      <dgm:prSet/>
      <dgm:spPr/>
      <dgm:t>
        <a:bodyPr/>
        <a:lstStyle/>
        <a:p>
          <a:endParaRPr lang="en-US"/>
        </a:p>
      </dgm:t>
    </dgm:pt>
    <dgm:pt modelId="{5CA10504-0657-49CE-A11F-EDD9E4C6C986}" type="sibTrans" cxnId="{2304F12A-002B-42F6-BC60-8E36834A5DE6}">
      <dgm:prSet/>
      <dgm:spPr/>
      <dgm:t>
        <a:bodyPr/>
        <a:lstStyle/>
        <a:p>
          <a:endParaRPr lang="en-US"/>
        </a:p>
      </dgm:t>
    </dgm:pt>
    <dgm:pt modelId="{0399A4A3-A4DF-4785-9EFA-2521A9AA3FD6}">
      <dgm:prSet/>
      <dgm:spPr/>
      <dgm:t>
        <a:bodyPr/>
        <a:lstStyle/>
        <a:p>
          <a:r>
            <a:rPr lang="cs-CZ"/>
            <a:t>V komponentě</a:t>
          </a:r>
          <a:endParaRPr lang="en-US"/>
        </a:p>
      </dgm:t>
    </dgm:pt>
    <dgm:pt modelId="{FE7446E9-006A-44F9-9F3E-605804712234}" type="parTrans" cxnId="{EE32413D-4224-41AA-964C-93CA8FAED04D}">
      <dgm:prSet/>
      <dgm:spPr/>
      <dgm:t>
        <a:bodyPr/>
        <a:lstStyle/>
        <a:p>
          <a:endParaRPr lang="en-US"/>
        </a:p>
      </dgm:t>
    </dgm:pt>
    <dgm:pt modelId="{DF6777E1-20B7-477A-9CCF-B8758B314B43}" type="sibTrans" cxnId="{EE32413D-4224-41AA-964C-93CA8FAED04D}">
      <dgm:prSet/>
      <dgm:spPr/>
      <dgm:t>
        <a:bodyPr/>
        <a:lstStyle/>
        <a:p>
          <a:endParaRPr lang="en-US"/>
        </a:p>
      </dgm:t>
    </dgm:pt>
    <dgm:pt modelId="{B62AFD17-E651-4531-B63D-D1B4A018196A}">
      <dgm:prSet/>
      <dgm:spPr/>
      <dgm:t>
        <a:bodyPr/>
        <a:lstStyle/>
        <a:p>
          <a:r>
            <a:rPr lang="cs-CZ"/>
            <a:t>providedIn: root, any, platform</a:t>
          </a:r>
          <a:endParaRPr lang="en-US"/>
        </a:p>
      </dgm:t>
    </dgm:pt>
    <dgm:pt modelId="{AC3907BD-E708-45C3-AE23-09B43F682803}" type="parTrans" cxnId="{D5A92505-7F67-461C-9C27-C21E0A3E38BD}">
      <dgm:prSet/>
      <dgm:spPr/>
      <dgm:t>
        <a:bodyPr/>
        <a:lstStyle/>
        <a:p>
          <a:endParaRPr lang="en-US"/>
        </a:p>
      </dgm:t>
    </dgm:pt>
    <dgm:pt modelId="{E081B72E-009A-4380-94A4-236848D2A02F}" type="sibTrans" cxnId="{D5A92505-7F67-461C-9C27-C21E0A3E38BD}">
      <dgm:prSet/>
      <dgm:spPr/>
      <dgm:t>
        <a:bodyPr/>
        <a:lstStyle/>
        <a:p>
          <a:endParaRPr lang="en-US"/>
        </a:p>
      </dgm:t>
    </dgm:pt>
    <dgm:pt modelId="{24F65226-CE53-4FDD-A97C-E40A89DD506A}" type="pres">
      <dgm:prSet presAssocID="{27A38E56-CF0D-46AB-A26C-67BD4BD2BF4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6F4F40-594F-4D55-858E-3C46578C185B}" type="pres">
      <dgm:prSet presAssocID="{92FCF6A1-1A03-4B37-82DA-BFFE1EE741E1}" presName="root1" presStyleCnt="0"/>
      <dgm:spPr/>
    </dgm:pt>
    <dgm:pt modelId="{5EFEF082-8F11-4E2F-8DF7-A91DAD7567C1}" type="pres">
      <dgm:prSet presAssocID="{92FCF6A1-1A03-4B37-82DA-BFFE1EE741E1}" presName="LevelOneTextNode" presStyleLbl="node0" presStyleIdx="0" presStyleCnt="2">
        <dgm:presLayoutVars>
          <dgm:chPref val="3"/>
        </dgm:presLayoutVars>
      </dgm:prSet>
      <dgm:spPr/>
    </dgm:pt>
    <dgm:pt modelId="{5B97786F-A212-4163-B374-0E242EB7E0D4}" type="pres">
      <dgm:prSet presAssocID="{92FCF6A1-1A03-4B37-82DA-BFFE1EE741E1}" presName="level2hierChild" presStyleCnt="0"/>
      <dgm:spPr/>
    </dgm:pt>
    <dgm:pt modelId="{D0142161-FF58-4439-BD81-5821B08BDE32}" type="pres">
      <dgm:prSet presAssocID="{5F48985F-5E0E-4A1B-9FA2-4079686F0ACB}" presName="root1" presStyleCnt="0"/>
      <dgm:spPr/>
    </dgm:pt>
    <dgm:pt modelId="{5502A950-CCBF-40DF-B242-148A1B9A839E}" type="pres">
      <dgm:prSet presAssocID="{5F48985F-5E0E-4A1B-9FA2-4079686F0ACB}" presName="LevelOneTextNode" presStyleLbl="node0" presStyleIdx="1" presStyleCnt="2">
        <dgm:presLayoutVars>
          <dgm:chPref val="3"/>
        </dgm:presLayoutVars>
      </dgm:prSet>
      <dgm:spPr/>
    </dgm:pt>
    <dgm:pt modelId="{AB86A965-17C0-4581-A5A0-5FF9CB8F6A17}" type="pres">
      <dgm:prSet presAssocID="{5F48985F-5E0E-4A1B-9FA2-4079686F0ACB}" presName="level2hierChild" presStyleCnt="0"/>
      <dgm:spPr/>
    </dgm:pt>
    <dgm:pt modelId="{FDF927FB-6779-4917-BEE3-F33C84B7D739}" type="pres">
      <dgm:prSet presAssocID="{79DAB712-A38D-44D5-9079-9D4174330186}" presName="conn2-1" presStyleLbl="parChTrans1D2" presStyleIdx="0" presStyleCnt="3"/>
      <dgm:spPr/>
    </dgm:pt>
    <dgm:pt modelId="{0DE68423-ACC1-4277-9432-E36890BFEC48}" type="pres">
      <dgm:prSet presAssocID="{79DAB712-A38D-44D5-9079-9D4174330186}" presName="connTx" presStyleLbl="parChTrans1D2" presStyleIdx="0" presStyleCnt="3"/>
      <dgm:spPr/>
    </dgm:pt>
    <dgm:pt modelId="{4D2F7389-4930-4E8C-A241-E93944D1ADEB}" type="pres">
      <dgm:prSet presAssocID="{A1D7C2E1-8AFE-43B5-919C-1B936EB748C0}" presName="root2" presStyleCnt="0"/>
      <dgm:spPr/>
    </dgm:pt>
    <dgm:pt modelId="{6A28AF02-ED7B-4B04-A788-A9B3EE9C8BC3}" type="pres">
      <dgm:prSet presAssocID="{A1D7C2E1-8AFE-43B5-919C-1B936EB748C0}" presName="LevelTwoTextNode" presStyleLbl="node2" presStyleIdx="0" presStyleCnt="3">
        <dgm:presLayoutVars>
          <dgm:chPref val="3"/>
        </dgm:presLayoutVars>
      </dgm:prSet>
      <dgm:spPr/>
    </dgm:pt>
    <dgm:pt modelId="{3C275083-76DE-457D-B374-B3F4022486C4}" type="pres">
      <dgm:prSet presAssocID="{A1D7C2E1-8AFE-43B5-919C-1B936EB748C0}" presName="level3hierChild" presStyleCnt="0"/>
      <dgm:spPr/>
    </dgm:pt>
    <dgm:pt modelId="{CE6E9299-A073-4E39-B5DA-C96929BD0ADB}" type="pres">
      <dgm:prSet presAssocID="{FE7446E9-006A-44F9-9F3E-605804712234}" presName="conn2-1" presStyleLbl="parChTrans1D2" presStyleIdx="1" presStyleCnt="3"/>
      <dgm:spPr/>
    </dgm:pt>
    <dgm:pt modelId="{B2BCD586-6BF8-48FE-99DF-F4E8A77D466D}" type="pres">
      <dgm:prSet presAssocID="{FE7446E9-006A-44F9-9F3E-605804712234}" presName="connTx" presStyleLbl="parChTrans1D2" presStyleIdx="1" presStyleCnt="3"/>
      <dgm:spPr/>
    </dgm:pt>
    <dgm:pt modelId="{B6B54312-110F-415A-B174-DA1D180E5766}" type="pres">
      <dgm:prSet presAssocID="{0399A4A3-A4DF-4785-9EFA-2521A9AA3FD6}" presName="root2" presStyleCnt="0"/>
      <dgm:spPr/>
    </dgm:pt>
    <dgm:pt modelId="{2719D276-1089-4614-AAB2-23E35509F3CF}" type="pres">
      <dgm:prSet presAssocID="{0399A4A3-A4DF-4785-9EFA-2521A9AA3FD6}" presName="LevelTwoTextNode" presStyleLbl="node2" presStyleIdx="1" presStyleCnt="3">
        <dgm:presLayoutVars>
          <dgm:chPref val="3"/>
        </dgm:presLayoutVars>
      </dgm:prSet>
      <dgm:spPr/>
    </dgm:pt>
    <dgm:pt modelId="{5E4A5946-4887-4417-9351-E7667C99D015}" type="pres">
      <dgm:prSet presAssocID="{0399A4A3-A4DF-4785-9EFA-2521A9AA3FD6}" presName="level3hierChild" presStyleCnt="0"/>
      <dgm:spPr/>
    </dgm:pt>
    <dgm:pt modelId="{22E9F037-2E92-4AD2-B5C6-6D17D1E0EFA0}" type="pres">
      <dgm:prSet presAssocID="{AC3907BD-E708-45C3-AE23-09B43F682803}" presName="conn2-1" presStyleLbl="parChTrans1D2" presStyleIdx="2" presStyleCnt="3"/>
      <dgm:spPr/>
    </dgm:pt>
    <dgm:pt modelId="{2329F9A4-ED0C-408B-870A-2A703CB163EF}" type="pres">
      <dgm:prSet presAssocID="{AC3907BD-E708-45C3-AE23-09B43F682803}" presName="connTx" presStyleLbl="parChTrans1D2" presStyleIdx="2" presStyleCnt="3"/>
      <dgm:spPr/>
    </dgm:pt>
    <dgm:pt modelId="{21032DDB-7131-42DF-B013-2F6FB8354017}" type="pres">
      <dgm:prSet presAssocID="{B62AFD17-E651-4531-B63D-D1B4A018196A}" presName="root2" presStyleCnt="0"/>
      <dgm:spPr/>
    </dgm:pt>
    <dgm:pt modelId="{8935A6AB-2AF9-4538-BC95-58CB8F76F712}" type="pres">
      <dgm:prSet presAssocID="{B62AFD17-E651-4531-B63D-D1B4A018196A}" presName="LevelTwoTextNode" presStyleLbl="node2" presStyleIdx="2" presStyleCnt="3">
        <dgm:presLayoutVars>
          <dgm:chPref val="3"/>
        </dgm:presLayoutVars>
      </dgm:prSet>
      <dgm:spPr/>
    </dgm:pt>
    <dgm:pt modelId="{58452D1B-CE3E-45D6-8A7D-D1ED6EA02584}" type="pres">
      <dgm:prSet presAssocID="{B62AFD17-E651-4531-B63D-D1B4A018196A}" presName="level3hierChild" presStyleCnt="0"/>
      <dgm:spPr/>
    </dgm:pt>
  </dgm:ptLst>
  <dgm:cxnLst>
    <dgm:cxn modelId="{D5A92505-7F67-461C-9C27-C21E0A3E38BD}" srcId="{5F48985F-5E0E-4A1B-9FA2-4079686F0ACB}" destId="{B62AFD17-E651-4531-B63D-D1B4A018196A}" srcOrd="2" destOrd="0" parTransId="{AC3907BD-E708-45C3-AE23-09B43F682803}" sibTransId="{E081B72E-009A-4380-94A4-236848D2A02F}"/>
    <dgm:cxn modelId="{3DE2EF05-5CBC-46A0-A8FB-F74FB7CECFD2}" type="presOf" srcId="{AC3907BD-E708-45C3-AE23-09B43F682803}" destId="{2329F9A4-ED0C-408B-870A-2A703CB163EF}" srcOrd="1" destOrd="0" presId="urn:microsoft.com/office/officeart/2005/8/layout/hierarchy2"/>
    <dgm:cxn modelId="{1DA03008-4ACE-494D-A53A-1021E2C2240B}" type="presOf" srcId="{79DAB712-A38D-44D5-9079-9D4174330186}" destId="{0DE68423-ACC1-4277-9432-E36890BFEC48}" srcOrd="1" destOrd="0" presId="urn:microsoft.com/office/officeart/2005/8/layout/hierarchy2"/>
    <dgm:cxn modelId="{7D33E70C-AD8A-4510-9770-C4263D211A26}" type="presOf" srcId="{AC3907BD-E708-45C3-AE23-09B43F682803}" destId="{22E9F037-2E92-4AD2-B5C6-6D17D1E0EFA0}" srcOrd="0" destOrd="0" presId="urn:microsoft.com/office/officeart/2005/8/layout/hierarchy2"/>
    <dgm:cxn modelId="{2304F12A-002B-42F6-BC60-8E36834A5DE6}" srcId="{5F48985F-5E0E-4A1B-9FA2-4079686F0ACB}" destId="{A1D7C2E1-8AFE-43B5-919C-1B936EB748C0}" srcOrd="0" destOrd="0" parTransId="{79DAB712-A38D-44D5-9079-9D4174330186}" sibTransId="{5CA10504-0657-49CE-A11F-EDD9E4C6C986}"/>
    <dgm:cxn modelId="{EE32413D-4224-41AA-964C-93CA8FAED04D}" srcId="{5F48985F-5E0E-4A1B-9FA2-4079686F0ACB}" destId="{0399A4A3-A4DF-4785-9EFA-2521A9AA3FD6}" srcOrd="1" destOrd="0" parTransId="{FE7446E9-006A-44F9-9F3E-605804712234}" sibTransId="{DF6777E1-20B7-477A-9CCF-B8758B314B43}"/>
    <dgm:cxn modelId="{0AE98A40-15E3-48EA-B239-196E48B618AC}" type="presOf" srcId="{B62AFD17-E651-4531-B63D-D1B4A018196A}" destId="{8935A6AB-2AF9-4538-BC95-58CB8F76F712}" srcOrd="0" destOrd="0" presId="urn:microsoft.com/office/officeart/2005/8/layout/hierarchy2"/>
    <dgm:cxn modelId="{B94BEB40-2717-4777-A4F6-F32E4ABDC505}" type="presOf" srcId="{5F48985F-5E0E-4A1B-9FA2-4079686F0ACB}" destId="{5502A950-CCBF-40DF-B242-148A1B9A839E}" srcOrd="0" destOrd="0" presId="urn:microsoft.com/office/officeart/2005/8/layout/hierarchy2"/>
    <dgm:cxn modelId="{B38FA141-9250-45D3-B558-34226ACAFA24}" srcId="{27A38E56-CF0D-46AB-A26C-67BD4BD2BF4C}" destId="{92FCF6A1-1A03-4B37-82DA-BFFE1EE741E1}" srcOrd="0" destOrd="0" parTransId="{07566D3E-274B-49E9-969E-412056946B6E}" sibTransId="{1D36EA6C-336A-414C-9E0A-574B2AE0025A}"/>
    <dgm:cxn modelId="{B06DB542-14FE-48E7-86A0-5B5578005BA4}" type="presOf" srcId="{FE7446E9-006A-44F9-9F3E-605804712234}" destId="{B2BCD586-6BF8-48FE-99DF-F4E8A77D466D}" srcOrd="1" destOrd="0" presId="urn:microsoft.com/office/officeart/2005/8/layout/hierarchy2"/>
    <dgm:cxn modelId="{98D1018B-FB56-4506-A992-3B4B6C036052}" srcId="{27A38E56-CF0D-46AB-A26C-67BD4BD2BF4C}" destId="{5F48985F-5E0E-4A1B-9FA2-4079686F0ACB}" srcOrd="1" destOrd="0" parTransId="{592DF36C-6E9E-4D23-9D4E-C6DB9935FBFB}" sibTransId="{44EC9C30-629D-439F-9AB1-1C89208A1FDC}"/>
    <dgm:cxn modelId="{078F088E-8E9C-4F5D-A787-D95B2732F2C1}" type="presOf" srcId="{A1D7C2E1-8AFE-43B5-919C-1B936EB748C0}" destId="{6A28AF02-ED7B-4B04-A788-A9B3EE9C8BC3}" srcOrd="0" destOrd="0" presId="urn:microsoft.com/office/officeart/2005/8/layout/hierarchy2"/>
    <dgm:cxn modelId="{83369EA2-D884-4865-AA58-ECBBA6666DC3}" type="presOf" srcId="{92FCF6A1-1A03-4B37-82DA-BFFE1EE741E1}" destId="{5EFEF082-8F11-4E2F-8DF7-A91DAD7567C1}" srcOrd="0" destOrd="0" presId="urn:microsoft.com/office/officeart/2005/8/layout/hierarchy2"/>
    <dgm:cxn modelId="{69955FAA-DB6C-4C8C-8372-0FBE348939D0}" type="presOf" srcId="{79DAB712-A38D-44D5-9079-9D4174330186}" destId="{FDF927FB-6779-4917-BEE3-F33C84B7D739}" srcOrd="0" destOrd="0" presId="urn:microsoft.com/office/officeart/2005/8/layout/hierarchy2"/>
    <dgm:cxn modelId="{404C90B0-BF82-4397-81E5-948A13325A67}" type="presOf" srcId="{FE7446E9-006A-44F9-9F3E-605804712234}" destId="{CE6E9299-A073-4E39-B5DA-C96929BD0ADB}" srcOrd="0" destOrd="0" presId="urn:microsoft.com/office/officeart/2005/8/layout/hierarchy2"/>
    <dgm:cxn modelId="{827449BE-770E-4AB9-A31C-AF0D2A6B325C}" type="presOf" srcId="{0399A4A3-A4DF-4785-9EFA-2521A9AA3FD6}" destId="{2719D276-1089-4614-AAB2-23E35509F3CF}" srcOrd="0" destOrd="0" presId="urn:microsoft.com/office/officeart/2005/8/layout/hierarchy2"/>
    <dgm:cxn modelId="{DDFFAFD6-C682-4B52-996A-38F7D69BB45C}" type="presOf" srcId="{27A38E56-CF0D-46AB-A26C-67BD4BD2BF4C}" destId="{24F65226-CE53-4FDD-A97C-E40A89DD506A}" srcOrd="0" destOrd="0" presId="urn:microsoft.com/office/officeart/2005/8/layout/hierarchy2"/>
    <dgm:cxn modelId="{D11E74BB-0E1A-489A-96F2-E7CD8988FD5D}" type="presParOf" srcId="{24F65226-CE53-4FDD-A97C-E40A89DD506A}" destId="{B06F4F40-594F-4D55-858E-3C46578C185B}" srcOrd="0" destOrd="0" presId="urn:microsoft.com/office/officeart/2005/8/layout/hierarchy2"/>
    <dgm:cxn modelId="{62595FC0-49E2-4CC7-9EC5-B3460704314F}" type="presParOf" srcId="{B06F4F40-594F-4D55-858E-3C46578C185B}" destId="{5EFEF082-8F11-4E2F-8DF7-A91DAD7567C1}" srcOrd="0" destOrd="0" presId="urn:microsoft.com/office/officeart/2005/8/layout/hierarchy2"/>
    <dgm:cxn modelId="{76B5EF85-46AC-4B44-BEEE-6FB1DE9A7AA9}" type="presParOf" srcId="{B06F4F40-594F-4D55-858E-3C46578C185B}" destId="{5B97786F-A212-4163-B374-0E242EB7E0D4}" srcOrd="1" destOrd="0" presId="urn:microsoft.com/office/officeart/2005/8/layout/hierarchy2"/>
    <dgm:cxn modelId="{0837D12E-47D1-4901-B829-72F36F966AFF}" type="presParOf" srcId="{24F65226-CE53-4FDD-A97C-E40A89DD506A}" destId="{D0142161-FF58-4439-BD81-5821B08BDE32}" srcOrd="1" destOrd="0" presId="urn:microsoft.com/office/officeart/2005/8/layout/hierarchy2"/>
    <dgm:cxn modelId="{D4FC58A9-9A8C-4ED0-A693-35AC378E51A3}" type="presParOf" srcId="{D0142161-FF58-4439-BD81-5821B08BDE32}" destId="{5502A950-CCBF-40DF-B242-148A1B9A839E}" srcOrd="0" destOrd="0" presId="urn:microsoft.com/office/officeart/2005/8/layout/hierarchy2"/>
    <dgm:cxn modelId="{03D31FD9-7819-4B89-AC2F-98AB8F8B405B}" type="presParOf" srcId="{D0142161-FF58-4439-BD81-5821B08BDE32}" destId="{AB86A965-17C0-4581-A5A0-5FF9CB8F6A17}" srcOrd="1" destOrd="0" presId="urn:microsoft.com/office/officeart/2005/8/layout/hierarchy2"/>
    <dgm:cxn modelId="{BCF2C958-5031-4C2E-A568-88CAD79E18A3}" type="presParOf" srcId="{AB86A965-17C0-4581-A5A0-5FF9CB8F6A17}" destId="{FDF927FB-6779-4917-BEE3-F33C84B7D739}" srcOrd="0" destOrd="0" presId="urn:microsoft.com/office/officeart/2005/8/layout/hierarchy2"/>
    <dgm:cxn modelId="{770788C0-4D00-43EE-AA7C-1602F3B312C1}" type="presParOf" srcId="{FDF927FB-6779-4917-BEE3-F33C84B7D739}" destId="{0DE68423-ACC1-4277-9432-E36890BFEC48}" srcOrd="0" destOrd="0" presId="urn:microsoft.com/office/officeart/2005/8/layout/hierarchy2"/>
    <dgm:cxn modelId="{3DA5802C-32E9-4A44-87FC-F6D1839B2CD7}" type="presParOf" srcId="{AB86A965-17C0-4581-A5A0-5FF9CB8F6A17}" destId="{4D2F7389-4930-4E8C-A241-E93944D1ADEB}" srcOrd="1" destOrd="0" presId="urn:microsoft.com/office/officeart/2005/8/layout/hierarchy2"/>
    <dgm:cxn modelId="{46238B35-111F-4857-8A7E-87DAADEF6B17}" type="presParOf" srcId="{4D2F7389-4930-4E8C-A241-E93944D1ADEB}" destId="{6A28AF02-ED7B-4B04-A788-A9B3EE9C8BC3}" srcOrd="0" destOrd="0" presId="urn:microsoft.com/office/officeart/2005/8/layout/hierarchy2"/>
    <dgm:cxn modelId="{0B553061-C880-4B3A-9A63-DAF44EDA46FF}" type="presParOf" srcId="{4D2F7389-4930-4E8C-A241-E93944D1ADEB}" destId="{3C275083-76DE-457D-B374-B3F4022486C4}" srcOrd="1" destOrd="0" presId="urn:microsoft.com/office/officeart/2005/8/layout/hierarchy2"/>
    <dgm:cxn modelId="{B4E7BF85-5EDD-48B2-AAC0-A302FA3C494F}" type="presParOf" srcId="{AB86A965-17C0-4581-A5A0-5FF9CB8F6A17}" destId="{CE6E9299-A073-4E39-B5DA-C96929BD0ADB}" srcOrd="2" destOrd="0" presId="urn:microsoft.com/office/officeart/2005/8/layout/hierarchy2"/>
    <dgm:cxn modelId="{90013C37-5753-4E8E-84A6-246892FEC3C1}" type="presParOf" srcId="{CE6E9299-A073-4E39-B5DA-C96929BD0ADB}" destId="{B2BCD586-6BF8-48FE-99DF-F4E8A77D466D}" srcOrd="0" destOrd="0" presId="urn:microsoft.com/office/officeart/2005/8/layout/hierarchy2"/>
    <dgm:cxn modelId="{8B461500-2951-47F8-9A17-CCCB34C7E139}" type="presParOf" srcId="{AB86A965-17C0-4581-A5A0-5FF9CB8F6A17}" destId="{B6B54312-110F-415A-B174-DA1D180E5766}" srcOrd="3" destOrd="0" presId="urn:microsoft.com/office/officeart/2005/8/layout/hierarchy2"/>
    <dgm:cxn modelId="{9D98055F-CC18-42C0-94D1-D7A5480881D9}" type="presParOf" srcId="{B6B54312-110F-415A-B174-DA1D180E5766}" destId="{2719D276-1089-4614-AAB2-23E35509F3CF}" srcOrd="0" destOrd="0" presId="urn:microsoft.com/office/officeart/2005/8/layout/hierarchy2"/>
    <dgm:cxn modelId="{B7D2781F-E335-4332-937B-65964F47DF71}" type="presParOf" srcId="{B6B54312-110F-415A-B174-DA1D180E5766}" destId="{5E4A5946-4887-4417-9351-E7667C99D015}" srcOrd="1" destOrd="0" presId="urn:microsoft.com/office/officeart/2005/8/layout/hierarchy2"/>
    <dgm:cxn modelId="{A3F4F231-269A-4B60-90D7-59164D2380C1}" type="presParOf" srcId="{AB86A965-17C0-4581-A5A0-5FF9CB8F6A17}" destId="{22E9F037-2E92-4AD2-B5C6-6D17D1E0EFA0}" srcOrd="4" destOrd="0" presId="urn:microsoft.com/office/officeart/2005/8/layout/hierarchy2"/>
    <dgm:cxn modelId="{9459157B-FCF4-45E7-A5EF-9998B64E39DF}" type="presParOf" srcId="{22E9F037-2E92-4AD2-B5C6-6D17D1E0EFA0}" destId="{2329F9A4-ED0C-408B-870A-2A703CB163EF}" srcOrd="0" destOrd="0" presId="urn:microsoft.com/office/officeart/2005/8/layout/hierarchy2"/>
    <dgm:cxn modelId="{852E84FA-1F2C-475A-9302-F3ACD0C7589A}" type="presParOf" srcId="{AB86A965-17C0-4581-A5A0-5FF9CB8F6A17}" destId="{21032DDB-7131-42DF-B013-2F6FB8354017}" srcOrd="5" destOrd="0" presId="urn:microsoft.com/office/officeart/2005/8/layout/hierarchy2"/>
    <dgm:cxn modelId="{87B01E2C-285F-44DF-8850-5F65EF5DF308}" type="presParOf" srcId="{21032DDB-7131-42DF-B013-2F6FB8354017}" destId="{8935A6AB-2AF9-4538-BC95-58CB8F76F712}" srcOrd="0" destOrd="0" presId="urn:microsoft.com/office/officeart/2005/8/layout/hierarchy2"/>
    <dgm:cxn modelId="{A0A9BBE5-6E0D-4763-829B-17CA86803276}" type="presParOf" srcId="{21032DDB-7131-42DF-B013-2F6FB8354017}" destId="{58452D1B-CE3E-45D6-8A7D-D1ED6EA025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C672B7-3A48-4426-87D8-28FACFB3C0A4}" type="doc">
      <dgm:prSet loTypeId="urn:microsoft.com/office/officeart/2005/8/layout/hierarchy3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1BB5C58-1B30-4F63-B64A-227DB0D00840}">
      <dgm:prSet/>
      <dgm:spPr/>
      <dgm:t>
        <a:bodyPr/>
        <a:lstStyle/>
        <a:p>
          <a:r>
            <a:rPr lang="cs-CZ"/>
            <a:t>HttpClientModule</a:t>
          </a:r>
          <a:endParaRPr lang="en-US"/>
        </a:p>
      </dgm:t>
    </dgm:pt>
    <dgm:pt modelId="{D7608F30-02FE-4E0C-AAD6-90EA0E99AEF0}" type="parTrans" cxnId="{832F1795-7787-45AA-820A-55CD4CE0FB3A}">
      <dgm:prSet/>
      <dgm:spPr/>
      <dgm:t>
        <a:bodyPr/>
        <a:lstStyle/>
        <a:p>
          <a:endParaRPr lang="en-US"/>
        </a:p>
      </dgm:t>
    </dgm:pt>
    <dgm:pt modelId="{A4B3728E-8C42-4E68-ACF1-1DEE56F11918}" type="sibTrans" cxnId="{832F1795-7787-45AA-820A-55CD4CE0FB3A}">
      <dgm:prSet/>
      <dgm:spPr/>
      <dgm:t>
        <a:bodyPr/>
        <a:lstStyle/>
        <a:p>
          <a:endParaRPr lang="en-US"/>
        </a:p>
      </dgm:t>
    </dgm:pt>
    <dgm:pt modelId="{61A9E8DA-63E9-4822-BD3C-494B59DAE2F3}">
      <dgm:prSet/>
      <dgm:spPr/>
      <dgm:t>
        <a:bodyPr/>
        <a:lstStyle/>
        <a:p>
          <a:r>
            <a:rPr lang="cs-CZ"/>
            <a:t>HttpClient</a:t>
          </a:r>
          <a:endParaRPr lang="en-US"/>
        </a:p>
      </dgm:t>
    </dgm:pt>
    <dgm:pt modelId="{5DF41CF9-B830-43E5-BC4E-1A451CB348F5}" type="parTrans" cxnId="{3EFC52EF-8CC0-416B-81E9-E96CF866A8C6}">
      <dgm:prSet/>
      <dgm:spPr/>
      <dgm:t>
        <a:bodyPr/>
        <a:lstStyle/>
        <a:p>
          <a:endParaRPr lang="en-US"/>
        </a:p>
      </dgm:t>
    </dgm:pt>
    <dgm:pt modelId="{F372B9FE-03E2-41EA-8B0B-572B9F49459C}" type="sibTrans" cxnId="{3EFC52EF-8CC0-416B-81E9-E96CF866A8C6}">
      <dgm:prSet/>
      <dgm:spPr/>
      <dgm:t>
        <a:bodyPr/>
        <a:lstStyle/>
        <a:p>
          <a:endParaRPr lang="en-US"/>
        </a:p>
      </dgm:t>
    </dgm:pt>
    <dgm:pt modelId="{68702CA7-51CB-4F6C-82BF-10435191B17F}" type="pres">
      <dgm:prSet presAssocID="{C9C672B7-3A48-4426-87D8-28FACFB3C0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CAE569-C45C-457A-9131-4D75CC4699C5}" type="pres">
      <dgm:prSet presAssocID="{D1BB5C58-1B30-4F63-B64A-227DB0D00840}" presName="root" presStyleCnt="0"/>
      <dgm:spPr/>
    </dgm:pt>
    <dgm:pt modelId="{9D286EB5-E067-4280-A38C-A76251DCFE75}" type="pres">
      <dgm:prSet presAssocID="{D1BB5C58-1B30-4F63-B64A-227DB0D00840}" presName="rootComposite" presStyleCnt="0"/>
      <dgm:spPr/>
    </dgm:pt>
    <dgm:pt modelId="{344A474C-134A-4289-BB91-4320D144670F}" type="pres">
      <dgm:prSet presAssocID="{D1BB5C58-1B30-4F63-B64A-227DB0D00840}" presName="rootText" presStyleLbl="node1" presStyleIdx="0" presStyleCnt="2"/>
      <dgm:spPr/>
    </dgm:pt>
    <dgm:pt modelId="{19D03673-5B60-47DE-8E00-A989EF943390}" type="pres">
      <dgm:prSet presAssocID="{D1BB5C58-1B30-4F63-B64A-227DB0D00840}" presName="rootConnector" presStyleLbl="node1" presStyleIdx="0" presStyleCnt="2"/>
      <dgm:spPr/>
    </dgm:pt>
    <dgm:pt modelId="{8BA2FF97-7463-4036-A7FB-20BB4D93F437}" type="pres">
      <dgm:prSet presAssocID="{D1BB5C58-1B30-4F63-B64A-227DB0D00840}" presName="childShape" presStyleCnt="0"/>
      <dgm:spPr/>
    </dgm:pt>
    <dgm:pt modelId="{9502008F-CBEC-4AEA-A08A-E4BD96939E6D}" type="pres">
      <dgm:prSet presAssocID="{61A9E8DA-63E9-4822-BD3C-494B59DAE2F3}" presName="root" presStyleCnt="0"/>
      <dgm:spPr/>
    </dgm:pt>
    <dgm:pt modelId="{CF853316-5C5B-415D-BD2D-B639C7D314F7}" type="pres">
      <dgm:prSet presAssocID="{61A9E8DA-63E9-4822-BD3C-494B59DAE2F3}" presName="rootComposite" presStyleCnt="0"/>
      <dgm:spPr/>
    </dgm:pt>
    <dgm:pt modelId="{06C7DE6C-B808-4904-8D01-E3DE1ACF8FA7}" type="pres">
      <dgm:prSet presAssocID="{61A9E8DA-63E9-4822-BD3C-494B59DAE2F3}" presName="rootText" presStyleLbl="node1" presStyleIdx="1" presStyleCnt="2"/>
      <dgm:spPr/>
    </dgm:pt>
    <dgm:pt modelId="{2BB57068-A1D9-4EFB-9A5C-2355E47FC7F1}" type="pres">
      <dgm:prSet presAssocID="{61A9E8DA-63E9-4822-BD3C-494B59DAE2F3}" presName="rootConnector" presStyleLbl="node1" presStyleIdx="1" presStyleCnt="2"/>
      <dgm:spPr/>
    </dgm:pt>
    <dgm:pt modelId="{A442F46A-65AA-45FA-9E03-2419D695470A}" type="pres">
      <dgm:prSet presAssocID="{61A9E8DA-63E9-4822-BD3C-494B59DAE2F3}" presName="childShape" presStyleCnt="0"/>
      <dgm:spPr/>
    </dgm:pt>
  </dgm:ptLst>
  <dgm:cxnLst>
    <dgm:cxn modelId="{E003E602-7854-4AE9-BBA9-8B67ABA42D10}" type="presOf" srcId="{D1BB5C58-1B30-4F63-B64A-227DB0D00840}" destId="{19D03673-5B60-47DE-8E00-A989EF943390}" srcOrd="1" destOrd="0" presId="urn:microsoft.com/office/officeart/2005/8/layout/hierarchy3"/>
    <dgm:cxn modelId="{B848B36C-BCF7-45A0-9569-6DFB5939C8CC}" type="presOf" srcId="{61A9E8DA-63E9-4822-BD3C-494B59DAE2F3}" destId="{06C7DE6C-B808-4904-8D01-E3DE1ACF8FA7}" srcOrd="0" destOrd="0" presId="urn:microsoft.com/office/officeart/2005/8/layout/hierarchy3"/>
    <dgm:cxn modelId="{4FECA981-362D-470B-9EF9-4D442C81BEAE}" type="presOf" srcId="{61A9E8DA-63E9-4822-BD3C-494B59DAE2F3}" destId="{2BB57068-A1D9-4EFB-9A5C-2355E47FC7F1}" srcOrd="1" destOrd="0" presId="urn:microsoft.com/office/officeart/2005/8/layout/hierarchy3"/>
    <dgm:cxn modelId="{832F1795-7787-45AA-820A-55CD4CE0FB3A}" srcId="{C9C672B7-3A48-4426-87D8-28FACFB3C0A4}" destId="{D1BB5C58-1B30-4F63-B64A-227DB0D00840}" srcOrd="0" destOrd="0" parTransId="{D7608F30-02FE-4E0C-AAD6-90EA0E99AEF0}" sibTransId="{A4B3728E-8C42-4E68-ACF1-1DEE56F11918}"/>
    <dgm:cxn modelId="{63839CAB-0FB2-4F05-993A-36D75FE65334}" type="presOf" srcId="{D1BB5C58-1B30-4F63-B64A-227DB0D00840}" destId="{344A474C-134A-4289-BB91-4320D144670F}" srcOrd="0" destOrd="0" presId="urn:microsoft.com/office/officeart/2005/8/layout/hierarchy3"/>
    <dgm:cxn modelId="{DABD0ECF-9E39-4344-941D-BBE065054332}" type="presOf" srcId="{C9C672B7-3A48-4426-87D8-28FACFB3C0A4}" destId="{68702CA7-51CB-4F6C-82BF-10435191B17F}" srcOrd="0" destOrd="0" presId="urn:microsoft.com/office/officeart/2005/8/layout/hierarchy3"/>
    <dgm:cxn modelId="{3EFC52EF-8CC0-416B-81E9-E96CF866A8C6}" srcId="{C9C672B7-3A48-4426-87D8-28FACFB3C0A4}" destId="{61A9E8DA-63E9-4822-BD3C-494B59DAE2F3}" srcOrd="1" destOrd="0" parTransId="{5DF41CF9-B830-43E5-BC4E-1A451CB348F5}" sibTransId="{F372B9FE-03E2-41EA-8B0B-572B9F49459C}"/>
    <dgm:cxn modelId="{427BE04B-5DB0-48E0-87F2-D71D306FFFF3}" type="presParOf" srcId="{68702CA7-51CB-4F6C-82BF-10435191B17F}" destId="{45CAE569-C45C-457A-9131-4D75CC4699C5}" srcOrd="0" destOrd="0" presId="urn:microsoft.com/office/officeart/2005/8/layout/hierarchy3"/>
    <dgm:cxn modelId="{AC20CDED-AC49-4445-9E5D-D5DB864F846F}" type="presParOf" srcId="{45CAE569-C45C-457A-9131-4D75CC4699C5}" destId="{9D286EB5-E067-4280-A38C-A76251DCFE75}" srcOrd="0" destOrd="0" presId="urn:microsoft.com/office/officeart/2005/8/layout/hierarchy3"/>
    <dgm:cxn modelId="{CC328481-4B3B-4194-82F1-AAA02412D6FC}" type="presParOf" srcId="{9D286EB5-E067-4280-A38C-A76251DCFE75}" destId="{344A474C-134A-4289-BB91-4320D144670F}" srcOrd="0" destOrd="0" presId="urn:microsoft.com/office/officeart/2005/8/layout/hierarchy3"/>
    <dgm:cxn modelId="{F85F6117-FB19-423C-B806-7A6911EB73BF}" type="presParOf" srcId="{9D286EB5-E067-4280-A38C-A76251DCFE75}" destId="{19D03673-5B60-47DE-8E00-A989EF943390}" srcOrd="1" destOrd="0" presId="urn:microsoft.com/office/officeart/2005/8/layout/hierarchy3"/>
    <dgm:cxn modelId="{8AD9F6F7-37C4-4ED9-9596-EB8559B76038}" type="presParOf" srcId="{45CAE569-C45C-457A-9131-4D75CC4699C5}" destId="{8BA2FF97-7463-4036-A7FB-20BB4D93F437}" srcOrd="1" destOrd="0" presId="urn:microsoft.com/office/officeart/2005/8/layout/hierarchy3"/>
    <dgm:cxn modelId="{09D4DC8B-F049-4C5D-81C9-D27159578B7E}" type="presParOf" srcId="{68702CA7-51CB-4F6C-82BF-10435191B17F}" destId="{9502008F-CBEC-4AEA-A08A-E4BD96939E6D}" srcOrd="1" destOrd="0" presId="urn:microsoft.com/office/officeart/2005/8/layout/hierarchy3"/>
    <dgm:cxn modelId="{29AA7AA9-5C3D-477C-A96A-4CFCC3BBB306}" type="presParOf" srcId="{9502008F-CBEC-4AEA-A08A-E4BD96939E6D}" destId="{CF853316-5C5B-415D-BD2D-B639C7D314F7}" srcOrd="0" destOrd="0" presId="urn:microsoft.com/office/officeart/2005/8/layout/hierarchy3"/>
    <dgm:cxn modelId="{6CE513BF-0630-4C85-9570-A6FB23496E5A}" type="presParOf" srcId="{CF853316-5C5B-415D-BD2D-B639C7D314F7}" destId="{06C7DE6C-B808-4904-8D01-E3DE1ACF8FA7}" srcOrd="0" destOrd="0" presId="urn:microsoft.com/office/officeart/2005/8/layout/hierarchy3"/>
    <dgm:cxn modelId="{CA37FF2F-62CE-4DB2-B8A6-6B67FBBA92D8}" type="presParOf" srcId="{CF853316-5C5B-415D-BD2D-B639C7D314F7}" destId="{2BB57068-A1D9-4EFB-9A5C-2355E47FC7F1}" srcOrd="1" destOrd="0" presId="urn:microsoft.com/office/officeart/2005/8/layout/hierarchy3"/>
    <dgm:cxn modelId="{3D04D043-0E73-43C0-B116-A66CE6FB4057}" type="presParOf" srcId="{9502008F-CBEC-4AEA-A08A-E4BD96939E6D}" destId="{A442F46A-65AA-45FA-9E03-2419D695470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3B35BF-19CE-4073-B1F9-DD6F08F88A7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D93112-BC66-4CA9-9FCB-073D025E7CF7}">
      <dgm:prSet/>
      <dgm:spPr/>
      <dgm:t>
        <a:bodyPr/>
        <a:lstStyle/>
        <a:p>
          <a:r>
            <a:rPr lang="cs-CZ"/>
            <a:t>Observable – hodnota v čase </a:t>
          </a:r>
          <a:endParaRPr lang="en-US"/>
        </a:p>
      </dgm:t>
    </dgm:pt>
    <dgm:pt modelId="{0AC2CEBC-8B9F-4C9A-B381-7FDE3BD614C8}" type="parTrans" cxnId="{6CA885F3-0317-45F6-B718-9B5A5D59828C}">
      <dgm:prSet/>
      <dgm:spPr/>
      <dgm:t>
        <a:bodyPr/>
        <a:lstStyle/>
        <a:p>
          <a:endParaRPr lang="en-US"/>
        </a:p>
      </dgm:t>
    </dgm:pt>
    <dgm:pt modelId="{A9BD4CBF-BCA2-464C-AA23-113CD074B7F0}" type="sibTrans" cxnId="{6CA885F3-0317-45F6-B718-9B5A5D59828C}">
      <dgm:prSet/>
      <dgm:spPr/>
      <dgm:t>
        <a:bodyPr/>
        <a:lstStyle/>
        <a:p>
          <a:endParaRPr lang="en-US"/>
        </a:p>
      </dgm:t>
    </dgm:pt>
    <dgm:pt modelId="{03FEF757-6C16-4229-945E-507F458993F5}">
      <dgm:prSet/>
      <dgm:spPr/>
      <dgm:t>
        <a:bodyPr/>
        <a:lstStyle/>
        <a:p>
          <a:r>
            <a:rPr lang="cs-CZ"/>
            <a:t>Různé druhy observablu </a:t>
          </a:r>
          <a:endParaRPr lang="en-US"/>
        </a:p>
      </dgm:t>
    </dgm:pt>
    <dgm:pt modelId="{36E2BF04-44E1-4FE6-89C8-A319A98298D9}" type="parTrans" cxnId="{31CC8944-37FC-4212-ACA4-172FBB4A3586}">
      <dgm:prSet/>
      <dgm:spPr/>
      <dgm:t>
        <a:bodyPr/>
        <a:lstStyle/>
        <a:p>
          <a:endParaRPr lang="en-US"/>
        </a:p>
      </dgm:t>
    </dgm:pt>
    <dgm:pt modelId="{C65C9965-C9BE-4B2F-8590-11DC5993183B}" type="sibTrans" cxnId="{31CC8944-37FC-4212-ACA4-172FBB4A3586}">
      <dgm:prSet/>
      <dgm:spPr/>
      <dgm:t>
        <a:bodyPr/>
        <a:lstStyle/>
        <a:p>
          <a:endParaRPr lang="en-US"/>
        </a:p>
      </dgm:t>
    </dgm:pt>
    <dgm:pt modelId="{CFF44538-91D8-4097-B9B0-67BAC10CCC8E}">
      <dgm:prSet/>
      <dgm:spPr/>
      <dgm:t>
        <a:bodyPr/>
        <a:lstStyle/>
        <a:p>
          <a:r>
            <a:rPr lang="cs-CZ"/>
            <a:t>Observable</a:t>
          </a:r>
          <a:endParaRPr lang="en-US"/>
        </a:p>
      </dgm:t>
    </dgm:pt>
    <dgm:pt modelId="{A0C551D5-BA1A-451D-8EDC-4BD915DD0FE3}" type="parTrans" cxnId="{F198F39F-299A-4AB8-AE9B-AADAD87FC9DF}">
      <dgm:prSet/>
      <dgm:spPr/>
      <dgm:t>
        <a:bodyPr/>
        <a:lstStyle/>
        <a:p>
          <a:endParaRPr lang="en-US"/>
        </a:p>
      </dgm:t>
    </dgm:pt>
    <dgm:pt modelId="{CD9C942C-C46C-49F8-A891-54AAD35695F5}" type="sibTrans" cxnId="{F198F39F-299A-4AB8-AE9B-AADAD87FC9DF}">
      <dgm:prSet/>
      <dgm:spPr/>
      <dgm:t>
        <a:bodyPr/>
        <a:lstStyle/>
        <a:p>
          <a:endParaRPr lang="en-US"/>
        </a:p>
      </dgm:t>
    </dgm:pt>
    <dgm:pt modelId="{88E3F75D-FC5E-4C09-88FC-2CFE25479427}">
      <dgm:prSet/>
      <dgm:spPr/>
      <dgm:t>
        <a:bodyPr/>
        <a:lstStyle/>
        <a:p>
          <a:r>
            <a:rPr lang="cs-CZ"/>
            <a:t>Subject</a:t>
          </a:r>
          <a:endParaRPr lang="en-US"/>
        </a:p>
      </dgm:t>
    </dgm:pt>
    <dgm:pt modelId="{066B4DBA-4BDB-480C-B37A-0D68DE24E0AB}" type="parTrans" cxnId="{E935E94A-54F1-4B4D-8AC6-6973D1C726EF}">
      <dgm:prSet/>
      <dgm:spPr/>
      <dgm:t>
        <a:bodyPr/>
        <a:lstStyle/>
        <a:p>
          <a:endParaRPr lang="en-US"/>
        </a:p>
      </dgm:t>
    </dgm:pt>
    <dgm:pt modelId="{27333338-3362-4227-897E-13A04A3A32D4}" type="sibTrans" cxnId="{E935E94A-54F1-4B4D-8AC6-6973D1C726EF}">
      <dgm:prSet/>
      <dgm:spPr/>
      <dgm:t>
        <a:bodyPr/>
        <a:lstStyle/>
        <a:p>
          <a:endParaRPr lang="en-US"/>
        </a:p>
      </dgm:t>
    </dgm:pt>
    <dgm:pt modelId="{8590BC5B-D22D-4AEE-A77C-4B9CDEB98C58}">
      <dgm:prSet/>
      <dgm:spPr/>
      <dgm:t>
        <a:bodyPr/>
        <a:lstStyle/>
        <a:p>
          <a:r>
            <a:rPr lang="cs-CZ"/>
            <a:t>BehaviorSubject</a:t>
          </a:r>
          <a:endParaRPr lang="en-US"/>
        </a:p>
      </dgm:t>
    </dgm:pt>
    <dgm:pt modelId="{BF6060CD-5F2E-4DEB-AE54-A6FD093C430A}" type="parTrans" cxnId="{F881665A-65AE-4D57-AE7A-8158BE41392E}">
      <dgm:prSet/>
      <dgm:spPr/>
      <dgm:t>
        <a:bodyPr/>
        <a:lstStyle/>
        <a:p>
          <a:endParaRPr lang="en-US"/>
        </a:p>
      </dgm:t>
    </dgm:pt>
    <dgm:pt modelId="{0FEDC836-1286-4DB3-8F04-BBB8A364ABE1}" type="sibTrans" cxnId="{F881665A-65AE-4D57-AE7A-8158BE41392E}">
      <dgm:prSet/>
      <dgm:spPr/>
      <dgm:t>
        <a:bodyPr/>
        <a:lstStyle/>
        <a:p>
          <a:endParaRPr lang="en-US"/>
        </a:p>
      </dgm:t>
    </dgm:pt>
    <dgm:pt modelId="{DF0416F0-A970-4560-A4C2-E2346E530AC9}">
      <dgm:prSet/>
      <dgm:spPr/>
      <dgm:t>
        <a:bodyPr/>
        <a:lstStyle/>
        <a:p>
          <a:r>
            <a:rPr lang="cs-CZ"/>
            <a:t>Modifikovat je lze pomocí operátorů </a:t>
          </a:r>
          <a:endParaRPr lang="en-US"/>
        </a:p>
      </dgm:t>
    </dgm:pt>
    <dgm:pt modelId="{87DF53C2-9C43-46BB-843B-F86F7BCE2140}" type="parTrans" cxnId="{DA149F0C-3649-4157-A636-8310DF700A43}">
      <dgm:prSet/>
      <dgm:spPr/>
      <dgm:t>
        <a:bodyPr/>
        <a:lstStyle/>
        <a:p>
          <a:endParaRPr lang="en-US"/>
        </a:p>
      </dgm:t>
    </dgm:pt>
    <dgm:pt modelId="{D55330E2-3D28-47F2-86F2-BD439AE774BC}" type="sibTrans" cxnId="{DA149F0C-3649-4157-A636-8310DF700A43}">
      <dgm:prSet/>
      <dgm:spPr/>
      <dgm:t>
        <a:bodyPr/>
        <a:lstStyle/>
        <a:p>
          <a:endParaRPr lang="en-US"/>
        </a:p>
      </dgm:t>
    </dgm:pt>
    <dgm:pt modelId="{D856E835-BD71-47CE-9474-CBEAA44C6B38}">
      <dgm:prSet/>
      <dgm:spPr/>
      <dgm:t>
        <a:bodyPr/>
        <a:lstStyle/>
        <a:p>
          <a:r>
            <a:rPr lang="cs-CZ"/>
            <a:t>Map</a:t>
          </a:r>
          <a:endParaRPr lang="en-US"/>
        </a:p>
      </dgm:t>
    </dgm:pt>
    <dgm:pt modelId="{134FFD41-DBFA-48EF-AD03-19215A4D25E3}" type="parTrans" cxnId="{66EC6100-3B7F-430F-B6DF-38EFB2F6B21D}">
      <dgm:prSet/>
      <dgm:spPr/>
      <dgm:t>
        <a:bodyPr/>
        <a:lstStyle/>
        <a:p>
          <a:endParaRPr lang="en-US"/>
        </a:p>
      </dgm:t>
    </dgm:pt>
    <dgm:pt modelId="{FB5C587C-0755-4C1A-A07D-246ED897A6CB}" type="sibTrans" cxnId="{66EC6100-3B7F-430F-B6DF-38EFB2F6B21D}">
      <dgm:prSet/>
      <dgm:spPr/>
      <dgm:t>
        <a:bodyPr/>
        <a:lstStyle/>
        <a:p>
          <a:endParaRPr lang="en-US"/>
        </a:p>
      </dgm:t>
    </dgm:pt>
    <dgm:pt modelId="{9338A774-E26A-44D2-AA2F-230507CF9647}">
      <dgm:prSet/>
      <dgm:spPr/>
      <dgm:t>
        <a:bodyPr/>
        <a:lstStyle/>
        <a:p>
          <a:r>
            <a:rPr lang="cs-CZ"/>
            <a:t>combineLatest</a:t>
          </a:r>
          <a:endParaRPr lang="en-US"/>
        </a:p>
      </dgm:t>
    </dgm:pt>
    <dgm:pt modelId="{8BBA4082-717D-40D8-97C2-1067BE3E9CBB}" type="parTrans" cxnId="{83D58B56-182C-4F1C-9D78-7D4C6C53D2F1}">
      <dgm:prSet/>
      <dgm:spPr/>
      <dgm:t>
        <a:bodyPr/>
        <a:lstStyle/>
        <a:p>
          <a:endParaRPr lang="en-US"/>
        </a:p>
      </dgm:t>
    </dgm:pt>
    <dgm:pt modelId="{76B32450-9993-4ACA-823B-32AF964254E5}" type="sibTrans" cxnId="{83D58B56-182C-4F1C-9D78-7D4C6C53D2F1}">
      <dgm:prSet/>
      <dgm:spPr/>
      <dgm:t>
        <a:bodyPr/>
        <a:lstStyle/>
        <a:p>
          <a:endParaRPr lang="en-US"/>
        </a:p>
      </dgm:t>
    </dgm:pt>
    <dgm:pt modelId="{14DC09CD-974D-4760-891C-4484732AFFA9}">
      <dgm:prSet/>
      <dgm:spPr/>
      <dgm:t>
        <a:bodyPr/>
        <a:lstStyle/>
        <a:p>
          <a:r>
            <a:rPr lang="cs-CZ"/>
            <a:t>mergeMap</a:t>
          </a:r>
          <a:endParaRPr lang="en-US"/>
        </a:p>
      </dgm:t>
    </dgm:pt>
    <dgm:pt modelId="{62E4B513-CD95-40F4-8887-8104DE566755}" type="parTrans" cxnId="{E3076BC0-590B-4630-AC1D-B4583A7050B4}">
      <dgm:prSet/>
      <dgm:spPr/>
      <dgm:t>
        <a:bodyPr/>
        <a:lstStyle/>
        <a:p>
          <a:endParaRPr lang="en-US"/>
        </a:p>
      </dgm:t>
    </dgm:pt>
    <dgm:pt modelId="{5AB8318E-9F11-4CC7-82CE-35B9C80E27C8}" type="sibTrans" cxnId="{E3076BC0-590B-4630-AC1D-B4583A7050B4}">
      <dgm:prSet/>
      <dgm:spPr/>
      <dgm:t>
        <a:bodyPr/>
        <a:lstStyle/>
        <a:p>
          <a:endParaRPr lang="en-US"/>
        </a:p>
      </dgm:t>
    </dgm:pt>
    <dgm:pt modelId="{479C1447-EC5E-4335-AB9D-D8B9FB1738F0}">
      <dgm:prSet/>
      <dgm:spPr/>
      <dgm:t>
        <a:bodyPr/>
        <a:lstStyle/>
        <a:p>
          <a:r>
            <a:rPr lang="cs-CZ"/>
            <a:t>filter,…</a:t>
          </a:r>
          <a:endParaRPr lang="en-US"/>
        </a:p>
      </dgm:t>
    </dgm:pt>
    <dgm:pt modelId="{FBD40681-D7A4-4905-96D5-D4F478A951F9}" type="parTrans" cxnId="{533977AA-853D-4B9E-9254-CEB333B25E42}">
      <dgm:prSet/>
      <dgm:spPr/>
      <dgm:t>
        <a:bodyPr/>
        <a:lstStyle/>
        <a:p>
          <a:endParaRPr lang="en-US"/>
        </a:p>
      </dgm:t>
    </dgm:pt>
    <dgm:pt modelId="{C86DAF69-B5DB-4CD2-AEA5-67C882F73085}" type="sibTrans" cxnId="{533977AA-853D-4B9E-9254-CEB333B25E42}">
      <dgm:prSet/>
      <dgm:spPr/>
      <dgm:t>
        <a:bodyPr/>
        <a:lstStyle/>
        <a:p>
          <a:endParaRPr lang="en-US"/>
        </a:p>
      </dgm:t>
    </dgm:pt>
    <dgm:pt modelId="{249522BE-C443-46F1-95FC-19CB04CB8D1D}" type="pres">
      <dgm:prSet presAssocID="{893B35BF-19CE-4073-B1F9-DD6F08F88A7E}" presName="linear" presStyleCnt="0">
        <dgm:presLayoutVars>
          <dgm:dir/>
          <dgm:animLvl val="lvl"/>
          <dgm:resizeHandles val="exact"/>
        </dgm:presLayoutVars>
      </dgm:prSet>
      <dgm:spPr/>
    </dgm:pt>
    <dgm:pt modelId="{9320D186-3387-46C7-8AB4-571070D180FB}" type="pres">
      <dgm:prSet presAssocID="{89D93112-BC66-4CA9-9FCB-073D025E7CF7}" presName="parentLin" presStyleCnt="0"/>
      <dgm:spPr/>
    </dgm:pt>
    <dgm:pt modelId="{4CC6848C-4314-48AA-B035-32E99AF09450}" type="pres">
      <dgm:prSet presAssocID="{89D93112-BC66-4CA9-9FCB-073D025E7CF7}" presName="parentLeftMargin" presStyleLbl="node1" presStyleIdx="0" presStyleCnt="3"/>
      <dgm:spPr/>
    </dgm:pt>
    <dgm:pt modelId="{7EC9E63B-8AEF-495D-98CB-AEEBB8650036}" type="pres">
      <dgm:prSet presAssocID="{89D93112-BC66-4CA9-9FCB-073D025E7C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A112E4-D009-4511-8A29-C0BE7225BA18}" type="pres">
      <dgm:prSet presAssocID="{89D93112-BC66-4CA9-9FCB-073D025E7CF7}" presName="negativeSpace" presStyleCnt="0"/>
      <dgm:spPr/>
    </dgm:pt>
    <dgm:pt modelId="{135BF2C6-A0F4-4C9E-8234-26CC1A4B2C9A}" type="pres">
      <dgm:prSet presAssocID="{89D93112-BC66-4CA9-9FCB-073D025E7CF7}" presName="childText" presStyleLbl="conFgAcc1" presStyleIdx="0" presStyleCnt="3">
        <dgm:presLayoutVars>
          <dgm:bulletEnabled val="1"/>
        </dgm:presLayoutVars>
      </dgm:prSet>
      <dgm:spPr/>
    </dgm:pt>
    <dgm:pt modelId="{929C8537-D1E3-41C1-9644-8FEF67B65668}" type="pres">
      <dgm:prSet presAssocID="{A9BD4CBF-BCA2-464C-AA23-113CD074B7F0}" presName="spaceBetweenRectangles" presStyleCnt="0"/>
      <dgm:spPr/>
    </dgm:pt>
    <dgm:pt modelId="{B16A8DEF-D5A3-4650-A2F9-8EE940A46030}" type="pres">
      <dgm:prSet presAssocID="{03FEF757-6C16-4229-945E-507F458993F5}" presName="parentLin" presStyleCnt="0"/>
      <dgm:spPr/>
    </dgm:pt>
    <dgm:pt modelId="{CC3F1B0F-A662-4E10-9304-56F5126267DF}" type="pres">
      <dgm:prSet presAssocID="{03FEF757-6C16-4229-945E-507F458993F5}" presName="parentLeftMargin" presStyleLbl="node1" presStyleIdx="0" presStyleCnt="3"/>
      <dgm:spPr/>
    </dgm:pt>
    <dgm:pt modelId="{0FA177B4-9D0B-4259-810B-212CD2A3BC4A}" type="pres">
      <dgm:prSet presAssocID="{03FEF757-6C16-4229-945E-507F458993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FB81D8-BBD1-4473-BDA2-FED6ACFC1EB9}" type="pres">
      <dgm:prSet presAssocID="{03FEF757-6C16-4229-945E-507F458993F5}" presName="negativeSpace" presStyleCnt="0"/>
      <dgm:spPr/>
    </dgm:pt>
    <dgm:pt modelId="{9AD432D5-89D6-48B3-A65D-C9CEC4736C61}" type="pres">
      <dgm:prSet presAssocID="{03FEF757-6C16-4229-945E-507F458993F5}" presName="childText" presStyleLbl="conFgAcc1" presStyleIdx="1" presStyleCnt="3">
        <dgm:presLayoutVars>
          <dgm:bulletEnabled val="1"/>
        </dgm:presLayoutVars>
      </dgm:prSet>
      <dgm:spPr/>
    </dgm:pt>
    <dgm:pt modelId="{3656DAD6-3AC8-4583-A25C-9A9C2A190B80}" type="pres">
      <dgm:prSet presAssocID="{C65C9965-C9BE-4B2F-8590-11DC5993183B}" presName="spaceBetweenRectangles" presStyleCnt="0"/>
      <dgm:spPr/>
    </dgm:pt>
    <dgm:pt modelId="{61CBC93D-9E5F-4B33-8164-FE1748BE1C6E}" type="pres">
      <dgm:prSet presAssocID="{DF0416F0-A970-4560-A4C2-E2346E530AC9}" presName="parentLin" presStyleCnt="0"/>
      <dgm:spPr/>
    </dgm:pt>
    <dgm:pt modelId="{D4CB7C32-F0A9-4EF2-AC75-F0EF683525D3}" type="pres">
      <dgm:prSet presAssocID="{DF0416F0-A970-4560-A4C2-E2346E530AC9}" presName="parentLeftMargin" presStyleLbl="node1" presStyleIdx="1" presStyleCnt="3"/>
      <dgm:spPr/>
    </dgm:pt>
    <dgm:pt modelId="{9350E3A5-4D92-473F-A062-5BE8AF163E5C}" type="pres">
      <dgm:prSet presAssocID="{DF0416F0-A970-4560-A4C2-E2346E530AC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FC24785-E287-4C8F-88B1-89BACC86C052}" type="pres">
      <dgm:prSet presAssocID="{DF0416F0-A970-4560-A4C2-E2346E530AC9}" presName="negativeSpace" presStyleCnt="0"/>
      <dgm:spPr/>
    </dgm:pt>
    <dgm:pt modelId="{C838C70F-4882-4C62-A33B-DF0674571186}" type="pres">
      <dgm:prSet presAssocID="{DF0416F0-A970-4560-A4C2-E2346E530A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6EC6100-3B7F-430F-B6DF-38EFB2F6B21D}" srcId="{DF0416F0-A970-4560-A4C2-E2346E530AC9}" destId="{D856E835-BD71-47CE-9474-CBEAA44C6B38}" srcOrd="0" destOrd="0" parTransId="{134FFD41-DBFA-48EF-AD03-19215A4D25E3}" sibTransId="{FB5C587C-0755-4C1A-A07D-246ED897A6CB}"/>
    <dgm:cxn modelId="{DA149F0C-3649-4157-A636-8310DF700A43}" srcId="{893B35BF-19CE-4073-B1F9-DD6F08F88A7E}" destId="{DF0416F0-A970-4560-A4C2-E2346E530AC9}" srcOrd="2" destOrd="0" parTransId="{87DF53C2-9C43-46BB-843B-F86F7BCE2140}" sibTransId="{D55330E2-3D28-47F2-86F2-BD439AE774BC}"/>
    <dgm:cxn modelId="{D044C00E-8261-4FB5-84D9-A7A4A9BB340E}" type="presOf" srcId="{9338A774-E26A-44D2-AA2F-230507CF9647}" destId="{C838C70F-4882-4C62-A33B-DF0674571186}" srcOrd="0" destOrd="1" presId="urn:microsoft.com/office/officeart/2005/8/layout/list1"/>
    <dgm:cxn modelId="{21CA7F0F-C28B-4E0D-AD5D-D96EEC22EA13}" type="presOf" srcId="{DF0416F0-A970-4560-A4C2-E2346E530AC9}" destId="{9350E3A5-4D92-473F-A062-5BE8AF163E5C}" srcOrd="1" destOrd="0" presId="urn:microsoft.com/office/officeart/2005/8/layout/list1"/>
    <dgm:cxn modelId="{FDFAA41C-8F04-4220-977A-4E697AC002BF}" type="presOf" srcId="{8590BC5B-D22D-4AEE-A77C-4B9CDEB98C58}" destId="{9AD432D5-89D6-48B3-A65D-C9CEC4736C61}" srcOrd="0" destOrd="2" presId="urn:microsoft.com/office/officeart/2005/8/layout/list1"/>
    <dgm:cxn modelId="{31CC8944-37FC-4212-ACA4-172FBB4A3586}" srcId="{893B35BF-19CE-4073-B1F9-DD6F08F88A7E}" destId="{03FEF757-6C16-4229-945E-507F458993F5}" srcOrd="1" destOrd="0" parTransId="{36E2BF04-44E1-4FE6-89C8-A319A98298D9}" sibTransId="{C65C9965-C9BE-4B2F-8590-11DC5993183B}"/>
    <dgm:cxn modelId="{E935E94A-54F1-4B4D-8AC6-6973D1C726EF}" srcId="{03FEF757-6C16-4229-945E-507F458993F5}" destId="{88E3F75D-FC5E-4C09-88FC-2CFE25479427}" srcOrd="1" destOrd="0" parTransId="{066B4DBA-4BDB-480C-B37A-0D68DE24E0AB}" sibTransId="{27333338-3362-4227-897E-13A04A3A32D4}"/>
    <dgm:cxn modelId="{9E84B24D-4505-4BCC-A4D0-075143376A56}" type="presOf" srcId="{14DC09CD-974D-4760-891C-4484732AFFA9}" destId="{C838C70F-4882-4C62-A33B-DF0674571186}" srcOrd="0" destOrd="2" presId="urn:microsoft.com/office/officeart/2005/8/layout/list1"/>
    <dgm:cxn modelId="{83D58B56-182C-4F1C-9D78-7D4C6C53D2F1}" srcId="{DF0416F0-A970-4560-A4C2-E2346E530AC9}" destId="{9338A774-E26A-44D2-AA2F-230507CF9647}" srcOrd="1" destOrd="0" parTransId="{8BBA4082-717D-40D8-97C2-1067BE3E9CBB}" sibTransId="{76B32450-9993-4ACA-823B-32AF964254E5}"/>
    <dgm:cxn modelId="{F881665A-65AE-4D57-AE7A-8158BE41392E}" srcId="{03FEF757-6C16-4229-945E-507F458993F5}" destId="{8590BC5B-D22D-4AEE-A77C-4B9CDEB98C58}" srcOrd="2" destOrd="0" parTransId="{BF6060CD-5F2E-4DEB-AE54-A6FD093C430A}" sibTransId="{0FEDC836-1286-4DB3-8F04-BBB8A364ABE1}"/>
    <dgm:cxn modelId="{F892CA84-C01E-4B0B-BB35-A96EEDB2DE1D}" type="presOf" srcId="{03FEF757-6C16-4229-945E-507F458993F5}" destId="{CC3F1B0F-A662-4E10-9304-56F5126267DF}" srcOrd="0" destOrd="0" presId="urn:microsoft.com/office/officeart/2005/8/layout/list1"/>
    <dgm:cxn modelId="{EE2E5989-CDD2-4A21-A7C9-CBCA0BC67CB4}" type="presOf" srcId="{89D93112-BC66-4CA9-9FCB-073D025E7CF7}" destId="{7EC9E63B-8AEF-495D-98CB-AEEBB8650036}" srcOrd="1" destOrd="0" presId="urn:microsoft.com/office/officeart/2005/8/layout/list1"/>
    <dgm:cxn modelId="{F198F39F-299A-4AB8-AE9B-AADAD87FC9DF}" srcId="{03FEF757-6C16-4229-945E-507F458993F5}" destId="{CFF44538-91D8-4097-B9B0-67BAC10CCC8E}" srcOrd="0" destOrd="0" parTransId="{A0C551D5-BA1A-451D-8EDC-4BD915DD0FE3}" sibTransId="{CD9C942C-C46C-49F8-A891-54AAD35695F5}"/>
    <dgm:cxn modelId="{533977AA-853D-4B9E-9254-CEB333B25E42}" srcId="{DF0416F0-A970-4560-A4C2-E2346E530AC9}" destId="{479C1447-EC5E-4335-AB9D-D8B9FB1738F0}" srcOrd="3" destOrd="0" parTransId="{FBD40681-D7A4-4905-96D5-D4F478A951F9}" sibTransId="{C86DAF69-B5DB-4CD2-AEA5-67C882F73085}"/>
    <dgm:cxn modelId="{0B2AE4AA-09E4-4497-9008-D8E654DBE446}" type="presOf" srcId="{479C1447-EC5E-4335-AB9D-D8B9FB1738F0}" destId="{C838C70F-4882-4C62-A33B-DF0674571186}" srcOrd="0" destOrd="3" presId="urn:microsoft.com/office/officeart/2005/8/layout/list1"/>
    <dgm:cxn modelId="{B852E3B4-2FA0-4B60-AC0E-B6B6ED97C43D}" type="presOf" srcId="{88E3F75D-FC5E-4C09-88FC-2CFE25479427}" destId="{9AD432D5-89D6-48B3-A65D-C9CEC4736C61}" srcOrd="0" destOrd="1" presId="urn:microsoft.com/office/officeart/2005/8/layout/list1"/>
    <dgm:cxn modelId="{B74920B8-E0C0-47C2-9F2D-6E4233DFD3CE}" type="presOf" srcId="{893B35BF-19CE-4073-B1F9-DD6F08F88A7E}" destId="{249522BE-C443-46F1-95FC-19CB04CB8D1D}" srcOrd="0" destOrd="0" presId="urn:microsoft.com/office/officeart/2005/8/layout/list1"/>
    <dgm:cxn modelId="{E3076BC0-590B-4630-AC1D-B4583A7050B4}" srcId="{DF0416F0-A970-4560-A4C2-E2346E530AC9}" destId="{14DC09CD-974D-4760-891C-4484732AFFA9}" srcOrd="2" destOrd="0" parTransId="{62E4B513-CD95-40F4-8887-8104DE566755}" sibTransId="{5AB8318E-9F11-4CC7-82CE-35B9C80E27C8}"/>
    <dgm:cxn modelId="{07A47FE1-C33F-46AE-8BA0-4DFA065BAE43}" type="presOf" srcId="{D856E835-BD71-47CE-9474-CBEAA44C6B38}" destId="{C838C70F-4882-4C62-A33B-DF0674571186}" srcOrd="0" destOrd="0" presId="urn:microsoft.com/office/officeart/2005/8/layout/list1"/>
    <dgm:cxn modelId="{0F74F8E7-C23A-4B00-A4A9-5DC9705CC3DF}" type="presOf" srcId="{DF0416F0-A970-4560-A4C2-E2346E530AC9}" destId="{D4CB7C32-F0A9-4EF2-AC75-F0EF683525D3}" srcOrd="0" destOrd="0" presId="urn:microsoft.com/office/officeart/2005/8/layout/list1"/>
    <dgm:cxn modelId="{203A8EF0-4AD1-4BA1-81C2-A3D32DC90537}" type="presOf" srcId="{89D93112-BC66-4CA9-9FCB-073D025E7CF7}" destId="{4CC6848C-4314-48AA-B035-32E99AF09450}" srcOrd="0" destOrd="0" presId="urn:microsoft.com/office/officeart/2005/8/layout/list1"/>
    <dgm:cxn modelId="{6CA885F3-0317-45F6-B718-9B5A5D59828C}" srcId="{893B35BF-19CE-4073-B1F9-DD6F08F88A7E}" destId="{89D93112-BC66-4CA9-9FCB-073D025E7CF7}" srcOrd="0" destOrd="0" parTransId="{0AC2CEBC-8B9F-4C9A-B381-7FDE3BD614C8}" sibTransId="{A9BD4CBF-BCA2-464C-AA23-113CD074B7F0}"/>
    <dgm:cxn modelId="{50C99AF4-F4F2-449C-B946-1C51A0E5A03B}" type="presOf" srcId="{03FEF757-6C16-4229-945E-507F458993F5}" destId="{0FA177B4-9D0B-4259-810B-212CD2A3BC4A}" srcOrd="1" destOrd="0" presId="urn:microsoft.com/office/officeart/2005/8/layout/list1"/>
    <dgm:cxn modelId="{DDD992FE-C19F-416D-A851-BE81475CDE5B}" type="presOf" srcId="{CFF44538-91D8-4097-B9B0-67BAC10CCC8E}" destId="{9AD432D5-89D6-48B3-A65D-C9CEC4736C61}" srcOrd="0" destOrd="0" presId="urn:microsoft.com/office/officeart/2005/8/layout/list1"/>
    <dgm:cxn modelId="{EF469CDE-50A1-46C5-9A65-283089427FFF}" type="presParOf" srcId="{249522BE-C443-46F1-95FC-19CB04CB8D1D}" destId="{9320D186-3387-46C7-8AB4-571070D180FB}" srcOrd="0" destOrd="0" presId="urn:microsoft.com/office/officeart/2005/8/layout/list1"/>
    <dgm:cxn modelId="{DAC88566-AFC8-48F1-A3D1-D66E885AFCB3}" type="presParOf" srcId="{9320D186-3387-46C7-8AB4-571070D180FB}" destId="{4CC6848C-4314-48AA-B035-32E99AF09450}" srcOrd="0" destOrd="0" presId="urn:microsoft.com/office/officeart/2005/8/layout/list1"/>
    <dgm:cxn modelId="{A80C3B7D-005A-4C08-9F5C-6ED88D9DD1D3}" type="presParOf" srcId="{9320D186-3387-46C7-8AB4-571070D180FB}" destId="{7EC9E63B-8AEF-495D-98CB-AEEBB8650036}" srcOrd="1" destOrd="0" presId="urn:microsoft.com/office/officeart/2005/8/layout/list1"/>
    <dgm:cxn modelId="{15747753-97A8-46D9-B848-AD8A250E86AE}" type="presParOf" srcId="{249522BE-C443-46F1-95FC-19CB04CB8D1D}" destId="{ADA112E4-D009-4511-8A29-C0BE7225BA18}" srcOrd="1" destOrd="0" presId="urn:microsoft.com/office/officeart/2005/8/layout/list1"/>
    <dgm:cxn modelId="{E4D6A9CF-882F-4A22-AA02-592501C8350F}" type="presParOf" srcId="{249522BE-C443-46F1-95FC-19CB04CB8D1D}" destId="{135BF2C6-A0F4-4C9E-8234-26CC1A4B2C9A}" srcOrd="2" destOrd="0" presId="urn:microsoft.com/office/officeart/2005/8/layout/list1"/>
    <dgm:cxn modelId="{6FC500AA-1B7E-4C9A-86D6-88D26FBD54B1}" type="presParOf" srcId="{249522BE-C443-46F1-95FC-19CB04CB8D1D}" destId="{929C8537-D1E3-41C1-9644-8FEF67B65668}" srcOrd="3" destOrd="0" presId="urn:microsoft.com/office/officeart/2005/8/layout/list1"/>
    <dgm:cxn modelId="{71CA76DC-830D-458E-A021-EF6666282ECD}" type="presParOf" srcId="{249522BE-C443-46F1-95FC-19CB04CB8D1D}" destId="{B16A8DEF-D5A3-4650-A2F9-8EE940A46030}" srcOrd="4" destOrd="0" presId="urn:microsoft.com/office/officeart/2005/8/layout/list1"/>
    <dgm:cxn modelId="{26332AEE-CD3E-4565-BD37-381DA52DB4E9}" type="presParOf" srcId="{B16A8DEF-D5A3-4650-A2F9-8EE940A46030}" destId="{CC3F1B0F-A662-4E10-9304-56F5126267DF}" srcOrd="0" destOrd="0" presId="urn:microsoft.com/office/officeart/2005/8/layout/list1"/>
    <dgm:cxn modelId="{E2248A00-FA80-40C1-B2D1-1332451EB26B}" type="presParOf" srcId="{B16A8DEF-D5A3-4650-A2F9-8EE940A46030}" destId="{0FA177B4-9D0B-4259-810B-212CD2A3BC4A}" srcOrd="1" destOrd="0" presId="urn:microsoft.com/office/officeart/2005/8/layout/list1"/>
    <dgm:cxn modelId="{FEF4A41A-A6DD-47CC-9863-BDF744B2D5F6}" type="presParOf" srcId="{249522BE-C443-46F1-95FC-19CB04CB8D1D}" destId="{95FB81D8-BBD1-4473-BDA2-FED6ACFC1EB9}" srcOrd="5" destOrd="0" presId="urn:microsoft.com/office/officeart/2005/8/layout/list1"/>
    <dgm:cxn modelId="{26CFDE2D-064B-4B3F-BD5E-CF06DC329324}" type="presParOf" srcId="{249522BE-C443-46F1-95FC-19CB04CB8D1D}" destId="{9AD432D5-89D6-48B3-A65D-C9CEC4736C61}" srcOrd="6" destOrd="0" presId="urn:microsoft.com/office/officeart/2005/8/layout/list1"/>
    <dgm:cxn modelId="{6DAB1F6D-F2DD-4322-AD55-0BB63D5C8E4A}" type="presParOf" srcId="{249522BE-C443-46F1-95FC-19CB04CB8D1D}" destId="{3656DAD6-3AC8-4583-A25C-9A9C2A190B80}" srcOrd="7" destOrd="0" presId="urn:microsoft.com/office/officeart/2005/8/layout/list1"/>
    <dgm:cxn modelId="{D17AFEE1-7508-4CE0-B0D8-95562E01862C}" type="presParOf" srcId="{249522BE-C443-46F1-95FC-19CB04CB8D1D}" destId="{61CBC93D-9E5F-4B33-8164-FE1748BE1C6E}" srcOrd="8" destOrd="0" presId="urn:microsoft.com/office/officeart/2005/8/layout/list1"/>
    <dgm:cxn modelId="{13140C8A-2891-44E3-8A70-E51CAA01B1EF}" type="presParOf" srcId="{61CBC93D-9E5F-4B33-8164-FE1748BE1C6E}" destId="{D4CB7C32-F0A9-4EF2-AC75-F0EF683525D3}" srcOrd="0" destOrd="0" presId="urn:microsoft.com/office/officeart/2005/8/layout/list1"/>
    <dgm:cxn modelId="{41821457-137A-4CAA-89C2-68781CF2D62C}" type="presParOf" srcId="{61CBC93D-9E5F-4B33-8164-FE1748BE1C6E}" destId="{9350E3A5-4D92-473F-A062-5BE8AF163E5C}" srcOrd="1" destOrd="0" presId="urn:microsoft.com/office/officeart/2005/8/layout/list1"/>
    <dgm:cxn modelId="{B3CDFA64-1300-4AED-B67A-B581DBEC92CB}" type="presParOf" srcId="{249522BE-C443-46F1-95FC-19CB04CB8D1D}" destId="{5FC24785-E287-4C8F-88B1-89BACC86C052}" srcOrd="9" destOrd="0" presId="urn:microsoft.com/office/officeart/2005/8/layout/list1"/>
    <dgm:cxn modelId="{D1116063-31A5-4D38-895A-46E6E54A2753}" type="presParOf" srcId="{249522BE-C443-46F1-95FC-19CB04CB8D1D}" destId="{C838C70F-4882-4C62-A33B-DF067457118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2ABE52-88D4-4D14-AAF9-E58D8070629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B1BCB9-B3B6-4247-BAB8-8BAB4280CAE9}">
      <dgm:prSet/>
      <dgm:spPr/>
      <dgm:t>
        <a:bodyPr/>
        <a:lstStyle/>
        <a:p>
          <a:r>
            <a:rPr lang="cs-CZ"/>
            <a:t>Dělení chytré / hloupé</a:t>
          </a:r>
          <a:endParaRPr lang="en-US"/>
        </a:p>
      </dgm:t>
    </dgm:pt>
    <dgm:pt modelId="{436D8215-EE6C-49BE-8755-7615FB19B248}" type="parTrans" cxnId="{AE5444B1-8EF2-41D9-9B26-BB2BE5ED224F}">
      <dgm:prSet/>
      <dgm:spPr/>
      <dgm:t>
        <a:bodyPr/>
        <a:lstStyle/>
        <a:p>
          <a:endParaRPr lang="en-US"/>
        </a:p>
      </dgm:t>
    </dgm:pt>
    <dgm:pt modelId="{54B9A01B-0446-483A-8CE2-20CBACE6D3C7}" type="sibTrans" cxnId="{AE5444B1-8EF2-41D9-9B26-BB2BE5ED224F}">
      <dgm:prSet/>
      <dgm:spPr/>
      <dgm:t>
        <a:bodyPr/>
        <a:lstStyle/>
        <a:p>
          <a:endParaRPr lang="en-US"/>
        </a:p>
      </dgm:t>
    </dgm:pt>
    <dgm:pt modelId="{E8F7E8FD-9791-421E-A41A-18B67D54AC19}">
      <dgm:prSet/>
      <dgm:spPr/>
      <dgm:t>
        <a:bodyPr/>
        <a:lstStyle/>
        <a:p>
          <a:r>
            <a:rPr lang="cs-CZ"/>
            <a:t>Inputs/Outputs</a:t>
          </a:r>
          <a:endParaRPr lang="en-US"/>
        </a:p>
      </dgm:t>
    </dgm:pt>
    <dgm:pt modelId="{44752057-4EBB-49C4-9066-A0F96B78F6F4}" type="parTrans" cxnId="{A5CBEA20-FB80-48BF-A0DC-52B267B923B6}">
      <dgm:prSet/>
      <dgm:spPr/>
      <dgm:t>
        <a:bodyPr/>
        <a:lstStyle/>
        <a:p>
          <a:endParaRPr lang="en-US"/>
        </a:p>
      </dgm:t>
    </dgm:pt>
    <dgm:pt modelId="{CC06156F-FC26-4447-8A8F-6AED370EFBD8}" type="sibTrans" cxnId="{A5CBEA20-FB80-48BF-A0DC-52B267B923B6}">
      <dgm:prSet/>
      <dgm:spPr/>
      <dgm:t>
        <a:bodyPr/>
        <a:lstStyle/>
        <a:p>
          <a:endParaRPr lang="en-US"/>
        </a:p>
      </dgm:t>
    </dgm:pt>
    <dgm:pt modelId="{CEAA850F-F30E-445E-BBB1-83FD0928653C}">
      <dgm:prSet/>
      <dgm:spPr/>
      <dgm:t>
        <a:bodyPr/>
        <a:lstStyle/>
        <a:p>
          <a:r>
            <a:rPr lang="cs-CZ"/>
            <a:t>Scoped Providers</a:t>
          </a:r>
          <a:endParaRPr lang="en-US"/>
        </a:p>
      </dgm:t>
    </dgm:pt>
    <dgm:pt modelId="{CECE1583-4F12-48ED-9857-4F82D60160F9}" type="parTrans" cxnId="{75933E89-3B2F-46E9-AE92-25D391011673}">
      <dgm:prSet/>
      <dgm:spPr/>
      <dgm:t>
        <a:bodyPr/>
        <a:lstStyle/>
        <a:p>
          <a:endParaRPr lang="en-US"/>
        </a:p>
      </dgm:t>
    </dgm:pt>
    <dgm:pt modelId="{3018AD00-54DD-43AC-9CC6-ADB10D8FED76}" type="sibTrans" cxnId="{75933E89-3B2F-46E9-AE92-25D391011673}">
      <dgm:prSet/>
      <dgm:spPr/>
      <dgm:t>
        <a:bodyPr/>
        <a:lstStyle/>
        <a:p>
          <a:endParaRPr lang="en-US"/>
        </a:p>
      </dgm:t>
    </dgm:pt>
    <dgm:pt modelId="{C77AD257-2C74-476C-B3EC-5786650F5B0C}">
      <dgm:prSet/>
      <dgm:spPr/>
      <dgm:t>
        <a:bodyPr/>
        <a:lstStyle/>
        <a:p>
          <a:r>
            <a:rPr lang="cs-CZ"/>
            <a:t>Global scope (ale fuj)</a:t>
          </a:r>
          <a:endParaRPr lang="en-US"/>
        </a:p>
      </dgm:t>
    </dgm:pt>
    <dgm:pt modelId="{7F88D129-31D9-4A61-B993-85DF552BE0B9}" type="parTrans" cxnId="{C6336D9A-C817-4DDC-99EF-23C5BB2AA80F}">
      <dgm:prSet/>
      <dgm:spPr/>
      <dgm:t>
        <a:bodyPr/>
        <a:lstStyle/>
        <a:p>
          <a:endParaRPr lang="en-US"/>
        </a:p>
      </dgm:t>
    </dgm:pt>
    <dgm:pt modelId="{DCB8357C-6C9B-46E9-88D9-ED072F7C7895}" type="sibTrans" cxnId="{C6336D9A-C817-4DDC-99EF-23C5BB2AA80F}">
      <dgm:prSet/>
      <dgm:spPr/>
      <dgm:t>
        <a:bodyPr/>
        <a:lstStyle/>
        <a:p>
          <a:endParaRPr lang="en-US"/>
        </a:p>
      </dgm:t>
    </dgm:pt>
    <dgm:pt modelId="{E7AE04D4-4AE4-4F96-A660-085D8541DC44}">
      <dgm:prSet/>
      <dgm:spPr/>
      <dgm:t>
        <a:bodyPr/>
        <a:lstStyle/>
        <a:p>
          <a:r>
            <a:rPr lang="cs-CZ"/>
            <a:t>State management systém</a:t>
          </a:r>
          <a:endParaRPr lang="en-US"/>
        </a:p>
      </dgm:t>
    </dgm:pt>
    <dgm:pt modelId="{6C15CFD6-0DC5-4ECB-8317-0AC583377D96}" type="parTrans" cxnId="{FDC48A6F-7E6E-4712-A5A0-A958EC3AF886}">
      <dgm:prSet/>
      <dgm:spPr/>
      <dgm:t>
        <a:bodyPr/>
        <a:lstStyle/>
        <a:p>
          <a:endParaRPr lang="en-US"/>
        </a:p>
      </dgm:t>
    </dgm:pt>
    <dgm:pt modelId="{05900695-570A-405A-A61E-5315A10EB3AC}" type="sibTrans" cxnId="{FDC48A6F-7E6E-4712-A5A0-A958EC3AF886}">
      <dgm:prSet/>
      <dgm:spPr/>
      <dgm:t>
        <a:bodyPr/>
        <a:lstStyle/>
        <a:p>
          <a:endParaRPr lang="en-US"/>
        </a:p>
      </dgm:t>
    </dgm:pt>
    <dgm:pt modelId="{6460ACF9-CCC6-4EF4-8120-7D14DEAF95E3}" type="pres">
      <dgm:prSet presAssocID="{7E2ABE52-88D4-4D14-AAF9-E58D8070629A}" presName="linear" presStyleCnt="0">
        <dgm:presLayoutVars>
          <dgm:dir/>
          <dgm:animLvl val="lvl"/>
          <dgm:resizeHandles val="exact"/>
        </dgm:presLayoutVars>
      </dgm:prSet>
      <dgm:spPr/>
    </dgm:pt>
    <dgm:pt modelId="{737F0728-5468-4C29-BD0F-0C1785A6B1A3}" type="pres">
      <dgm:prSet presAssocID="{48B1BCB9-B3B6-4247-BAB8-8BAB4280CAE9}" presName="parentLin" presStyleCnt="0"/>
      <dgm:spPr/>
    </dgm:pt>
    <dgm:pt modelId="{314B7EDB-8320-4622-8349-9B75BEEC6929}" type="pres">
      <dgm:prSet presAssocID="{48B1BCB9-B3B6-4247-BAB8-8BAB4280CAE9}" presName="parentLeftMargin" presStyleLbl="node1" presStyleIdx="0" presStyleCnt="5"/>
      <dgm:spPr/>
    </dgm:pt>
    <dgm:pt modelId="{1BB21349-1B40-436F-86A3-424EAF5F2C8B}" type="pres">
      <dgm:prSet presAssocID="{48B1BCB9-B3B6-4247-BAB8-8BAB4280CAE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9FDF476-B84E-4DE9-9F7C-3C04E5D9C701}" type="pres">
      <dgm:prSet presAssocID="{48B1BCB9-B3B6-4247-BAB8-8BAB4280CAE9}" presName="negativeSpace" presStyleCnt="0"/>
      <dgm:spPr/>
    </dgm:pt>
    <dgm:pt modelId="{C049579B-F0EE-488F-A1EF-ECCE41B876BD}" type="pres">
      <dgm:prSet presAssocID="{48B1BCB9-B3B6-4247-BAB8-8BAB4280CAE9}" presName="childText" presStyleLbl="conFgAcc1" presStyleIdx="0" presStyleCnt="5">
        <dgm:presLayoutVars>
          <dgm:bulletEnabled val="1"/>
        </dgm:presLayoutVars>
      </dgm:prSet>
      <dgm:spPr/>
    </dgm:pt>
    <dgm:pt modelId="{6E221E71-07CF-4B6C-8B8F-7071ABA6AC01}" type="pres">
      <dgm:prSet presAssocID="{54B9A01B-0446-483A-8CE2-20CBACE6D3C7}" presName="spaceBetweenRectangles" presStyleCnt="0"/>
      <dgm:spPr/>
    </dgm:pt>
    <dgm:pt modelId="{9BF455A5-090A-4588-B9E0-37A4D8BEC2BD}" type="pres">
      <dgm:prSet presAssocID="{E8F7E8FD-9791-421E-A41A-18B67D54AC19}" presName="parentLin" presStyleCnt="0"/>
      <dgm:spPr/>
    </dgm:pt>
    <dgm:pt modelId="{8B3B3B58-9C3D-4073-9551-ACB8BDE376FD}" type="pres">
      <dgm:prSet presAssocID="{E8F7E8FD-9791-421E-A41A-18B67D54AC19}" presName="parentLeftMargin" presStyleLbl="node1" presStyleIdx="0" presStyleCnt="5"/>
      <dgm:spPr/>
    </dgm:pt>
    <dgm:pt modelId="{368FBBE0-075B-4837-8C18-12B8D8012E1C}" type="pres">
      <dgm:prSet presAssocID="{E8F7E8FD-9791-421E-A41A-18B67D54AC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D79BD8F-9CCC-4C97-B5A8-1603381873A5}" type="pres">
      <dgm:prSet presAssocID="{E8F7E8FD-9791-421E-A41A-18B67D54AC19}" presName="negativeSpace" presStyleCnt="0"/>
      <dgm:spPr/>
    </dgm:pt>
    <dgm:pt modelId="{A983383E-416F-465F-AD6C-2247F26C5475}" type="pres">
      <dgm:prSet presAssocID="{E8F7E8FD-9791-421E-A41A-18B67D54AC19}" presName="childText" presStyleLbl="conFgAcc1" presStyleIdx="1" presStyleCnt="5">
        <dgm:presLayoutVars>
          <dgm:bulletEnabled val="1"/>
        </dgm:presLayoutVars>
      </dgm:prSet>
      <dgm:spPr/>
    </dgm:pt>
    <dgm:pt modelId="{9C070FA9-AF80-4089-80BD-EB269F57D98A}" type="pres">
      <dgm:prSet presAssocID="{CC06156F-FC26-4447-8A8F-6AED370EFBD8}" presName="spaceBetweenRectangles" presStyleCnt="0"/>
      <dgm:spPr/>
    </dgm:pt>
    <dgm:pt modelId="{DCE0E8DD-94FB-422E-A791-02D64992ED64}" type="pres">
      <dgm:prSet presAssocID="{CEAA850F-F30E-445E-BBB1-83FD0928653C}" presName="parentLin" presStyleCnt="0"/>
      <dgm:spPr/>
    </dgm:pt>
    <dgm:pt modelId="{14A369BC-FBDE-4F65-AEAF-97988FB9ABE6}" type="pres">
      <dgm:prSet presAssocID="{CEAA850F-F30E-445E-BBB1-83FD0928653C}" presName="parentLeftMargin" presStyleLbl="node1" presStyleIdx="1" presStyleCnt="5"/>
      <dgm:spPr/>
    </dgm:pt>
    <dgm:pt modelId="{04CB6880-1084-47B8-8745-18CC41F26051}" type="pres">
      <dgm:prSet presAssocID="{CEAA850F-F30E-445E-BBB1-83FD0928653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674D15-E38B-42F4-A40D-3CE984E22C84}" type="pres">
      <dgm:prSet presAssocID="{CEAA850F-F30E-445E-BBB1-83FD0928653C}" presName="negativeSpace" presStyleCnt="0"/>
      <dgm:spPr/>
    </dgm:pt>
    <dgm:pt modelId="{34657708-3293-4C18-9AA1-834374653D12}" type="pres">
      <dgm:prSet presAssocID="{CEAA850F-F30E-445E-BBB1-83FD0928653C}" presName="childText" presStyleLbl="conFgAcc1" presStyleIdx="2" presStyleCnt="5">
        <dgm:presLayoutVars>
          <dgm:bulletEnabled val="1"/>
        </dgm:presLayoutVars>
      </dgm:prSet>
      <dgm:spPr/>
    </dgm:pt>
    <dgm:pt modelId="{5D6EEA89-3198-418F-B7CF-7D23188D5150}" type="pres">
      <dgm:prSet presAssocID="{3018AD00-54DD-43AC-9CC6-ADB10D8FED76}" presName="spaceBetweenRectangles" presStyleCnt="0"/>
      <dgm:spPr/>
    </dgm:pt>
    <dgm:pt modelId="{6AF716A6-42B2-4105-8506-D51FDBC80CA6}" type="pres">
      <dgm:prSet presAssocID="{C77AD257-2C74-476C-B3EC-5786650F5B0C}" presName="parentLin" presStyleCnt="0"/>
      <dgm:spPr/>
    </dgm:pt>
    <dgm:pt modelId="{777BC040-2462-4774-94D7-EE387D03682E}" type="pres">
      <dgm:prSet presAssocID="{C77AD257-2C74-476C-B3EC-5786650F5B0C}" presName="parentLeftMargin" presStyleLbl="node1" presStyleIdx="2" presStyleCnt="5"/>
      <dgm:spPr/>
    </dgm:pt>
    <dgm:pt modelId="{A0360F71-2E20-4862-A7A8-2E8D2F308E0D}" type="pres">
      <dgm:prSet presAssocID="{C77AD257-2C74-476C-B3EC-5786650F5B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C2FE37-DD0C-4FAD-888E-4E1A5325E552}" type="pres">
      <dgm:prSet presAssocID="{C77AD257-2C74-476C-B3EC-5786650F5B0C}" presName="negativeSpace" presStyleCnt="0"/>
      <dgm:spPr/>
    </dgm:pt>
    <dgm:pt modelId="{45AA2136-401E-497D-82D1-D235766B915C}" type="pres">
      <dgm:prSet presAssocID="{C77AD257-2C74-476C-B3EC-5786650F5B0C}" presName="childText" presStyleLbl="conFgAcc1" presStyleIdx="3" presStyleCnt="5">
        <dgm:presLayoutVars>
          <dgm:bulletEnabled val="1"/>
        </dgm:presLayoutVars>
      </dgm:prSet>
      <dgm:spPr/>
    </dgm:pt>
    <dgm:pt modelId="{C5873495-5987-468E-8FCF-C11D256670E3}" type="pres">
      <dgm:prSet presAssocID="{DCB8357C-6C9B-46E9-88D9-ED072F7C7895}" presName="spaceBetweenRectangles" presStyleCnt="0"/>
      <dgm:spPr/>
    </dgm:pt>
    <dgm:pt modelId="{F547736D-4BB0-4D7E-A51E-9D240C5B760B}" type="pres">
      <dgm:prSet presAssocID="{E7AE04D4-4AE4-4F96-A660-085D8541DC44}" presName="parentLin" presStyleCnt="0"/>
      <dgm:spPr/>
    </dgm:pt>
    <dgm:pt modelId="{770FE7FD-841E-429B-BD9A-5F4ADF1AA259}" type="pres">
      <dgm:prSet presAssocID="{E7AE04D4-4AE4-4F96-A660-085D8541DC44}" presName="parentLeftMargin" presStyleLbl="node1" presStyleIdx="3" presStyleCnt="5"/>
      <dgm:spPr/>
    </dgm:pt>
    <dgm:pt modelId="{6812EC16-5E2B-4F24-A6CC-CDAD2405784F}" type="pres">
      <dgm:prSet presAssocID="{E7AE04D4-4AE4-4F96-A660-085D8541DC4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CB728E0-C1A3-47F3-8261-B3704D030231}" type="pres">
      <dgm:prSet presAssocID="{E7AE04D4-4AE4-4F96-A660-085D8541DC44}" presName="negativeSpace" presStyleCnt="0"/>
      <dgm:spPr/>
    </dgm:pt>
    <dgm:pt modelId="{D48F260E-6BED-42CF-B5E3-00636B89AA24}" type="pres">
      <dgm:prSet presAssocID="{E7AE04D4-4AE4-4F96-A660-085D8541DC4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7572208-C85B-44ED-8E64-C9D31039AF11}" type="presOf" srcId="{CEAA850F-F30E-445E-BBB1-83FD0928653C}" destId="{14A369BC-FBDE-4F65-AEAF-97988FB9ABE6}" srcOrd="0" destOrd="0" presId="urn:microsoft.com/office/officeart/2005/8/layout/list1"/>
    <dgm:cxn modelId="{A5CBEA20-FB80-48BF-A0DC-52B267B923B6}" srcId="{7E2ABE52-88D4-4D14-AAF9-E58D8070629A}" destId="{E8F7E8FD-9791-421E-A41A-18B67D54AC19}" srcOrd="1" destOrd="0" parTransId="{44752057-4EBB-49C4-9066-A0F96B78F6F4}" sibTransId="{CC06156F-FC26-4447-8A8F-6AED370EFBD8}"/>
    <dgm:cxn modelId="{8A11F25F-6CDC-4782-95DC-4321E90D0E8B}" type="presOf" srcId="{E8F7E8FD-9791-421E-A41A-18B67D54AC19}" destId="{8B3B3B58-9C3D-4073-9551-ACB8BDE376FD}" srcOrd="0" destOrd="0" presId="urn:microsoft.com/office/officeart/2005/8/layout/list1"/>
    <dgm:cxn modelId="{21D86945-F46D-44A4-8F49-F101E6621293}" type="presOf" srcId="{48B1BCB9-B3B6-4247-BAB8-8BAB4280CAE9}" destId="{314B7EDB-8320-4622-8349-9B75BEEC6929}" srcOrd="0" destOrd="0" presId="urn:microsoft.com/office/officeart/2005/8/layout/list1"/>
    <dgm:cxn modelId="{77DFE868-5A39-454E-8A21-869C01973C22}" type="presOf" srcId="{CEAA850F-F30E-445E-BBB1-83FD0928653C}" destId="{04CB6880-1084-47B8-8745-18CC41F26051}" srcOrd="1" destOrd="0" presId="urn:microsoft.com/office/officeart/2005/8/layout/list1"/>
    <dgm:cxn modelId="{FDC48A6F-7E6E-4712-A5A0-A958EC3AF886}" srcId="{7E2ABE52-88D4-4D14-AAF9-E58D8070629A}" destId="{E7AE04D4-4AE4-4F96-A660-085D8541DC44}" srcOrd="4" destOrd="0" parTransId="{6C15CFD6-0DC5-4ECB-8317-0AC583377D96}" sibTransId="{05900695-570A-405A-A61E-5315A10EB3AC}"/>
    <dgm:cxn modelId="{ACE01E7C-4E42-4114-9916-0B2F096EECCC}" type="presOf" srcId="{C77AD257-2C74-476C-B3EC-5786650F5B0C}" destId="{A0360F71-2E20-4862-A7A8-2E8D2F308E0D}" srcOrd="1" destOrd="0" presId="urn:microsoft.com/office/officeart/2005/8/layout/list1"/>
    <dgm:cxn modelId="{75933E89-3B2F-46E9-AE92-25D391011673}" srcId="{7E2ABE52-88D4-4D14-AAF9-E58D8070629A}" destId="{CEAA850F-F30E-445E-BBB1-83FD0928653C}" srcOrd="2" destOrd="0" parTransId="{CECE1583-4F12-48ED-9857-4F82D60160F9}" sibTransId="{3018AD00-54DD-43AC-9CC6-ADB10D8FED76}"/>
    <dgm:cxn modelId="{450F0A8F-EF9B-446D-AF73-66CF199737E7}" type="presOf" srcId="{7E2ABE52-88D4-4D14-AAF9-E58D8070629A}" destId="{6460ACF9-CCC6-4EF4-8120-7D14DEAF95E3}" srcOrd="0" destOrd="0" presId="urn:microsoft.com/office/officeart/2005/8/layout/list1"/>
    <dgm:cxn modelId="{C6336D9A-C817-4DDC-99EF-23C5BB2AA80F}" srcId="{7E2ABE52-88D4-4D14-AAF9-E58D8070629A}" destId="{C77AD257-2C74-476C-B3EC-5786650F5B0C}" srcOrd="3" destOrd="0" parTransId="{7F88D129-31D9-4A61-B993-85DF552BE0B9}" sibTransId="{DCB8357C-6C9B-46E9-88D9-ED072F7C7895}"/>
    <dgm:cxn modelId="{659342AD-1FD1-46C9-ADF8-3B6877208D4D}" type="presOf" srcId="{E7AE04D4-4AE4-4F96-A660-085D8541DC44}" destId="{6812EC16-5E2B-4F24-A6CC-CDAD2405784F}" srcOrd="1" destOrd="0" presId="urn:microsoft.com/office/officeart/2005/8/layout/list1"/>
    <dgm:cxn modelId="{AE5444B1-8EF2-41D9-9B26-BB2BE5ED224F}" srcId="{7E2ABE52-88D4-4D14-AAF9-E58D8070629A}" destId="{48B1BCB9-B3B6-4247-BAB8-8BAB4280CAE9}" srcOrd="0" destOrd="0" parTransId="{436D8215-EE6C-49BE-8755-7615FB19B248}" sibTransId="{54B9A01B-0446-483A-8CE2-20CBACE6D3C7}"/>
    <dgm:cxn modelId="{2CCFFFB6-23D5-42EA-BB32-5CBA87EF99CA}" type="presOf" srcId="{48B1BCB9-B3B6-4247-BAB8-8BAB4280CAE9}" destId="{1BB21349-1B40-436F-86A3-424EAF5F2C8B}" srcOrd="1" destOrd="0" presId="urn:microsoft.com/office/officeart/2005/8/layout/list1"/>
    <dgm:cxn modelId="{8A4419E6-2242-455F-93A8-F4D3E91DEEDF}" type="presOf" srcId="{C77AD257-2C74-476C-B3EC-5786650F5B0C}" destId="{777BC040-2462-4774-94D7-EE387D03682E}" srcOrd="0" destOrd="0" presId="urn:microsoft.com/office/officeart/2005/8/layout/list1"/>
    <dgm:cxn modelId="{B694A8E8-2044-4735-8056-19382A8E466D}" type="presOf" srcId="{E8F7E8FD-9791-421E-A41A-18B67D54AC19}" destId="{368FBBE0-075B-4837-8C18-12B8D8012E1C}" srcOrd="1" destOrd="0" presId="urn:microsoft.com/office/officeart/2005/8/layout/list1"/>
    <dgm:cxn modelId="{C352E3F1-D738-4DBE-894D-9C4D5B1A0CF8}" type="presOf" srcId="{E7AE04D4-4AE4-4F96-A660-085D8541DC44}" destId="{770FE7FD-841E-429B-BD9A-5F4ADF1AA259}" srcOrd="0" destOrd="0" presId="urn:microsoft.com/office/officeart/2005/8/layout/list1"/>
    <dgm:cxn modelId="{7F270CED-61B7-4788-B20C-ED46F52AB709}" type="presParOf" srcId="{6460ACF9-CCC6-4EF4-8120-7D14DEAF95E3}" destId="{737F0728-5468-4C29-BD0F-0C1785A6B1A3}" srcOrd="0" destOrd="0" presId="urn:microsoft.com/office/officeart/2005/8/layout/list1"/>
    <dgm:cxn modelId="{764CD675-6008-47D5-BCE2-E94D7A289B98}" type="presParOf" srcId="{737F0728-5468-4C29-BD0F-0C1785A6B1A3}" destId="{314B7EDB-8320-4622-8349-9B75BEEC6929}" srcOrd="0" destOrd="0" presId="urn:microsoft.com/office/officeart/2005/8/layout/list1"/>
    <dgm:cxn modelId="{6E068162-9CC0-4624-AD98-91AE79E52E47}" type="presParOf" srcId="{737F0728-5468-4C29-BD0F-0C1785A6B1A3}" destId="{1BB21349-1B40-436F-86A3-424EAF5F2C8B}" srcOrd="1" destOrd="0" presId="urn:microsoft.com/office/officeart/2005/8/layout/list1"/>
    <dgm:cxn modelId="{D8BC56E7-F47D-4D4A-990D-EB71D13AD4CF}" type="presParOf" srcId="{6460ACF9-CCC6-4EF4-8120-7D14DEAF95E3}" destId="{49FDF476-B84E-4DE9-9F7C-3C04E5D9C701}" srcOrd="1" destOrd="0" presId="urn:microsoft.com/office/officeart/2005/8/layout/list1"/>
    <dgm:cxn modelId="{31869DB3-25A5-4250-9067-5F0FAC8E56D3}" type="presParOf" srcId="{6460ACF9-CCC6-4EF4-8120-7D14DEAF95E3}" destId="{C049579B-F0EE-488F-A1EF-ECCE41B876BD}" srcOrd="2" destOrd="0" presId="urn:microsoft.com/office/officeart/2005/8/layout/list1"/>
    <dgm:cxn modelId="{EF1C84BF-25C8-4F7C-8FA6-6BD66CB1B793}" type="presParOf" srcId="{6460ACF9-CCC6-4EF4-8120-7D14DEAF95E3}" destId="{6E221E71-07CF-4B6C-8B8F-7071ABA6AC01}" srcOrd="3" destOrd="0" presId="urn:microsoft.com/office/officeart/2005/8/layout/list1"/>
    <dgm:cxn modelId="{B874C0D8-F19C-49BB-AA12-FBB7B5EFCBAD}" type="presParOf" srcId="{6460ACF9-CCC6-4EF4-8120-7D14DEAF95E3}" destId="{9BF455A5-090A-4588-B9E0-37A4D8BEC2BD}" srcOrd="4" destOrd="0" presId="urn:microsoft.com/office/officeart/2005/8/layout/list1"/>
    <dgm:cxn modelId="{84F77B61-8708-41EA-9220-7F2676E77498}" type="presParOf" srcId="{9BF455A5-090A-4588-B9E0-37A4D8BEC2BD}" destId="{8B3B3B58-9C3D-4073-9551-ACB8BDE376FD}" srcOrd="0" destOrd="0" presId="urn:microsoft.com/office/officeart/2005/8/layout/list1"/>
    <dgm:cxn modelId="{A0CADAA5-8A03-4E4B-B725-E5F8F9DE1C36}" type="presParOf" srcId="{9BF455A5-090A-4588-B9E0-37A4D8BEC2BD}" destId="{368FBBE0-075B-4837-8C18-12B8D8012E1C}" srcOrd="1" destOrd="0" presId="urn:microsoft.com/office/officeart/2005/8/layout/list1"/>
    <dgm:cxn modelId="{99CD61C8-462E-480D-9711-7AD5577639A5}" type="presParOf" srcId="{6460ACF9-CCC6-4EF4-8120-7D14DEAF95E3}" destId="{0D79BD8F-9CCC-4C97-B5A8-1603381873A5}" srcOrd="5" destOrd="0" presId="urn:microsoft.com/office/officeart/2005/8/layout/list1"/>
    <dgm:cxn modelId="{D9163DDC-5215-4E34-8E22-93E12FA59FDA}" type="presParOf" srcId="{6460ACF9-CCC6-4EF4-8120-7D14DEAF95E3}" destId="{A983383E-416F-465F-AD6C-2247F26C5475}" srcOrd="6" destOrd="0" presId="urn:microsoft.com/office/officeart/2005/8/layout/list1"/>
    <dgm:cxn modelId="{6052075C-DBC4-43BC-B43C-4C0844CC7BD3}" type="presParOf" srcId="{6460ACF9-CCC6-4EF4-8120-7D14DEAF95E3}" destId="{9C070FA9-AF80-4089-80BD-EB269F57D98A}" srcOrd="7" destOrd="0" presId="urn:microsoft.com/office/officeart/2005/8/layout/list1"/>
    <dgm:cxn modelId="{EA2B8F93-E2B6-4230-96E8-CE62580FABE9}" type="presParOf" srcId="{6460ACF9-CCC6-4EF4-8120-7D14DEAF95E3}" destId="{DCE0E8DD-94FB-422E-A791-02D64992ED64}" srcOrd="8" destOrd="0" presId="urn:microsoft.com/office/officeart/2005/8/layout/list1"/>
    <dgm:cxn modelId="{4D372539-46FA-466F-906D-B6E6B9095600}" type="presParOf" srcId="{DCE0E8DD-94FB-422E-A791-02D64992ED64}" destId="{14A369BC-FBDE-4F65-AEAF-97988FB9ABE6}" srcOrd="0" destOrd="0" presId="urn:microsoft.com/office/officeart/2005/8/layout/list1"/>
    <dgm:cxn modelId="{71904431-20BC-478D-8584-4C003B1A5C86}" type="presParOf" srcId="{DCE0E8DD-94FB-422E-A791-02D64992ED64}" destId="{04CB6880-1084-47B8-8745-18CC41F26051}" srcOrd="1" destOrd="0" presId="urn:microsoft.com/office/officeart/2005/8/layout/list1"/>
    <dgm:cxn modelId="{608BA97C-8F87-4C9F-9D82-FAA0EF7F084E}" type="presParOf" srcId="{6460ACF9-CCC6-4EF4-8120-7D14DEAF95E3}" destId="{9F674D15-E38B-42F4-A40D-3CE984E22C84}" srcOrd="9" destOrd="0" presId="urn:microsoft.com/office/officeart/2005/8/layout/list1"/>
    <dgm:cxn modelId="{32479DA9-09EC-4BC7-A74A-07B5920D1826}" type="presParOf" srcId="{6460ACF9-CCC6-4EF4-8120-7D14DEAF95E3}" destId="{34657708-3293-4C18-9AA1-834374653D12}" srcOrd="10" destOrd="0" presId="urn:microsoft.com/office/officeart/2005/8/layout/list1"/>
    <dgm:cxn modelId="{AB4862C3-222F-46F6-94B4-F11E3F5480DB}" type="presParOf" srcId="{6460ACF9-CCC6-4EF4-8120-7D14DEAF95E3}" destId="{5D6EEA89-3198-418F-B7CF-7D23188D5150}" srcOrd="11" destOrd="0" presId="urn:microsoft.com/office/officeart/2005/8/layout/list1"/>
    <dgm:cxn modelId="{311AC43B-87A6-4060-BC59-147255BC095C}" type="presParOf" srcId="{6460ACF9-CCC6-4EF4-8120-7D14DEAF95E3}" destId="{6AF716A6-42B2-4105-8506-D51FDBC80CA6}" srcOrd="12" destOrd="0" presId="urn:microsoft.com/office/officeart/2005/8/layout/list1"/>
    <dgm:cxn modelId="{297387AA-C781-4E12-B2FF-D30F14B58FB2}" type="presParOf" srcId="{6AF716A6-42B2-4105-8506-D51FDBC80CA6}" destId="{777BC040-2462-4774-94D7-EE387D03682E}" srcOrd="0" destOrd="0" presId="urn:microsoft.com/office/officeart/2005/8/layout/list1"/>
    <dgm:cxn modelId="{BD150E56-C559-4087-971C-1DB6F6DA3C24}" type="presParOf" srcId="{6AF716A6-42B2-4105-8506-D51FDBC80CA6}" destId="{A0360F71-2E20-4862-A7A8-2E8D2F308E0D}" srcOrd="1" destOrd="0" presId="urn:microsoft.com/office/officeart/2005/8/layout/list1"/>
    <dgm:cxn modelId="{6016DCBF-00EB-4838-9188-B513347903FA}" type="presParOf" srcId="{6460ACF9-CCC6-4EF4-8120-7D14DEAF95E3}" destId="{F6C2FE37-DD0C-4FAD-888E-4E1A5325E552}" srcOrd="13" destOrd="0" presId="urn:microsoft.com/office/officeart/2005/8/layout/list1"/>
    <dgm:cxn modelId="{EEB3732E-B0BB-411B-9BF1-DC56B81F61DB}" type="presParOf" srcId="{6460ACF9-CCC6-4EF4-8120-7D14DEAF95E3}" destId="{45AA2136-401E-497D-82D1-D235766B915C}" srcOrd="14" destOrd="0" presId="urn:microsoft.com/office/officeart/2005/8/layout/list1"/>
    <dgm:cxn modelId="{CE4CE41F-26EC-4030-9FEB-F8BD61E61DD4}" type="presParOf" srcId="{6460ACF9-CCC6-4EF4-8120-7D14DEAF95E3}" destId="{C5873495-5987-468E-8FCF-C11D256670E3}" srcOrd="15" destOrd="0" presId="urn:microsoft.com/office/officeart/2005/8/layout/list1"/>
    <dgm:cxn modelId="{71892099-71F6-4A98-92DC-B2BEE145691B}" type="presParOf" srcId="{6460ACF9-CCC6-4EF4-8120-7D14DEAF95E3}" destId="{F547736D-4BB0-4D7E-A51E-9D240C5B760B}" srcOrd="16" destOrd="0" presId="urn:microsoft.com/office/officeart/2005/8/layout/list1"/>
    <dgm:cxn modelId="{03CDF08B-7838-41E5-A95A-A9C108C93A63}" type="presParOf" srcId="{F547736D-4BB0-4D7E-A51E-9D240C5B760B}" destId="{770FE7FD-841E-429B-BD9A-5F4ADF1AA259}" srcOrd="0" destOrd="0" presId="urn:microsoft.com/office/officeart/2005/8/layout/list1"/>
    <dgm:cxn modelId="{183D833E-E85F-4B24-98B8-6FF05285A191}" type="presParOf" srcId="{F547736D-4BB0-4D7E-A51E-9D240C5B760B}" destId="{6812EC16-5E2B-4F24-A6CC-CDAD2405784F}" srcOrd="1" destOrd="0" presId="urn:microsoft.com/office/officeart/2005/8/layout/list1"/>
    <dgm:cxn modelId="{7A1C7C91-A7A3-4611-B91C-792743232487}" type="presParOf" srcId="{6460ACF9-CCC6-4EF4-8120-7D14DEAF95E3}" destId="{7CB728E0-C1A3-47F3-8261-B3704D030231}" srcOrd="17" destOrd="0" presId="urn:microsoft.com/office/officeart/2005/8/layout/list1"/>
    <dgm:cxn modelId="{7456339B-B808-42C7-A0D9-62FE8E78214A}" type="presParOf" srcId="{6460ACF9-CCC6-4EF4-8120-7D14DEAF95E3}" destId="{D48F260E-6BED-42CF-B5E3-00636B89AA2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B83CCC-4E90-4712-8578-582B7FFAD63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3809023-B1AE-4C5F-A5C1-9C7E3134D62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Macrotask</a:t>
          </a:r>
          <a:endParaRPr lang="en-US"/>
        </a:p>
      </dgm:t>
    </dgm:pt>
    <dgm:pt modelId="{21E49076-5858-4E89-8117-EA524FFF6014}" type="parTrans" cxnId="{76947D8D-86BC-4707-8543-81CC602E9FC9}">
      <dgm:prSet/>
      <dgm:spPr/>
      <dgm:t>
        <a:bodyPr/>
        <a:lstStyle/>
        <a:p>
          <a:endParaRPr lang="en-US"/>
        </a:p>
      </dgm:t>
    </dgm:pt>
    <dgm:pt modelId="{63AFDFBF-1B6C-41C2-9DD5-BE4AE42A54D4}" type="sibTrans" cxnId="{76947D8D-86BC-4707-8543-81CC602E9FC9}">
      <dgm:prSet/>
      <dgm:spPr/>
      <dgm:t>
        <a:bodyPr/>
        <a:lstStyle/>
        <a:p>
          <a:endParaRPr lang="en-US"/>
        </a:p>
      </dgm:t>
    </dgm:pt>
    <dgm:pt modelId="{9A34E36A-8F51-4A58-BD03-34ED910A068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Uživatelské eventy (kliknutí, mouse move, button down,… )</a:t>
          </a:r>
          <a:endParaRPr lang="en-US"/>
        </a:p>
      </dgm:t>
    </dgm:pt>
    <dgm:pt modelId="{7DE7077B-DFBC-4F99-ABEC-DD03AB1263F9}" type="parTrans" cxnId="{1ACBFEAA-7FFA-434B-AE9D-74E32A878555}">
      <dgm:prSet/>
      <dgm:spPr/>
      <dgm:t>
        <a:bodyPr/>
        <a:lstStyle/>
        <a:p>
          <a:endParaRPr lang="en-US"/>
        </a:p>
      </dgm:t>
    </dgm:pt>
    <dgm:pt modelId="{B589958D-F7CA-4D18-BA44-44BC76DC4F28}" type="sibTrans" cxnId="{1ACBFEAA-7FFA-434B-AE9D-74E32A878555}">
      <dgm:prSet/>
      <dgm:spPr/>
      <dgm:t>
        <a:bodyPr/>
        <a:lstStyle/>
        <a:p>
          <a:endParaRPr lang="en-US"/>
        </a:p>
      </dgm:t>
    </dgm:pt>
    <dgm:pt modelId="{7EF257BF-CFF6-48C5-A1FD-AFE4D62DDB3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Některé eventy prohlížeče (načtení nového scriptu,..)</a:t>
          </a:r>
          <a:endParaRPr lang="en-US"/>
        </a:p>
      </dgm:t>
    </dgm:pt>
    <dgm:pt modelId="{4BA28D95-F3B5-4512-86ED-0E01F5076ADB}" type="parTrans" cxnId="{151ABD92-B29E-4BEC-9C45-E8B430C80EA4}">
      <dgm:prSet/>
      <dgm:spPr/>
      <dgm:t>
        <a:bodyPr/>
        <a:lstStyle/>
        <a:p>
          <a:endParaRPr lang="en-US"/>
        </a:p>
      </dgm:t>
    </dgm:pt>
    <dgm:pt modelId="{411A0477-1D6E-429B-8AAE-56E0C17E13EF}" type="sibTrans" cxnId="{151ABD92-B29E-4BEC-9C45-E8B430C80EA4}">
      <dgm:prSet/>
      <dgm:spPr/>
      <dgm:t>
        <a:bodyPr/>
        <a:lstStyle/>
        <a:p>
          <a:endParaRPr lang="en-US"/>
        </a:p>
      </dgm:t>
    </dgm:pt>
    <dgm:pt modelId="{545B642C-C49D-46FD-B875-542CBE44E72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Síťový event (dorazil response ze serveru)</a:t>
          </a:r>
          <a:endParaRPr lang="en-US"/>
        </a:p>
      </dgm:t>
    </dgm:pt>
    <dgm:pt modelId="{E187A842-9398-447B-A051-ED86FFB5A65B}" type="parTrans" cxnId="{42B9C942-0DD3-46CE-8E31-2DDCFAAFC809}">
      <dgm:prSet/>
      <dgm:spPr/>
      <dgm:t>
        <a:bodyPr/>
        <a:lstStyle/>
        <a:p>
          <a:endParaRPr lang="en-US"/>
        </a:p>
      </dgm:t>
    </dgm:pt>
    <dgm:pt modelId="{2F473A73-7488-4338-88EF-7819100B0CA4}" type="sibTrans" cxnId="{42B9C942-0DD3-46CE-8E31-2DDCFAAFC809}">
      <dgm:prSet/>
      <dgm:spPr/>
      <dgm:t>
        <a:bodyPr/>
        <a:lstStyle/>
        <a:p>
          <a:endParaRPr lang="en-US"/>
        </a:p>
      </dgm:t>
    </dgm:pt>
    <dgm:pt modelId="{17572E86-2D66-490B-8491-542BDF1314A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setTimeout(), setInterval()</a:t>
          </a:r>
          <a:endParaRPr lang="en-US"/>
        </a:p>
      </dgm:t>
    </dgm:pt>
    <dgm:pt modelId="{0CACF76B-C93A-4D8E-96FB-18108AFB1209}" type="parTrans" cxnId="{C74FCB74-4466-4EF9-8402-E6ED7392199D}">
      <dgm:prSet/>
      <dgm:spPr/>
      <dgm:t>
        <a:bodyPr/>
        <a:lstStyle/>
        <a:p>
          <a:endParaRPr lang="en-US"/>
        </a:p>
      </dgm:t>
    </dgm:pt>
    <dgm:pt modelId="{B7354AC3-55CE-4EC4-B98B-0BCD995FAF17}" type="sibTrans" cxnId="{C74FCB74-4466-4EF9-8402-E6ED7392199D}">
      <dgm:prSet/>
      <dgm:spPr/>
      <dgm:t>
        <a:bodyPr/>
        <a:lstStyle/>
        <a:p>
          <a:endParaRPr lang="en-US"/>
        </a:p>
      </dgm:t>
    </dgm:pt>
    <dgm:pt modelId="{72234D37-0C8D-48F3-BD13-344ADCBD8E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Microtasky:</a:t>
          </a:r>
          <a:endParaRPr lang="en-US"/>
        </a:p>
      </dgm:t>
    </dgm:pt>
    <dgm:pt modelId="{A61B1287-B3C1-4C44-A35B-ABF61EE8307E}" type="parTrans" cxnId="{D375E4AF-B2FE-4981-A0DF-F22C4C975968}">
      <dgm:prSet/>
      <dgm:spPr/>
      <dgm:t>
        <a:bodyPr/>
        <a:lstStyle/>
        <a:p>
          <a:endParaRPr lang="en-US"/>
        </a:p>
      </dgm:t>
    </dgm:pt>
    <dgm:pt modelId="{B5BD43DF-502F-466D-9645-D443A1C15740}" type="sibTrans" cxnId="{D375E4AF-B2FE-4981-A0DF-F22C4C975968}">
      <dgm:prSet/>
      <dgm:spPr/>
      <dgm:t>
        <a:bodyPr/>
        <a:lstStyle/>
        <a:p>
          <a:endParaRPr lang="en-US"/>
        </a:p>
      </dgm:t>
    </dgm:pt>
    <dgm:pt modelId="{B1ED8820-3224-436D-9239-4BDA967F294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Většina vámi používaných a definovaných callbacků </a:t>
          </a:r>
          <a:endParaRPr lang="en-US"/>
        </a:p>
      </dgm:t>
    </dgm:pt>
    <dgm:pt modelId="{2ADF855E-329D-458F-A6EC-33A8FFC4F2F3}" type="parTrans" cxnId="{C739A951-B02A-4F77-B1E2-B63BAECB01F8}">
      <dgm:prSet/>
      <dgm:spPr/>
      <dgm:t>
        <a:bodyPr/>
        <a:lstStyle/>
        <a:p>
          <a:endParaRPr lang="en-US"/>
        </a:p>
      </dgm:t>
    </dgm:pt>
    <dgm:pt modelId="{2D704052-5911-4479-8DD5-2E5B94495392}" type="sibTrans" cxnId="{C739A951-B02A-4F77-B1E2-B63BAECB01F8}">
      <dgm:prSet/>
      <dgm:spPr/>
      <dgm:t>
        <a:bodyPr/>
        <a:lstStyle/>
        <a:p>
          <a:endParaRPr lang="en-US"/>
        </a:p>
      </dgm:t>
    </dgm:pt>
    <dgm:pt modelId="{4D835087-808A-4F7E-B63B-85522D1A33E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Promise ! ! ! </a:t>
          </a:r>
          <a:endParaRPr lang="en-US"/>
        </a:p>
      </dgm:t>
    </dgm:pt>
    <dgm:pt modelId="{8EC56645-2BB8-4176-A1D3-7D506A325E5C}" type="parTrans" cxnId="{714B15D7-E382-4C90-80A0-391F271E9B72}">
      <dgm:prSet/>
      <dgm:spPr/>
      <dgm:t>
        <a:bodyPr/>
        <a:lstStyle/>
        <a:p>
          <a:endParaRPr lang="en-US"/>
        </a:p>
      </dgm:t>
    </dgm:pt>
    <dgm:pt modelId="{66E2643A-EF9D-4C59-9703-C429CD9229DE}" type="sibTrans" cxnId="{714B15D7-E382-4C90-80A0-391F271E9B72}">
      <dgm:prSet/>
      <dgm:spPr/>
      <dgm:t>
        <a:bodyPr/>
        <a:lstStyle/>
        <a:p>
          <a:endParaRPr lang="en-US"/>
        </a:p>
      </dgm:t>
    </dgm:pt>
    <dgm:pt modelId="{4057AF18-7638-49BC-AE64-0A1EE1E8155B}" type="pres">
      <dgm:prSet presAssocID="{47B83CCC-4E90-4712-8578-582B7FFAD63F}" presName="root" presStyleCnt="0">
        <dgm:presLayoutVars>
          <dgm:dir/>
          <dgm:resizeHandles val="exact"/>
        </dgm:presLayoutVars>
      </dgm:prSet>
      <dgm:spPr/>
    </dgm:pt>
    <dgm:pt modelId="{57E36EC0-E772-4D1A-9AF2-3286AFDC4054}" type="pres">
      <dgm:prSet presAssocID="{13809023-B1AE-4C5F-A5C1-9C7E3134D625}" presName="compNode" presStyleCnt="0"/>
      <dgm:spPr/>
    </dgm:pt>
    <dgm:pt modelId="{2531DEBC-D637-4F85-880B-721F1B381BE3}" type="pres">
      <dgm:prSet presAssocID="{13809023-B1AE-4C5F-A5C1-9C7E3134D6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10F3B7F-DA52-48DA-B5BC-15E63CAB7D13}" type="pres">
      <dgm:prSet presAssocID="{13809023-B1AE-4C5F-A5C1-9C7E3134D625}" presName="iconSpace" presStyleCnt="0"/>
      <dgm:spPr/>
    </dgm:pt>
    <dgm:pt modelId="{CAB6038E-5359-4ACB-B1CD-CEC64FE108D9}" type="pres">
      <dgm:prSet presAssocID="{13809023-B1AE-4C5F-A5C1-9C7E3134D625}" presName="parTx" presStyleLbl="revTx" presStyleIdx="0" presStyleCnt="4">
        <dgm:presLayoutVars>
          <dgm:chMax val="0"/>
          <dgm:chPref val="0"/>
        </dgm:presLayoutVars>
      </dgm:prSet>
      <dgm:spPr/>
    </dgm:pt>
    <dgm:pt modelId="{C4717D26-1F66-4CA4-A74C-54E73FA54E00}" type="pres">
      <dgm:prSet presAssocID="{13809023-B1AE-4C5F-A5C1-9C7E3134D625}" presName="txSpace" presStyleCnt="0"/>
      <dgm:spPr/>
    </dgm:pt>
    <dgm:pt modelId="{644BC2A5-A53C-49E9-9790-5EF5CFB1D43D}" type="pres">
      <dgm:prSet presAssocID="{13809023-B1AE-4C5F-A5C1-9C7E3134D625}" presName="desTx" presStyleLbl="revTx" presStyleIdx="1" presStyleCnt="4">
        <dgm:presLayoutVars/>
      </dgm:prSet>
      <dgm:spPr/>
    </dgm:pt>
    <dgm:pt modelId="{8679FA80-4844-445B-9098-44D877EA3407}" type="pres">
      <dgm:prSet presAssocID="{63AFDFBF-1B6C-41C2-9DD5-BE4AE42A54D4}" presName="sibTrans" presStyleCnt="0"/>
      <dgm:spPr/>
    </dgm:pt>
    <dgm:pt modelId="{37D2277B-6362-4848-BEB3-A098C421355B}" type="pres">
      <dgm:prSet presAssocID="{72234D37-0C8D-48F3-BD13-344ADCBD8E07}" presName="compNode" presStyleCnt="0"/>
      <dgm:spPr/>
    </dgm:pt>
    <dgm:pt modelId="{7CB3701F-81DD-4E4C-9C3D-43596638B254}" type="pres">
      <dgm:prSet presAssocID="{72234D37-0C8D-48F3-BD13-344ADCBD8E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ADB3809-4F33-4FF1-8F47-69BEEB1BAC74}" type="pres">
      <dgm:prSet presAssocID="{72234D37-0C8D-48F3-BD13-344ADCBD8E07}" presName="iconSpace" presStyleCnt="0"/>
      <dgm:spPr/>
    </dgm:pt>
    <dgm:pt modelId="{BC99F7BE-3A9C-48AA-8A04-22E3D1261D68}" type="pres">
      <dgm:prSet presAssocID="{72234D37-0C8D-48F3-BD13-344ADCBD8E07}" presName="parTx" presStyleLbl="revTx" presStyleIdx="2" presStyleCnt="4">
        <dgm:presLayoutVars>
          <dgm:chMax val="0"/>
          <dgm:chPref val="0"/>
        </dgm:presLayoutVars>
      </dgm:prSet>
      <dgm:spPr/>
    </dgm:pt>
    <dgm:pt modelId="{0A8BC29E-3EBB-4E3D-B1BD-B0F3AC1C4FEE}" type="pres">
      <dgm:prSet presAssocID="{72234D37-0C8D-48F3-BD13-344ADCBD8E07}" presName="txSpace" presStyleCnt="0"/>
      <dgm:spPr/>
    </dgm:pt>
    <dgm:pt modelId="{AFAFDA34-0D9C-44CD-800F-67AEA8332B5A}" type="pres">
      <dgm:prSet presAssocID="{72234D37-0C8D-48F3-BD13-344ADCBD8E07}" presName="desTx" presStyleLbl="revTx" presStyleIdx="3" presStyleCnt="4">
        <dgm:presLayoutVars/>
      </dgm:prSet>
      <dgm:spPr/>
    </dgm:pt>
  </dgm:ptLst>
  <dgm:cxnLst>
    <dgm:cxn modelId="{85D34641-FF6D-4DB9-AB35-A68E34DCD15F}" type="presOf" srcId="{4D835087-808A-4F7E-B63B-85522D1A33EC}" destId="{AFAFDA34-0D9C-44CD-800F-67AEA8332B5A}" srcOrd="0" destOrd="1" presId="urn:microsoft.com/office/officeart/2018/2/layout/IconLabelDescriptionList"/>
    <dgm:cxn modelId="{42B9C942-0DD3-46CE-8E31-2DDCFAAFC809}" srcId="{13809023-B1AE-4C5F-A5C1-9C7E3134D625}" destId="{545B642C-C49D-46FD-B875-542CBE44E72A}" srcOrd="2" destOrd="0" parTransId="{E187A842-9398-447B-A051-ED86FFB5A65B}" sibTransId="{2F473A73-7488-4338-88EF-7819100B0CA4}"/>
    <dgm:cxn modelId="{2EBA766F-391D-457B-B02F-06D69906A5E3}" type="presOf" srcId="{72234D37-0C8D-48F3-BD13-344ADCBD8E07}" destId="{BC99F7BE-3A9C-48AA-8A04-22E3D1261D68}" srcOrd="0" destOrd="0" presId="urn:microsoft.com/office/officeart/2018/2/layout/IconLabelDescriptionList"/>
    <dgm:cxn modelId="{C739A951-B02A-4F77-B1E2-B63BAECB01F8}" srcId="{72234D37-0C8D-48F3-BD13-344ADCBD8E07}" destId="{B1ED8820-3224-436D-9239-4BDA967F2945}" srcOrd="0" destOrd="0" parTransId="{2ADF855E-329D-458F-A6EC-33A8FFC4F2F3}" sibTransId="{2D704052-5911-4479-8DD5-2E5B94495392}"/>
    <dgm:cxn modelId="{C74FCB74-4466-4EF9-8402-E6ED7392199D}" srcId="{13809023-B1AE-4C5F-A5C1-9C7E3134D625}" destId="{17572E86-2D66-490B-8491-542BDF1314AD}" srcOrd="3" destOrd="0" parTransId="{0CACF76B-C93A-4D8E-96FB-18108AFB1209}" sibTransId="{B7354AC3-55CE-4EC4-B98B-0BCD995FAF17}"/>
    <dgm:cxn modelId="{075F7F80-FA33-4C7C-880B-ACFABF2190A0}" type="presOf" srcId="{13809023-B1AE-4C5F-A5C1-9C7E3134D625}" destId="{CAB6038E-5359-4ACB-B1CD-CEC64FE108D9}" srcOrd="0" destOrd="0" presId="urn:microsoft.com/office/officeart/2018/2/layout/IconLabelDescriptionList"/>
    <dgm:cxn modelId="{60E78C84-AC30-4F25-B8BC-4C03821A7C82}" type="presOf" srcId="{17572E86-2D66-490B-8491-542BDF1314AD}" destId="{644BC2A5-A53C-49E9-9790-5EF5CFB1D43D}" srcOrd="0" destOrd="3" presId="urn:microsoft.com/office/officeart/2018/2/layout/IconLabelDescriptionList"/>
    <dgm:cxn modelId="{76947D8D-86BC-4707-8543-81CC602E9FC9}" srcId="{47B83CCC-4E90-4712-8578-582B7FFAD63F}" destId="{13809023-B1AE-4C5F-A5C1-9C7E3134D625}" srcOrd="0" destOrd="0" parTransId="{21E49076-5858-4E89-8117-EA524FFF6014}" sibTransId="{63AFDFBF-1B6C-41C2-9DD5-BE4AE42A54D4}"/>
    <dgm:cxn modelId="{151ABD92-B29E-4BEC-9C45-E8B430C80EA4}" srcId="{13809023-B1AE-4C5F-A5C1-9C7E3134D625}" destId="{7EF257BF-CFF6-48C5-A1FD-AFE4D62DDB30}" srcOrd="1" destOrd="0" parTransId="{4BA28D95-F3B5-4512-86ED-0E01F5076ADB}" sibTransId="{411A0477-1D6E-429B-8AAE-56E0C17E13EF}"/>
    <dgm:cxn modelId="{2AA49EA5-5F15-4AC3-AFFD-6597E864E4C9}" type="presOf" srcId="{B1ED8820-3224-436D-9239-4BDA967F2945}" destId="{AFAFDA34-0D9C-44CD-800F-67AEA8332B5A}" srcOrd="0" destOrd="0" presId="urn:microsoft.com/office/officeart/2018/2/layout/IconLabelDescriptionList"/>
    <dgm:cxn modelId="{1ACBFEAA-7FFA-434B-AE9D-74E32A878555}" srcId="{13809023-B1AE-4C5F-A5C1-9C7E3134D625}" destId="{9A34E36A-8F51-4A58-BD03-34ED910A068B}" srcOrd="0" destOrd="0" parTransId="{7DE7077B-DFBC-4F99-ABEC-DD03AB1263F9}" sibTransId="{B589958D-F7CA-4D18-BA44-44BC76DC4F28}"/>
    <dgm:cxn modelId="{D375E4AF-B2FE-4981-A0DF-F22C4C975968}" srcId="{47B83CCC-4E90-4712-8578-582B7FFAD63F}" destId="{72234D37-0C8D-48F3-BD13-344ADCBD8E07}" srcOrd="1" destOrd="0" parTransId="{A61B1287-B3C1-4C44-A35B-ABF61EE8307E}" sibTransId="{B5BD43DF-502F-466D-9645-D443A1C15740}"/>
    <dgm:cxn modelId="{757510B2-8C3D-4502-BA42-6279B7DF0007}" type="presOf" srcId="{47B83CCC-4E90-4712-8578-582B7FFAD63F}" destId="{4057AF18-7638-49BC-AE64-0A1EE1E8155B}" srcOrd="0" destOrd="0" presId="urn:microsoft.com/office/officeart/2018/2/layout/IconLabelDescriptionList"/>
    <dgm:cxn modelId="{AB235BBF-1293-427C-8662-A544D3676D7C}" type="presOf" srcId="{7EF257BF-CFF6-48C5-A1FD-AFE4D62DDB30}" destId="{644BC2A5-A53C-49E9-9790-5EF5CFB1D43D}" srcOrd="0" destOrd="1" presId="urn:microsoft.com/office/officeart/2018/2/layout/IconLabelDescriptionList"/>
    <dgm:cxn modelId="{B4151DCD-1671-4F5C-B4B8-513C8CBE6F58}" type="presOf" srcId="{545B642C-C49D-46FD-B875-542CBE44E72A}" destId="{644BC2A5-A53C-49E9-9790-5EF5CFB1D43D}" srcOrd="0" destOrd="2" presId="urn:microsoft.com/office/officeart/2018/2/layout/IconLabelDescriptionList"/>
    <dgm:cxn modelId="{714B15D7-E382-4C90-80A0-391F271E9B72}" srcId="{72234D37-0C8D-48F3-BD13-344ADCBD8E07}" destId="{4D835087-808A-4F7E-B63B-85522D1A33EC}" srcOrd="1" destOrd="0" parTransId="{8EC56645-2BB8-4176-A1D3-7D506A325E5C}" sibTransId="{66E2643A-EF9D-4C59-9703-C429CD9229DE}"/>
    <dgm:cxn modelId="{65D19BE9-EA92-4E86-B697-055ED8D43272}" type="presOf" srcId="{9A34E36A-8F51-4A58-BD03-34ED910A068B}" destId="{644BC2A5-A53C-49E9-9790-5EF5CFB1D43D}" srcOrd="0" destOrd="0" presId="urn:microsoft.com/office/officeart/2018/2/layout/IconLabelDescriptionList"/>
    <dgm:cxn modelId="{0E676FD0-7A2C-4AB5-893B-2F7E4329C491}" type="presParOf" srcId="{4057AF18-7638-49BC-AE64-0A1EE1E8155B}" destId="{57E36EC0-E772-4D1A-9AF2-3286AFDC4054}" srcOrd="0" destOrd="0" presId="urn:microsoft.com/office/officeart/2018/2/layout/IconLabelDescriptionList"/>
    <dgm:cxn modelId="{6A0E9743-91B3-4728-9444-C3821B48B24A}" type="presParOf" srcId="{57E36EC0-E772-4D1A-9AF2-3286AFDC4054}" destId="{2531DEBC-D637-4F85-880B-721F1B381BE3}" srcOrd="0" destOrd="0" presId="urn:microsoft.com/office/officeart/2018/2/layout/IconLabelDescriptionList"/>
    <dgm:cxn modelId="{A86370F0-35A2-4FF3-9C28-64B776AA7445}" type="presParOf" srcId="{57E36EC0-E772-4D1A-9AF2-3286AFDC4054}" destId="{210F3B7F-DA52-48DA-B5BC-15E63CAB7D13}" srcOrd="1" destOrd="0" presId="urn:microsoft.com/office/officeart/2018/2/layout/IconLabelDescriptionList"/>
    <dgm:cxn modelId="{E7491226-F9D6-4D64-B8C3-B0BF0EA9EB22}" type="presParOf" srcId="{57E36EC0-E772-4D1A-9AF2-3286AFDC4054}" destId="{CAB6038E-5359-4ACB-B1CD-CEC64FE108D9}" srcOrd="2" destOrd="0" presId="urn:microsoft.com/office/officeart/2018/2/layout/IconLabelDescriptionList"/>
    <dgm:cxn modelId="{37AB6109-8517-4A6C-BDFB-C164113EECD4}" type="presParOf" srcId="{57E36EC0-E772-4D1A-9AF2-3286AFDC4054}" destId="{C4717D26-1F66-4CA4-A74C-54E73FA54E00}" srcOrd="3" destOrd="0" presId="urn:microsoft.com/office/officeart/2018/2/layout/IconLabelDescriptionList"/>
    <dgm:cxn modelId="{C934C998-B5EA-4551-A20A-3E781050F7F4}" type="presParOf" srcId="{57E36EC0-E772-4D1A-9AF2-3286AFDC4054}" destId="{644BC2A5-A53C-49E9-9790-5EF5CFB1D43D}" srcOrd="4" destOrd="0" presId="urn:microsoft.com/office/officeart/2018/2/layout/IconLabelDescriptionList"/>
    <dgm:cxn modelId="{B9CB8DF2-0CA5-4778-9EB5-4FCB19028ECB}" type="presParOf" srcId="{4057AF18-7638-49BC-AE64-0A1EE1E8155B}" destId="{8679FA80-4844-445B-9098-44D877EA3407}" srcOrd="1" destOrd="0" presId="urn:microsoft.com/office/officeart/2018/2/layout/IconLabelDescriptionList"/>
    <dgm:cxn modelId="{594D2A5A-E8C1-4D3C-94D6-54EA2677EB6F}" type="presParOf" srcId="{4057AF18-7638-49BC-AE64-0A1EE1E8155B}" destId="{37D2277B-6362-4848-BEB3-A098C421355B}" srcOrd="2" destOrd="0" presId="urn:microsoft.com/office/officeart/2018/2/layout/IconLabelDescriptionList"/>
    <dgm:cxn modelId="{C18E4553-238F-4060-B857-231BC424134D}" type="presParOf" srcId="{37D2277B-6362-4848-BEB3-A098C421355B}" destId="{7CB3701F-81DD-4E4C-9C3D-43596638B254}" srcOrd="0" destOrd="0" presId="urn:microsoft.com/office/officeart/2018/2/layout/IconLabelDescriptionList"/>
    <dgm:cxn modelId="{B8B86EDF-C082-405C-BC64-1A1280EEFDB1}" type="presParOf" srcId="{37D2277B-6362-4848-BEB3-A098C421355B}" destId="{1ADB3809-4F33-4FF1-8F47-69BEEB1BAC74}" srcOrd="1" destOrd="0" presId="urn:microsoft.com/office/officeart/2018/2/layout/IconLabelDescriptionList"/>
    <dgm:cxn modelId="{1B089C68-9E4E-4F03-8CFC-341280AA79BF}" type="presParOf" srcId="{37D2277B-6362-4848-BEB3-A098C421355B}" destId="{BC99F7BE-3A9C-48AA-8A04-22E3D1261D68}" srcOrd="2" destOrd="0" presId="urn:microsoft.com/office/officeart/2018/2/layout/IconLabelDescriptionList"/>
    <dgm:cxn modelId="{1C023A77-B351-4AEF-872F-D10E78B04FBD}" type="presParOf" srcId="{37D2277B-6362-4848-BEB3-A098C421355B}" destId="{0A8BC29E-3EBB-4E3D-B1BD-B0F3AC1C4FEE}" srcOrd="3" destOrd="0" presId="urn:microsoft.com/office/officeart/2018/2/layout/IconLabelDescriptionList"/>
    <dgm:cxn modelId="{404BBA22-E738-4688-944E-010525E0D00D}" type="presParOf" srcId="{37D2277B-6362-4848-BEB3-A098C421355B}" destId="{AFAFDA34-0D9C-44CD-800F-67AEA8332B5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002124-337C-4748-92AF-1062D4825AD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6D4F2A-2C5F-442F-8626-D10D24BF0AB7}">
      <dgm:prSet/>
      <dgm:spPr/>
      <dgm:t>
        <a:bodyPr/>
        <a:lstStyle/>
        <a:p>
          <a:r>
            <a:rPr lang="cs-CZ"/>
            <a:t>Macrotask je každý hlavní handler  na event uživatele / sítě / setTimeout / interval</a:t>
          </a:r>
          <a:endParaRPr lang="en-US"/>
        </a:p>
      </dgm:t>
    </dgm:pt>
    <dgm:pt modelId="{01F18722-AA2F-4806-8E56-68481CCB58C2}" type="parTrans" cxnId="{CA276E4F-8ED7-4D54-B216-55A32DC04DBC}">
      <dgm:prSet/>
      <dgm:spPr/>
      <dgm:t>
        <a:bodyPr/>
        <a:lstStyle/>
        <a:p>
          <a:endParaRPr lang="en-US"/>
        </a:p>
      </dgm:t>
    </dgm:pt>
    <dgm:pt modelId="{20DF0C64-BBC6-4976-97C6-36EA758E7138}" type="sibTrans" cxnId="{CA276E4F-8ED7-4D54-B216-55A32DC04DBC}">
      <dgm:prSet/>
      <dgm:spPr/>
      <dgm:t>
        <a:bodyPr/>
        <a:lstStyle/>
        <a:p>
          <a:endParaRPr lang="en-US"/>
        </a:p>
      </dgm:t>
    </dgm:pt>
    <dgm:pt modelId="{456C2F62-0992-45B0-AB87-06167D160114}">
      <dgm:prSet/>
      <dgm:spPr/>
      <dgm:t>
        <a:bodyPr/>
        <a:lstStyle/>
        <a:p>
          <a:r>
            <a:rPr lang="cs-CZ"/>
            <a:t>Microtasky jsou všechny ostatní callbacky</a:t>
          </a:r>
          <a:endParaRPr lang="en-US"/>
        </a:p>
      </dgm:t>
    </dgm:pt>
    <dgm:pt modelId="{AEED849F-BE31-4619-9818-50B1A1C6C673}" type="parTrans" cxnId="{AA50ACCF-52C1-45AB-A410-8527B2159335}">
      <dgm:prSet/>
      <dgm:spPr/>
      <dgm:t>
        <a:bodyPr/>
        <a:lstStyle/>
        <a:p>
          <a:endParaRPr lang="en-US"/>
        </a:p>
      </dgm:t>
    </dgm:pt>
    <dgm:pt modelId="{972B0B6B-EA5A-4484-89CB-AF15654B66FD}" type="sibTrans" cxnId="{AA50ACCF-52C1-45AB-A410-8527B2159335}">
      <dgm:prSet/>
      <dgm:spPr/>
      <dgm:t>
        <a:bodyPr/>
        <a:lstStyle/>
        <a:p>
          <a:endParaRPr lang="en-US"/>
        </a:p>
      </dgm:t>
    </dgm:pt>
    <dgm:pt modelId="{6EEC603D-C010-4DCC-9731-7BE20D1ADD40}">
      <dgm:prSet/>
      <dgm:spPr/>
      <dgm:t>
        <a:bodyPr/>
        <a:lstStyle/>
        <a:p>
          <a:r>
            <a:rPr lang="cs-CZ"/>
            <a:t>ZJEDNODUŠENĚ ŘEŠENO UVAŽUJTE TAK, ŽE KAŽDÉ „KLIKNUTÍ UŽIVATELE“ NEBO SERVER RESPONSE TRIGERUJE JEDNU ITERACI EVENT-LOOPU</a:t>
          </a:r>
          <a:endParaRPr lang="en-US"/>
        </a:p>
      </dgm:t>
    </dgm:pt>
    <dgm:pt modelId="{892E3850-C8F4-4850-9D7A-70370DCF6A58}" type="parTrans" cxnId="{DEC184ED-1AA9-436C-82AE-F3C6DC64BE5B}">
      <dgm:prSet/>
      <dgm:spPr/>
      <dgm:t>
        <a:bodyPr/>
        <a:lstStyle/>
        <a:p>
          <a:endParaRPr lang="en-US"/>
        </a:p>
      </dgm:t>
    </dgm:pt>
    <dgm:pt modelId="{ED08CCE9-0689-4FD5-8CDF-117B244F4195}" type="sibTrans" cxnId="{DEC184ED-1AA9-436C-82AE-F3C6DC64BE5B}">
      <dgm:prSet/>
      <dgm:spPr/>
      <dgm:t>
        <a:bodyPr/>
        <a:lstStyle/>
        <a:p>
          <a:endParaRPr lang="en-US"/>
        </a:p>
      </dgm:t>
    </dgm:pt>
    <dgm:pt modelId="{396D3D57-23BB-48C0-B783-9F9B041EF80A}" type="pres">
      <dgm:prSet presAssocID="{45002124-337C-4748-92AF-1062D4825ADC}" presName="linear" presStyleCnt="0">
        <dgm:presLayoutVars>
          <dgm:animLvl val="lvl"/>
          <dgm:resizeHandles val="exact"/>
        </dgm:presLayoutVars>
      </dgm:prSet>
      <dgm:spPr/>
    </dgm:pt>
    <dgm:pt modelId="{FDCF903B-34D5-4474-9E6A-8263922E9D43}" type="pres">
      <dgm:prSet presAssocID="{176D4F2A-2C5F-442F-8626-D10D24BF0A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BE8703-06EE-4DF2-9B38-47FE604D1AAD}" type="pres">
      <dgm:prSet presAssocID="{20DF0C64-BBC6-4976-97C6-36EA758E7138}" presName="spacer" presStyleCnt="0"/>
      <dgm:spPr/>
    </dgm:pt>
    <dgm:pt modelId="{32DF33FE-ADFE-4828-9D0A-82E126D5C8AD}" type="pres">
      <dgm:prSet presAssocID="{456C2F62-0992-45B0-AB87-06167D1601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E64645-F161-493A-BF9C-F97A7D1C90F6}" type="pres">
      <dgm:prSet presAssocID="{972B0B6B-EA5A-4484-89CB-AF15654B66FD}" presName="spacer" presStyleCnt="0"/>
      <dgm:spPr/>
    </dgm:pt>
    <dgm:pt modelId="{9E3A7805-D0B3-4B69-B6E4-86107A64BCDC}" type="pres">
      <dgm:prSet presAssocID="{6EEC603D-C010-4DCC-9731-7BE20D1ADD4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01FC04-A95E-42E2-AEE5-B2834A938254}" type="presOf" srcId="{176D4F2A-2C5F-442F-8626-D10D24BF0AB7}" destId="{FDCF903B-34D5-4474-9E6A-8263922E9D43}" srcOrd="0" destOrd="0" presId="urn:microsoft.com/office/officeart/2005/8/layout/vList2"/>
    <dgm:cxn modelId="{0EDE6319-CEE6-42C9-BD08-2C00548FAB9A}" type="presOf" srcId="{6EEC603D-C010-4DCC-9731-7BE20D1ADD40}" destId="{9E3A7805-D0B3-4B69-B6E4-86107A64BCDC}" srcOrd="0" destOrd="0" presId="urn:microsoft.com/office/officeart/2005/8/layout/vList2"/>
    <dgm:cxn modelId="{CA276E4F-8ED7-4D54-B216-55A32DC04DBC}" srcId="{45002124-337C-4748-92AF-1062D4825ADC}" destId="{176D4F2A-2C5F-442F-8626-D10D24BF0AB7}" srcOrd="0" destOrd="0" parTransId="{01F18722-AA2F-4806-8E56-68481CCB58C2}" sibTransId="{20DF0C64-BBC6-4976-97C6-36EA758E7138}"/>
    <dgm:cxn modelId="{6BCDD57F-DD5D-4F83-9B19-1A2E5C94592D}" type="presOf" srcId="{45002124-337C-4748-92AF-1062D4825ADC}" destId="{396D3D57-23BB-48C0-B783-9F9B041EF80A}" srcOrd="0" destOrd="0" presId="urn:microsoft.com/office/officeart/2005/8/layout/vList2"/>
    <dgm:cxn modelId="{AA50ACCF-52C1-45AB-A410-8527B2159335}" srcId="{45002124-337C-4748-92AF-1062D4825ADC}" destId="{456C2F62-0992-45B0-AB87-06167D160114}" srcOrd="1" destOrd="0" parTransId="{AEED849F-BE31-4619-9818-50B1A1C6C673}" sibTransId="{972B0B6B-EA5A-4484-89CB-AF15654B66FD}"/>
    <dgm:cxn modelId="{DEC184ED-1AA9-436C-82AE-F3C6DC64BE5B}" srcId="{45002124-337C-4748-92AF-1062D4825ADC}" destId="{6EEC603D-C010-4DCC-9731-7BE20D1ADD40}" srcOrd="2" destOrd="0" parTransId="{892E3850-C8F4-4850-9D7A-70370DCF6A58}" sibTransId="{ED08CCE9-0689-4FD5-8CDF-117B244F4195}"/>
    <dgm:cxn modelId="{7C687BFA-CB90-423F-A3B9-0F69343129FE}" type="presOf" srcId="{456C2F62-0992-45B0-AB87-06167D160114}" destId="{32DF33FE-ADFE-4828-9D0A-82E126D5C8AD}" srcOrd="0" destOrd="0" presId="urn:microsoft.com/office/officeart/2005/8/layout/vList2"/>
    <dgm:cxn modelId="{E2513F88-9394-42EF-851F-05972F4E2FEF}" type="presParOf" srcId="{396D3D57-23BB-48C0-B783-9F9B041EF80A}" destId="{FDCF903B-34D5-4474-9E6A-8263922E9D43}" srcOrd="0" destOrd="0" presId="urn:microsoft.com/office/officeart/2005/8/layout/vList2"/>
    <dgm:cxn modelId="{0B0270BB-53FB-42BA-94D5-7094AD08859F}" type="presParOf" srcId="{396D3D57-23BB-48C0-B783-9F9B041EF80A}" destId="{81BE8703-06EE-4DF2-9B38-47FE604D1AAD}" srcOrd="1" destOrd="0" presId="urn:microsoft.com/office/officeart/2005/8/layout/vList2"/>
    <dgm:cxn modelId="{A905199E-BA6C-4126-B13E-B79485691AAF}" type="presParOf" srcId="{396D3D57-23BB-48C0-B783-9F9B041EF80A}" destId="{32DF33FE-ADFE-4828-9D0A-82E126D5C8AD}" srcOrd="2" destOrd="0" presId="urn:microsoft.com/office/officeart/2005/8/layout/vList2"/>
    <dgm:cxn modelId="{60436382-696A-4E71-BA47-A0418CB56E45}" type="presParOf" srcId="{396D3D57-23BB-48C0-B783-9F9B041EF80A}" destId="{BFE64645-F161-493A-BF9C-F97A7D1C90F6}" srcOrd="3" destOrd="0" presId="urn:microsoft.com/office/officeart/2005/8/layout/vList2"/>
    <dgm:cxn modelId="{B3BA221C-AAB4-4FDD-87C3-7756A9D5807E}" type="presParOf" srcId="{396D3D57-23BB-48C0-B783-9F9B041EF80A}" destId="{9E3A7805-D0B3-4B69-B6E4-86107A64BC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CD147-3B91-4710-B50D-6FF1BBADA055}">
      <dsp:nvSpPr>
        <dsp:cNvPr id="0" name=""/>
        <dsp:cNvSpPr/>
      </dsp:nvSpPr>
      <dsp:spPr>
        <a:xfrm>
          <a:off x="599625" y="233922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6408E-F1DA-4FE3-A098-731BA8B92F33}">
      <dsp:nvSpPr>
        <dsp:cNvPr id="0" name=""/>
        <dsp:cNvSpPr/>
      </dsp:nvSpPr>
      <dsp:spPr>
        <a:xfrm>
          <a:off x="994500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EA85D-DA38-429B-AD59-7E5C0C70467E}">
      <dsp:nvSpPr>
        <dsp:cNvPr id="0" name=""/>
        <dsp:cNvSpPr/>
      </dsp:nvSpPr>
      <dsp:spPr>
        <a:xfrm>
          <a:off x="7313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Javascript everywhere (no escape </a:t>
          </a:r>
          <a:r>
            <a:rPr lang="cs-CZ" sz="1700" kern="1200">
              <a:sym typeface="Wingdings" panose="05000000000000000000" pitchFamily="2" charset="2"/>
            </a:rPr>
            <a:t></a:t>
          </a:r>
          <a:r>
            <a:rPr lang="cs-CZ" sz="1700" kern="1200"/>
            <a:t> )</a:t>
          </a:r>
          <a:endParaRPr lang="en-US" sz="1700" kern="1200"/>
        </a:p>
      </dsp:txBody>
      <dsp:txXfrm>
        <a:off x="7313" y="2663922"/>
        <a:ext cx="3037500" cy="720000"/>
      </dsp:txXfrm>
    </dsp:sp>
    <dsp:sp modelId="{FE232C7B-57DD-444D-82BE-6696518A319E}">
      <dsp:nvSpPr>
        <dsp:cNvPr id="0" name=""/>
        <dsp:cNvSpPr/>
      </dsp:nvSpPr>
      <dsp:spPr>
        <a:xfrm>
          <a:off x="4168688" y="233922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3A7CB-A135-4F4D-BDD0-9CCEDF687B59}">
      <dsp:nvSpPr>
        <dsp:cNvPr id="0" name=""/>
        <dsp:cNvSpPr/>
      </dsp:nvSpPr>
      <dsp:spPr>
        <a:xfrm>
          <a:off x="4563563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8E8FC-A910-4F80-A922-EA8411818C6B}">
      <dsp:nvSpPr>
        <dsp:cNvPr id="0" name=""/>
        <dsp:cNvSpPr/>
      </dsp:nvSpPr>
      <dsp:spPr>
        <a:xfrm>
          <a:off x="3576376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NPM balíčkovač, package.json, package-lock.json </a:t>
          </a:r>
          <a:endParaRPr lang="en-US" sz="1700" kern="1200"/>
        </a:p>
      </dsp:txBody>
      <dsp:txXfrm>
        <a:off x="3576376" y="2663922"/>
        <a:ext cx="3037500" cy="720000"/>
      </dsp:txXfrm>
    </dsp:sp>
    <dsp:sp modelId="{DE9C2E2E-874B-4916-83DD-71FAEE77E7DA}">
      <dsp:nvSpPr>
        <dsp:cNvPr id="0" name=""/>
        <dsp:cNvSpPr/>
      </dsp:nvSpPr>
      <dsp:spPr>
        <a:xfrm>
          <a:off x="7737751" y="233922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B54D-4592-4C05-B650-08AA9B42931D}">
      <dsp:nvSpPr>
        <dsp:cNvPr id="0" name=""/>
        <dsp:cNvSpPr/>
      </dsp:nvSpPr>
      <dsp:spPr>
        <a:xfrm>
          <a:off x="8132626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AA3B0-96BF-4BF7-8B2F-6C4A7F6FA5D4}">
      <dsp:nvSpPr>
        <dsp:cNvPr id="0" name=""/>
        <dsp:cNvSpPr/>
      </dsp:nvSpPr>
      <dsp:spPr>
        <a:xfrm>
          <a:off x="7145438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YARN</a:t>
          </a:r>
          <a:endParaRPr lang="en-US" sz="1700" kern="1200"/>
        </a:p>
      </dsp:txBody>
      <dsp:txXfrm>
        <a:off x="7145438" y="2663922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EF082-8F11-4E2F-8DF7-A91DAD7567C1}">
      <dsp:nvSpPr>
        <dsp:cNvPr id="0" name=""/>
        <dsp:cNvSpPr/>
      </dsp:nvSpPr>
      <dsp:spPr>
        <a:xfrm>
          <a:off x="198" y="631217"/>
          <a:ext cx="2611933" cy="1305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/>
            <a:t>Injectované věci</a:t>
          </a:r>
          <a:endParaRPr lang="en-US" sz="2800" kern="1200"/>
        </a:p>
      </dsp:txBody>
      <dsp:txXfrm>
        <a:off x="38448" y="669467"/>
        <a:ext cx="2535433" cy="1229466"/>
      </dsp:txXfrm>
    </dsp:sp>
    <dsp:sp modelId="{5502A950-CCBF-40DF-B242-148A1B9A839E}">
      <dsp:nvSpPr>
        <dsp:cNvPr id="0" name=""/>
        <dsp:cNvSpPr/>
      </dsp:nvSpPr>
      <dsp:spPr>
        <a:xfrm>
          <a:off x="198" y="2133079"/>
          <a:ext cx="2611933" cy="1305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/>
            <a:t>Způsoby providování</a:t>
          </a:r>
          <a:endParaRPr lang="en-US" sz="2800" kern="1200"/>
        </a:p>
      </dsp:txBody>
      <dsp:txXfrm>
        <a:off x="38448" y="2171329"/>
        <a:ext cx="2535433" cy="1229466"/>
      </dsp:txXfrm>
    </dsp:sp>
    <dsp:sp modelId="{FDF927FB-6779-4917-BEE3-F33C84B7D739}">
      <dsp:nvSpPr>
        <dsp:cNvPr id="0" name=""/>
        <dsp:cNvSpPr/>
      </dsp:nvSpPr>
      <dsp:spPr>
        <a:xfrm rot="18289469">
          <a:off x="2219759" y="2014037"/>
          <a:ext cx="1829519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1829519" y="21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88781" y="1989393"/>
        <a:ext cx="91475" cy="91475"/>
      </dsp:txXfrm>
    </dsp:sp>
    <dsp:sp modelId="{6A28AF02-ED7B-4B04-A788-A9B3EE9C8BC3}">
      <dsp:nvSpPr>
        <dsp:cNvPr id="0" name=""/>
        <dsp:cNvSpPr/>
      </dsp:nvSpPr>
      <dsp:spPr>
        <a:xfrm>
          <a:off x="3656905" y="631217"/>
          <a:ext cx="2611933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/>
            <a:t>V modulu </a:t>
          </a:r>
          <a:endParaRPr lang="en-US" sz="2800" kern="1200"/>
        </a:p>
      </dsp:txBody>
      <dsp:txXfrm>
        <a:off x="3695155" y="669467"/>
        <a:ext cx="2535433" cy="1229466"/>
      </dsp:txXfrm>
    </dsp:sp>
    <dsp:sp modelId="{CE6E9299-A073-4E39-B5DA-C96929BD0ADB}">
      <dsp:nvSpPr>
        <dsp:cNvPr id="0" name=""/>
        <dsp:cNvSpPr/>
      </dsp:nvSpPr>
      <dsp:spPr>
        <a:xfrm>
          <a:off x="2612132" y="2764968"/>
          <a:ext cx="1044773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1044773" y="21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8399" y="2759943"/>
        <a:ext cx="52238" cy="52238"/>
      </dsp:txXfrm>
    </dsp:sp>
    <dsp:sp modelId="{2719D276-1089-4614-AAB2-23E35509F3CF}">
      <dsp:nvSpPr>
        <dsp:cNvPr id="0" name=""/>
        <dsp:cNvSpPr/>
      </dsp:nvSpPr>
      <dsp:spPr>
        <a:xfrm>
          <a:off x="3656905" y="2133079"/>
          <a:ext cx="2611933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/>
            <a:t>V komponentě</a:t>
          </a:r>
          <a:endParaRPr lang="en-US" sz="2800" kern="1200"/>
        </a:p>
      </dsp:txBody>
      <dsp:txXfrm>
        <a:off x="3695155" y="2171329"/>
        <a:ext cx="2535433" cy="1229466"/>
      </dsp:txXfrm>
    </dsp:sp>
    <dsp:sp modelId="{22E9F037-2E92-4AD2-B5C6-6D17D1E0EFA0}">
      <dsp:nvSpPr>
        <dsp:cNvPr id="0" name=""/>
        <dsp:cNvSpPr/>
      </dsp:nvSpPr>
      <dsp:spPr>
        <a:xfrm rot="3310531">
          <a:off x="2219759" y="3515899"/>
          <a:ext cx="1829519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1829519" y="21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88781" y="3491255"/>
        <a:ext cx="91475" cy="91475"/>
      </dsp:txXfrm>
    </dsp:sp>
    <dsp:sp modelId="{8935A6AB-2AF9-4538-BC95-58CB8F76F712}">
      <dsp:nvSpPr>
        <dsp:cNvPr id="0" name=""/>
        <dsp:cNvSpPr/>
      </dsp:nvSpPr>
      <dsp:spPr>
        <a:xfrm>
          <a:off x="3656905" y="3634940"/>
          <a:ext cx="2611933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/>
            <a:t>providedIn: root, any, platform</a:t>
          </a:r>
          <a:endParaRPr lang="en-US" sz="2800" kern="1200"/>
        </a:p>
      </dsp:txBody>
      <dsp:txXfrm>
        <a:off x="3695155" y="3673190"/>
        <a:ext cx="2535433" cy="1229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A474C-134A-4289-BB91-4320D144670F}">
      <dsp:nvSpPr>
        <dsp:cNvPr id="0" name=""/>
        <dsp:cNvSpPr/>
      </dsp:nvSpPr>
      <dsp:spPr>
        <a:xfrm>
          <a:off x="765" y="2089672"/>
          <a:ext cx="2785558" cy="13927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HttpClientModule</a:t>
          </a:r>
          <a:endParaRPr lang="en-US" sz="2700" kern="1200"/>
        </a:p>
      </dsp:txBody>
      <dsp:txXfrm>
        <a:off x="41558" y="2130465"/>
        <a:ext cx="2703972" cy="1311193"/>
      </dsp:txXfrm>
    </dsp:sp>
    <dsp:sp modelId="{06C7DE6C-B808-4904-8D01-E3DE1ACF8FA7}">
      <dsp:nvSpPr>
        <dsp:cNvPr id="0" name=""/>
        <dsp:cNvSpPr/>
      </dsp:nvSpPr>
      <dsp:spPr>
        <a:xfrm>
          <a:off x="3482713" y="2089672"/>
          <a:ext cx="2785558" cy="13927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HttpClient</a:t>
          </a:r>
          <a:endParaRPr lang="en-US" sz="2700" kern="1200"/>
        </a:p>
      </dsp:txBody>
      <dsp:txXfrm>
        <a:off x="3523506" y="2130465"/>
        <a:ext cx="2703972" cy="1311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BF2C6-A0F4-4C9E-8234-26CC1A4B2C9A}">
      <dsp:nvSpPr>
        <dsp:cNvPr id="0" name=""/>
        <dsp:cNvSpPr/>
      </dsp:nvSpPr>
      <dsp:spPr>
        <a:xfrm>
          <a:off x="0" y="500107"/>
          <a:ext cx="626903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9E63B-8AEF-495D-98CB-AEEBB8650036}">
      <dsp:nvSpPr>
        <dsp:cNvPr id="0" name=""/>
        <dsp:cNvSpPr/>
      </dsp:nvSpPr>
      <dsp:spPr>
        <a:xfrm>
          <a:off x="313451" y="190147"/>
          <a:ext cx="4388326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Observable – hodnota v čase </a:t>
          </a:r>
          <a:endParaRPr lang="en-US" sz="2100" kern="1200"/>
        </a:p>
      </dsp:txBody>
      <dsp:txXfrm>
        <a:off x="343713" y="220409"/>
        <a:ext cx="4327802" cy="559396"/>
      </dsp:txXfrm>
    </dsp:sp>
    <dsp:sp modelId="{9AD432D5-89D6-48B3-A65D-C9CEC4736C61}">
      <dsp:nvSpPr>
        <dsp:cNvPr id="0" name=""/>
        <dsp:cNvSpPr/>
      </dsp:nvSpPr>
      <dsp:spPr>
        <a:xfrm>
          <a:off x="0" y="1452667"/>
          <a:ext cx="6269038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437388" rIns="48654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/>
            <a:t>Observable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/>
            <a:t>Subject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/>
            <a:t>BehaviorSubject</a:t>
          </a:r>
          <a:endParaRPr lang="en-US" sz="2100" kern="1200"/>
        </a:p>
      </dsp:txBody>
      <dsp:txXfrm>
        <a:off x="0" y="1452667"/>
        <a:ext cx="6269038" cy="1587600"/>
      </dsp:txXfrm>
    </dsp:sp>
    <dsp:sp modelId="{0FA177B4-9D0B-4259-810B-212CD2A3BC4A}">
      <dsp:nvSpPr>
        <dsp:cNvPr id="0" name=""/>
        <dsp:cNvSpPr/>
      </dsp:nvSpPr>
      <dsp:spPr>
        <a:xfrm>
          <a:off x="313451" y="1142707"/>
          <a:ext cx="4388326" cy="6199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Různé druhy observablu </a:t>
          </a:r>
          <a:endParaRPr lang="en-US" sz="2100" kern="1200"/>
        </a:p>
      </dsp:txBody>
      <dsp:txXfrm>
        <a:off x="343713" y="1172969"/>
        <a:ext cx="4327802" cy="559396"/>
      </dsp:txXfrm>
    </dsp:sp>
    <dsp:sp modelId="{C838C70F-4882-4C62-A33B-DF0674571186}">
      <dsp:nvSpPr>
        <dsp:cNvPr id="0" name=""/>
        <dsp:cNvSpPr/>
      </dsp:nvSpPr>
      <dsp:spPr>
        <a:xfrm>
          <a:off x="0" y="3463627"/>
          <a:ext cx="6269038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437388" rIns="48654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/>
            <a:t>Map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/>
            <a:t>combineLatest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/>
            <a:t>mergeMap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/>
            <a:t>filter,…</a:t>
          </a:r>
          <a:endParaRPr lang="en-US" sz="2100" kern="1200"/>
        </a:p>
      </dsp:txBody>
      <dsp:txXfrm>
        <a:off x="0" y="3463627"/>
        <a:ext cx="6269038" cy="1918350"/>
      </dsp:txXfrm>
    </dsp:sp>
    <dsp:sp modelId="{9350E3A5-4D92-473F-A062-5BE8AF163E5C}">
      <dsp:nvSpPr>
        <dsp:cNvPr id="0" name=""/>
        <dsp:cNvSpPr/>
      </dsp:nvSpPr>
      <dsp:spPr>
        <a:xfrm>
          <a:off x="313451" y="3153667"/>
          <a:ext cx="4388326" cy="6199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Modifikovat je lze pomocí operátorů </a:t>
          </a:r>
          <a:endParaRPr lang="en-US" sz="2100" kern="1200"/>
        </a:p>
      </dsp:txBody>
      <dsp:txXfrm>
        <a:off x="343713" y="3183929"/>
        <a:ext cx="4327802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9579B-F0EE-488F-A1EF-ECCE41B876BD}">
      <dsp:nvSpPr>
        <dsp:cNvPr id="0" name=""/>
        <dsp:cNvSpPr/>
      </dsp:nvSpPr>
      <dsp:spPr>
        <a:xfrm>
          <a:off x="0" y="417780"/>
          <a:ext cx="683056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21349-1B40-436F-86A3-424EAF5F2C8B}">
      <dsp:nvSpPr>
        <dsp:cNvPr id="0" name=""/>
        <dsp:cNvSpPr/>
      </dsp:nvSpPr>
      <dsp:spPr>
        <a:xfrm>
          <a:off x="341528" y="63540"/>
          <a:ext cx="4781397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25" tIns="0" rIns="180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Dělení chytré / hloupé</a:t>
          </a:r>
          <a:endParaRPr lang="en-US" sz="2400" kern="1200"/>
        </a:p>
      </dsp:txBody>
      <dsp:txXfrm>
        <a:off x="376113" y="98125"/>
        <a:ext cx="4712227" cy="639310"/>
      </dsp:txXfrm>
    </dsp:sp>
    <dsp:sp modelId="{A983383E-416F-465F-AD6C-2247F26C5475}">
      <dsp:nvSpPr>
        <dsp:cNvPr id="0" name=""/>
        <dsp:cNvSpPr/>
      </dsp:nvSpPr>
      <dsp:spPr>
        <a:xfrm>
          <a:off x="0" y="1506420"/>
          <a:ext cx="683056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FBBE0-075B-4837-8C18-12B8D8012E1C}">
      <dsp:nvSpPr>
        <dsp:cNvPr id="0" name=""/>
        <dsp:cNvSpPr/>
      </dsp:nvSpPr>
      <dsp:spPr>
        <a:xfrm>
          <a:off x="341528" y="1152180"/>
          <a:ext cx="4781397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25" tIns="0" rIns="180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Inputs/Outputs</a:t>
          </a:r>
          <a:endParaRPr lang="en-US" sz="2400" kern="1200"/>
        </a:p>
      </dsp:txBody>
      <dsp:txXfrm>
        <a:off x="376113" y="1186765"/>
        <a:ext cx="4712227" cy="639310"/>
      </dsp:txXfrm>
    </dsp:sp>
    <dsp:sp modelId="{34657708-3293-4C18-9AA1-834374653D12}">
      <dsp:nvSpPr>
        <dsp:cNvPr id="0" name=""/>
        <dsp:cNvSpPr/>
      </dsp:nvSpPr>
      <dsp:spPr>
        <a:xfrm>
          <a:off x="0" y="2595060"/>
          <a:ext cx="683056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B6880-1084-47B8-8745-18CC41F26051}">
      <dsp:nvSpPr>
        <dsp:cNvPr id="0" name=""/>
        <dsp:cNvSpPr/>
      </dsp:nvSpPr>
      <dsp:spPr>
        <a:xfrm>
          <a:off x="341528" y="2240820"/>
          <a:ext cx="4781397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25" tIns="0" rIns="180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Scoped Providers</a:t>
          </a:r>
          <a:endParaRPr lang="en-US" sz="2400" kern="1200"/>
        </a:p>
      </dsp:txBody>
      <dsp:txXfrm>
        <a:off x="376113" y="2275405"/>
        <a:ext cx="4712227" cy="639310"/>
      </dsp:txXfrm>
    </dsp:sp>
    <dsp:sp modelId="{45AA2136-401E-497D-82D1-D235766B915C}">
      <dsp:nvSpPr>
        <dsp:cNvPr id="0" name=""/>
        <dsp:cNvSpPr/>
      </dsp:nvSpPr>
      <dsp:spPr>
        <a:xfrm>
          <a:off x="0" y="3683699"/>
          <a:ext cx="683056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60F71-2E20-4862-A7A8-2E8D2F308E0D}">
      <dsp:nvSpPr>
        <dsp:cNvPr id="0" name=""/>
        <dsp:cNvSpPr/>
      </dsp:nvSpPr>
      <dsp:spPr>
        <a:xfrm>
          <a:off x="341528" y="3329460"/>
          <a:ext cx="4781397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25" tIns="0" rIns="180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Global scope (ale fuj)</a:t>
          </a:r>
          <a:endParaRPr lang="en-US" sz="2400" kern="1200"/>
        </a:p>
      </dsp:txBody>
      <dsp:txXfrm>
        <a:off x="376113" y="3364045"/>
        <a:ext cx="4712227" cy="639310"/>
      </dsp:txXfrm>
    </dsp:sp>
    <dsp:sp modelId="{D48F260E-6BED-42CF-B5E3-00636B89AA24}">
      <dsp:nvSpPr>
        <dsp:cNvPr id="0" name=""/>
        <dsp:cNvSpPr/>
      </dsp:nvSpPr>
      <dsp:spPr>
        <a:xfrm>
          <a:off x="0" y="4772339"/>
          <a:ext cx="683056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2EC16-5E2B-4F24-A6CC-CDAD2405784F}">
      <dsp:nvSpPr>
        <dsp:cNvPr id="0" name=""/>
        <dsp:cNvSpPr/>
      </dsp:nvSpPr>
      <dsp:spPr>
        <a:xfrm>
          <a:off x="341528" y="4418099"/>
          <a:ext cx="4781397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25" tIns="0" rIns="180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State management systém</a:t>
          </a:r>
          <a:endParaRPr lang="en-US" sz="2400" kern="1200"/>
        </a:p>
      </dsp:txBody>
      <dsp:txXfrm>
        <a:off x="376113" y="4452684"/>
        <a:ext cx="4712227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1DEBC-D637-4F85-880B-721F1B381BE3}">
      <dsp:nvSpPr>
        <dsp:cNvPr id="0" name=""/>
        <dsp:cNvSpPr/>
      </dsp:nvSpPr>
      <dsp:spPr>
        <a:xfrm>
          <a:off x="3987" y="861979"/>
          <a:ext cx="1046882" cy="104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6038E-5359-4ACB-B1CD-CEC64FE108D9}">
      <dsp:nvSpPr>
        <dsp:cNvPr id="0" name=""/>
        <dsp:cNvSpPr/>
      </dsp:nvSpPr>
      <dsp:spPr>
        <a:xfrm>
          <a:off x="3987" y="2087805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800" kern="1200"/>
            <a:t>Macrotask</a:t>
          </a:r>
          <a:endParaRPr lang="en-US" sz="2800" kern="1200"/>
        </a:p>
      </dsp:txBody>
      <dsp:txXfrm>
        <a:off x="3987" y="2087805"/>
        <a:ext cx="2991093" cy="448664"/>
      </dsp:txXfrm>
    </dsp:sp>
    <dsp:sp modelId="{644BC2A5-A53C-49E9-9790-5EF5CFB1D43D}">
      <dsp:nvSpPr>
        <dsp:cNvPr id="0" name=""/>
        <dsp:cNvSpPr/>
      </dsp:nvSpPr>
      <dsp:spPr>
        <a:xfrm>
          <a:off x="3987" y="2619698"/>
          <a:ext cx="2991093" cy="24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Uživatelské eventy (kliknutí, mouse move, button down,… 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Některé eventy prohlížeče (načtení nového scriptu,..)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Síťový event (dorazil response ze serveru)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setTimeout(), setInterval()</a:t>
          </a:r>
          <a:endParaRPr lang="en-US" sz="1700" kern="1200"/>
        </a:p>
      </dsp:txBody>
      <dsp:txXfrm>
        <a:off x="3987" y="2619698"/>
        <a:ext cx="2991093" cy="2403748"/>
      </dsp:txXfrm>
    </dsp:sp>
    <dsp:sp modelId="{7CB3701F-81DD-4E4C-9C3D-43596638B254}">
      <dsp:nvSpPr>
        <dsp:cNvPr id="0" name=""/>
        <dsp:cNvSpPr/>
      </dsp:nvSpPr>
      <dsp:spPr>
        <a:xfrm>
          <a:off x="3518522" y="861979"/>
          <a:ext cx="1046882" cy="104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9F7BE-3A9C-48AA-8A04-22E3D1261D68}">
      <dsp:nvSpPr>
        <dsp:cNvPr id="0" name=""/>
        <dsp:cNvSpPr/>
      </dsp:nvSpPr>
      <dsp:spPr>
        <a:xfrm>
          <a:off x="3518522" y="2087805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800" kern="1200"/>
            <a:t>Microtasky:</a:t>
          </a:r>
          <a:endParaRPr lang="en-US" sz="2800" kern="1200"/>
        </a:p>
      </dsp:txBody>
      <dsp:txXfrm>
        <a:off x="3518522" y="2087805"/>
        <a:ext cx="2991093" cy="448664"/>
      </dsp:txXfrm>
    </dsp:sp>
    <dsp:sp modelId="{AFAFDA34-0D9C-44CD-800F-67AEA8332B5A}">
      <dsp:nvSpPr>
        <dsp:cNvPr id="0" name=""/>
        <dsp:cNvSpPr/>
      </dsp:nvSpPr>
      <dsp:spPr>
        <a:xfrm>
          <a:off x="3518522" y="2619698"/>
          <a:ext cx="2991093" cy="24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Většina vámi používaných a definovaných callbacků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Promise ! ! ! </a:t>
          </a:r>
          <a:endParaRPr lang="en-US" sz="1700" kern="1200"/>
        </a:p>
      </dsp:txBody>
      <dsp:txXfrm>
        <a:off x="3518522" y="2619698"/>
        <a:ext cx="2991093" cy="24037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F903B-34D5-4474-9E6A-8263922E9D43}">
      <dsp:nvSpPr>
        <dsp:cNvPr id="0" name=""/>
        <dsp:cNvSpPr/>
      </dsp:nvSpPr>
      <dsp:spPr>
        <a:xfrm>
          <a:off x="0" y="61588"/>
          <a:ext cx="6513603" cy="1870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Macrotask je každý hlavní handler  na event uživatele / sítě / setTimeout / interval</a:t>
          </a:r>
          <a:endParaRPr lang="en-US" sz="2600" kern="1200"/>
        </a:p>
      </dsp:txBody>
      <dsp:txXfrm>
        <a:off x="91326" y="152914"/>
        <a:ext cx="6330951" cy="1688178"/>
      </dsp:txXfrm>
    </dsp:sp>
    <dsp:sp modelId="{32DF33FE-ADFE-4828-9D0A-82E126D5C8AD}">
      <dsp:nvSpPr>
        <dsp:cNvPr id="0" name=""/>
        <dsp:cNvSpPr/>
      </dsp:nvSpPr>
      <dsp:spPr>
        <a:xfrm>
          <a:off x="0" y="2007298"/>
          <a:ext cx="6513603" cy="1870830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Microtasky jsou všechny ostatní callbacky</a:t>
          </a:r>
          <a:endParaRPr lang="en-US" sz="2600" kern="1200"/>
        </a:p>
      </dsp:txBody>
      <dsp:txXfrm>
        <a:off x="91326" y="2098624"/>
        <a:ext cx="6330951" cy="1688178"/>
      </dsp:txXfrm>
    </dsp:sp>
    <dsp:sp modelId="{9E3A7805-D0B3-4B69-B6E4-86107A64BCDC}">
      <dsp:nvSpPr>
        <dsp:cNvPr id="0" name=""/>
        <dsp:cNvSpPr/>
      </dsp:nvSpPr>
      <dsp:spPr>
        <a:xfrm>
          <a:off x="0" y="3953008"/>
          <a:ext cx="6513603" cy="187083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ZJEDNODUŠENĚ ŘEŠENO UVAŽUJTE TAK, ŽE KAŽDÉ „KLIKNUTÍ UŽIVATELE“ NEBO SERVER RESPONSE TRIGERUJE JEDNU ITERACI EVENT-LOOPU</a:t>
          </a:r>
          <a:endParaRPr lang="en-US" sz="2600" kern="1200"/>
        </a:p>
      </dsp:txBody>
      <dsp:txXfrm>
        <a:off x="91326" y="4044334"/>
        <a:ext cx="6330951" cy="168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A881B6-5805-4366-A8ED-CFCC865CB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AD2CB69-2113-4622-8701-39FBF1E0F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5D7336-9D03-4585-8D8F-6B859E6A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F22F-7E15-4CA7-9E19-EBEDC50E03FB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D35C67A-0EC5-4D21-B6D3-1C92340A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6451B1-E9A3-4ED7-8A4C-A2FD0CAE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6EA-15E9-45EA-85A8-31FED02847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29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9BC0E-F054-47AB-B830-7968E7D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E1465E2-F009-4D88-A18A-3042E16B5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4378FB3-8577-4BE3-AAD6-1919FE1D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F22F-7E15-4CA7-9E19-EBEDC50E03FB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9CE9E3-5A53-4CDF-A0F9-2B0C7A28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6EE178-3093-4988-96F4-C54AF0B2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6EA-15E9-45EA-85A8-31FED02847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707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F65A9DA-458F-4917-9C80-EB70D1154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976257-B283-4423-8CF4-E12E50539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F8445BB-EE45-4204-B3A6-B26333E5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F22F-7E15-4CA7-9E19-EBEDC50E03FB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B88A8A-7770-492E-BABF-751188EA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E80CA0-9009-4554-87E8-235F23F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6EA-15E9-45EA-85A8-31FED02847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52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0405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52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205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836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651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355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3755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31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BCB81B-1C7C-49DD-907B-E025344E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FD85AD-B0BB-45FF-B953-0B3EB697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9B8BF70-7864-4FF6-BE1E-B851AB48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F22F-7E15-4CA7-9E19-EBEDC50E03FB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BF52FC-B18A-4329-8477-ED72154C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FA2C3B-C2CE-476B-A05F-8449855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6EA-15E9-45EA-85A8-31FED02847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7355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9683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708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531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643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997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703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6450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6966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16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126ABF-34C0-4B06-AA85-7388F54B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B2AED1-F834-425C-81D1-3F9F9173F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C9E83B-750A-481B-8C97-6D2B13A4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F22F-7E15-4CA7-9E19-EBEDC50E03FB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F2B8FB-3D8B-410E-9DE2-6953C73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142711-288A-4C6B-967B-37182703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6EA-15E9-45EA-85A8-31FED02847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77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9F9507-6495-43FD-8BCF-C50E9CC7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5FBB91-5776-485A-945A-2110E7147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417F3F3-CCC5-48EB-B474-FA27057B4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635D086-2ED6-4434-88FE-A60749E3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F22F-7E15-4CA7-9E19-EBEDC50E03FB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8E4EA98-268B-4CF1-AE13-86AE0EAF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614C12C-4200-4388-B7A0-EB7061F8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6EA-15E9-45EA-85A8-31FED02847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756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D21D67-281E-4F5D-9D5B-92361CCE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EB4EF3-3F32-4083-86E6-170F910D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6D4831D-DF8F-48D6-B018-D46A40300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11D3618-B55A-4C4B-B161-FB8F30E91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2D602AD-33AE-496D-ACB1-461D17A78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E5339F2-B5FC-4D7F-BCB5-13CB322B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F22F-7E15-4CA7-9E19-EBEDC50E03FB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A7B51F9-E130-41A4-89A8-899A9454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4B658C9-5044-41A1-BD19-D4C33E44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6EA-15E9-45EA-85A8-31FED02847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35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D867C8-E87C-4E40-AFC5-8964858C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23E5F7-0EAA-4ED3-BE6B-310960BB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F22F-7E15-4CA7-9E19-EBEDC50E03FB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64F615F-D9D9-4C50-BE59-C8969A6C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86E8AE-E343-4A97-A4EC-06F77C73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6EA-15E9-45EA-85A8-31FED02847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357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3B7DCC-4C55-40BB-B07F-7D187997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F22F-7E15-4CA7-9E19-EBEDC50E03FB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09D7B52-6C19-41E2-BFB7-7FFAAE3C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60AFAC8-C5F1-4414-8AA1-F1228438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6EA-15E9-45EA-85A8-31FED02847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78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51006F-1146-4F93-95C5-446C833D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A5C53F-492F-4B31-A7F0-135EBDFB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7545C0B-6202-45F7-BB80-3A260F2D3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D89F9BD-0C93-421E-9D04-80B2E3FB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F22F-7E15-4CA7-9E19-EBEDC50E03FB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5A854E-36DE-4639-BA7C-EE9A2D67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620C2D9-D98D-4128-9ED4-384D578A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6EA-15E9-45EA-85A8-31FED02847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405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1E6D84-7D89-4900-B769-26245745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CEA0950-EB0B-4502-BB2F-3049629F9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3594CAC-25DE-4AB5-BEAE-179F51263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7ED71E-2E65-4277-BB5A-A25D6C91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F22F-7E15-4CA7-9E19-EBEDC50E03FB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EA3B51-ECFD-4AD3-9C42-6852FB8C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5757D9-2EF1-44DB-B9C3-39DE30E7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F6EA-15E9-45EA-85A8-31FED02847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37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91D98BE-805D-49D8-89D2-479C1F77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8F4F854-AB71-4132-9CBB-C2D0DEE02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B80709-0F69-43A8-B650-222937E7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F22F-7E15-4CA7-9E19-EBEDC50E03FB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2D10E1-FB34-479B-8937-A82EE2101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3ED472-9B8C-458D-898E-7FBCE0448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5F6EA-15E9-45EA-85A8-31FED02847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385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8D0671-9967-45B1-8697-ADE7CE2FB5D4}" type="datetimeFigureOut">
              <a:rPr lang="cs-CZ" smtClean="0"/>
              <a:t>04.08.2020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346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spreecommerce.org/t/m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CDC170-BC3E-4B26-AB56-468EE4ABD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Angular</a:t>
            </a:r>
            <a:r>
              <a:rPr lang="cs-CZ" dirty="0"/>
              <a:t> workshop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ED8B31E-6E96-4DB6-B2B5-F71CB6093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848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580F24-17F0-447D-B15A-5F49F237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cs-CZ"/>
              <a:t>Komponenta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E9AFD3-F98B-46D4-831D-AF09EE03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cs-CZ" sz="2000" dirty="0"/>
              <a:t>Kus HTML/CSS/</a:t>
            </a:r>
            <a:r>
              <a:rPr lang="cs-CZ" sz="2000" dirty="0" err="1"/>
              <a:t>Typescript</a:t>
            </a:r>
            <a:endParaRPr lang="cs-CZ" sz="2000" dirty="0"/>
          </a:p>
          <a:p>
            <a:r>
              <a:rPr lang="cs-CZ" sz="2000" dirty="0"/>
              <a:t>Celé UI se skládá z komponent</a:t>
            </a:r>
          </a:p>
          <a:p>
            <a:r>
              <a:rPr lang="cs-CZ" sz="2000" dirty="0"/>
              <a:t>Přijímá vstupy @Input()</a:t>
            </a:r>
          </a:p>
          <a:p>
            <a:r>
              <a:rPr lang="cs-CZ" sz="2000" dirty="0"/>
              <a:t>Vychází z ní eventy @Output()</a:t>
            </a:r>
          </a:p>
          <a:p>
            <a:r>
              <a:rPr lang="cs-CZ" sz="2000" dirty="0"/>
              <a:t>Přes </a:t>
            </a:r>
            <a:r>
              <a:rPr lang="cs-CZ" sz="2000" dirty="0" err="1"/>
              <a:t>constructor</a:t>
            </a:r>
            <a:r>
              <a:rPr lang="cs-CZ" sz="2000" dirty="0"/>
              <a:t> může přijímat závislosti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unidirectional data flow parent child component">
            <a:extLst>
              <a:ext uri="{FF2B5EF4-FFF2-40B4-BE49-F238E27FC236}">
                <a16:creationId xmlns:a16="http://schemas.microsoft.com/office/drawing/2014/main" id="{4B88965E-CAC2-4320-9D50-943BCE4C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74247"/>
            <a:ext cx="6019331" cy="350626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66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8A3F61-57D6-41E5-B5DE-1C4943CB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Template</a:t>
            </a:r>
            <a:r>
              <a:rPr lang="cs-CZ" dirty="0"/>
              <a:t> syntax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FA3141-8338-45FE-A18E-74D4A3C1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Interpolace od proměnné do </a:t>
            </a:r>
            <a:r>
              <a:rPr lang="cs-CZ" dirty="0" err="1"/>
              <a:t>View</a:t>
            </a:r>
            <a:r>
              <a:rPr lang="cs-CZ" dirty="0"/>
              <a:t>   - </a:t>
            </a:r>
            <a:r>
              <a:rPr lang="en-US" dirty="0"/>
              <a:t>{{}}</a:t>
            </a:r>
          </a:p>
          <a:p>
            <a:r>
              <a:rPr lang="en-US" dirty="0"/>
              <a:t>Binding  </a:t>
            </a:r>
            <a:r>
              <a:rPr lang="cs-CZ" dirty="0" err="1"/>
              <a:t>From</a:t>
            </a:r>
            <a:r>
              <a:rPr lang="cs-CZ" dirty="0"/>
              <a:t> proměnné  do VIEW  -  </a:t>
            </a:r>
            <a:r>
              <a:rPr lang="en-US" dirty="0"/>
              <a:t>[]</a:t>
            </a:r>
            <a:endParaRPr lang="cs-CZ" dirty="0"/>
          </a:p>
          <a:p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binding</a:t>
            </a:r>
            <a:endParaRPr lang="cs-CZ" dirty="0"/>
          </a:p>
          <a:p>
            <a:r>
              <a:rPr lang="cs-CZ" dirty="0" err="1"/>
              <a:t>Binding</a:t>
            </a:r>
            <a:r>
              <a:rPr lang="cs-CZ" dirty="0"/>
              <a:t> od VIEW do proměnné (nejčastěji eventy)  - ()</a:t>
            </a:r>
          </a:p>
          <a:p>
            <a:r>
              <a:rPr lang="cs-CZ" dirty="0" err="1"/>
              <a:t>Directives</a:t>
            </a:r>
            <a:r>
              <a:rPr lang="cs-CZ" dirty="0"/>
              <a:t> – </a:t>
            </a:r>
            <a:r>
              <a:rPr lang="cs-CZ" dirty="0" err="1"/>
              <a:t>ngClass</a:t>
            </a:r>
            <a:r>
              <a:rPr lang="cs-CZ" dirty="0"/>
              <a:t>, </a:t>
            </a:r>
            <a:r>
              <a:rPr lang="cs-CZ" dirty="0" err="1"/>
              <a:t>ngStyle</a:t>
            </a:r>
            <a:r>
              <a:rPr lang="cs-CZ" dirty="0"/>
              <a:t>,…</a:t>
            </a:r>
          </a:p>
          <a:p>
            <a:r>
              <a:rPr lang="cs-CZ" dirty="0"/>
              <a:t>Strukturální direktivy  - *</a:t>
            </a:r>
            <a:r>
              <a:rPr lang="cs-CZ" dirty="0" err="1"/>
              <a:t>neco</a:t>
            </a:r>
            <a:r>
              <a:rPr lang="cs-CZ" dirty="0"/>
              <a:t>=„</a:t>
            </a:r>
            <a:r>
              <a:rPr lang="cs-CZ" dirty="0" err="1"/>
              <a:t>microsyntax</a:t>
            </a:r>
            <a:r>
              <a:rPr lang="cs-CZ" dirty="0"/>
              <a:t>“</a:t>
            </a:r>
          </a:p>
          <a:p>
            <a:r>
              <a:rPr lang="cs-CZ" dirty="0" err="1"/>
              <a:t>Pipes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787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8B9531-BF67-4EED-87F5-D505D2CB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Template</a:t>
            </a:r>
            <a:r>
              <a:rPr lang="cs-CZ" dirty="0"/>
              <a:t> shrnutí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3A663B-0105-4DDE-9F51-BED56508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Hranaté závorky když chci </a:t>
            </a:r>
            <a:r>
              <a:rPr lang="cs-CZ" dirty="0" err="1"/>
              <a:t>bindovat</a:t>
            </a:r>
            <a:r>
              <a:rPr lang="cs-CZ" dirty="0"/>
              <a:t> DO HTML</a:t>
            </a:r>
          </a:p>
          <a:p>
            <a:r>
              <a:rPr lang="cs-CZ" dirty="0"/>
              <a:t>Kulaté závorky naslouchání na eventy </a:t>
            </a:r>
          </a:p>
          <a:p>
            <a:r>
              <a:rPr lang="cs-CZ" dirty="0"/>
              <a:t>Hvězdička pro strukturální direktivy  (nejčastěji nějaké IF, FOR,.. Logika)</a:t>
            </a:r>
          </a:p>
          <a:p>
            <a:r>
              <a:rPr lang="cs-CZ" dirty="0"/>
              <a:t>Svislítko pro </a:t>
            </a:r>
            <a:r>
              <a:rPr lang="cs-CZ" dirty="0" err="1"/>
              <a:t>pajpu</a:t>
            </a:r>
            <a:r>
              <a:rPr lang="cs-CZ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8810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2B140C-15BD-4FFC-97DD-B828B3AD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063087-6EBE-4E3C-8167-2FFAA5D65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1-3 soubory </a:t>
            </a:r>
          </a:p>
          <a:p>
            <a:pPr lvl="1"/>
            <a:r>
              <a:rPr lang="cs-CZ" dirty="0"/>
              <a:t>HTML</a:t>
            </a:r>
          </a:p>
          <a:p>
            <a:pPr lvl="1"/>
            <a:r>
              <a:rPr lang="cs-CZ" dirty="0"/>
              <a:t>Styly </a:t>
            </a:r>
          </a:p>
          <a:p>
            <a:pPr lvl="1"/>
            <a:r>
              <a:rPr lang="cs-CZ" dirty="0" err="1"/>
              <a:t>Typescript</a:t>
            </a:r>
            <a:r>
              <a:rPr lang="cs-CZ" dirty="0"/>
              <a:t> </a:t>
            </a:r>
          </a:p>
          <a:p>
            <a:pPr lvl="1"/>
            <a:endParaRPr lang="cs-CZ" dirty="0"/>
          </a:p>
          <a:p>
            <a:r>
              <a:rPr lang="cs-CZ" dirty="0"/>
              <a:t>@Component</a:t>
            </a:r>
          </a:p>
          <a:p>
            <a:pPr lvl="1"/>
            <a:r>
              <a:rPr lang="cs-CZ" dirty="0" err="1"/>
              <a:t>Selector</a:t>
            </a:r>
            <a:endParaRPr lang="cs-CZ" dirty="0"/>
          </a:p>
          <a:p>
            <a:pPr lvl="1"/>
            <a:r>
              <a:rPr lang="cs-CZ" dirty="0"/>
              <a:t>style/</a:t>
            </a:r>
            <a:r>
              <a:rPr lang="cs-CZ" dirty="0" err="1"/>
              <a:t>styleUrls</a:t>
            </a:r>
            <a:endParaRPr lang="cs-CZ" dirty="0"/>
          </a:p>
          <a:p>
            <a:pPr lvl="1"/>
            <a:r>
              <a:rPr lang="cs-CZ" dirty="0" err="1"/>
              <a:t>template</a:t>
            </a:r>
            <a:r>
              <a:rPr lang="cs-CZ" dirty="0"/>
              <a:t>/</a:t>
            </a:r>
            <a:r>
              <a:rPr lang="cs-CZ" dirty="0" err="1"/>
              <a:t>templateUrl</a:t>
            </a:r>
            <a:endParaRPr lang="cs-CZ" dirty="0"/>
          </a:p>
          <a:p>
            <a:pPr lvl="1"/>
            <a:r>
              <a:rPr lang="cs-CZ" dirty="0" err="1"/>
              <a:t>changeDetection</a:t>
            </a:r>
            <a:r>
              <a:rPr lang="cs-CZ" dirty="0"/>
              <a:t>?</a:t>
            </a:r>
          </a:p>
          <a:p>
            <a:pPr lvl="1"/>
            <a:r>
              <a:rPr lang="cs-CZ" dirty="0" err="1"/>
              <a:t>viewEncapsulation</a:t>
            </a:r>
            <a:r>
              <a:rPr lang="cs-CZ" dirty="0"/>
              <a:t>?</a:t>
            </a:r>
          </a:p>
          <a:p>
            <a:pPr lvl="1"/>
            <a:r>
              <a:rPr lang="cs-CZ" dirty="0" err="1"/>
              <a:t>Providers</a:t>
            </a:r>
            <a:r>
              <a:rPr lang="cs-CZ" dirty="0"/>
              <a:t>?</a:t>
            </a:r>
          </a:p>
          <a:p>
            <a:pPr lvl="1"/>
            <a:r>
              <a:rPr lang="cs-CZ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14791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091C5A-9181-4A83-BE1E-DD82E11F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Dodatečné </a:t>
            </a:r>
            <a:r>
              <a:rPr lang="cs-CZ" dirty="0" err="1"/>
              <a:t>info</a:t>
            </a:r>
            <a:r>
              <a:rPr lang="cs-CZ" dirty="0"/>
              <a:t> ke komponentě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02AC30-A1AB-4208-A657-3855F865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Komponentu je potřeba deklarovat v Modulu (prozatím) </a:t>
            </a:r>
          </a:p>
          <a:p>
            <a:r>
              <a:rPr lang="cs-CZ" dirty="0"/>
              <a:t>Lze ji exportovat </a:t>
            </a:r>
          </a:p>
          <a:p>
            <a:r>
              <a:rPr lang="cs-CZ" dirty="0" err="1"/>
              <a:t>Typescript</a:t>
            </a:r>
            <a:r>
              <a:rPr lang="cs-CZ" dirty="0"/>
              <a:t> třída (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Component</a:t>
            </a:r>
            <a:r>
              <a:rPr lang="cs-CZ" dirty="0"/>
              <a:t>) je vzhledem k </a:t>
            </a:r>
            <a:r>
              <a:rPr lang="cs-CZ" dirty="0" err="1"/>
              <a:t>Template</a:t>
            </a:r>
            <a:r>
              <a:rPr lang="cs-CZ" dirty="0"/>
              <a:t> jiná třída (pozor na private </a:t>
            </a:r>
            <a:r>
              <a:rPr lang="cs-CZ" dirty="0" err="1"/>
              <a:t>fieldy</a:t>
            </a:r>
            <a:r>
              <a:rPr lang="cs-CZ" dirty="0"/>
              <a:t> – </a:t>
            </a:r>
            <a:r>
              <a:rPr lang="cs-CZ" dirty="0" err="1"/>
              <a:t>template</a:t>
            </a:r>
            <a:r>
              <a:rPr lang="cs-CZ" dirty="0"/>
              <a:t> k nim nemá přístup)</a:t>
            </a:r>
          </a:p>
        </p:txBody>
      </p:sp>
    </p:spTree>
    <p:extLst>
      <p:ext uri="{BB962C8B-B14F-4D97-AF65-F5344CB8AC3E}">
        <p14:creationId xmlns:p14="http://schemas.microsoft.com/office/powerpoint/2010/main" val="47681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C5D05B-D61C-4D56-9ECC-8698D6C7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@NgModule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06A96A-EE52-4141-B1CC-FADB00D2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Nejjednodušeji popsatelný jako IOC </a:t>
            </a:r>
            <a:r>
              <a:rPr lang="cs-CZ" dirty="0" err="1"/>
              <a:t>container</a:t>
            </a:r>
            <a:endParaRPr lang="cs-CZ" dirty="0"/>
          </a:p>
          <a:p>
            <a:r>
              <a:rPr lang="cs-CZ" dirty="0"/>
              <a:t>Nosí s sebou registrace:</a:t>
            </a:r>
          </a:p>
          <a:p>
            <a:pPr lvl="1"/>
            <a:r>
              <a:rPr lang="cs-CZ" dirty="0" err="1"/>
              <a:t>Components</a:t>
            </a:r>
            <a:endParaRPr lang="cs-CZ" dirty="0"/>
          </a:p>
          <a:p>
            <a:pPr lvl="1"/>
            <a:r>
              <a:rPr lang="cs-CZ" dirty="0" err="1"/>
              <a:t>Directives</a:t>
            </a:r>
            <a:endParaRPr lang="cs-CZ" dirty="0"/>
          </a:p>
          <a:p>
            <a:pPr lvl="1"/>
            <a:r>
              <a:rPr lang="cs-CZ" dirty="0" err="1"/>
              <a:t>Providers</a:t>
            </a:r>
            <a:endParaRPr lang="cs-CZ" dirty="0"/>
          </a:p>
          <a:p>
            <a:pPr lvl="1"/>
            <a:r>
              <a:rPr lang="cs-CZ" dirty="0"/>
              <a:t>….</a:t>
            </a:r>
          </a:p>
          <a:p>
            <a:r>
              <a:rPr lang="cs-CZ" dirty="0"/>
              <a:t>EXPORTS? </a:t>
            </a:r>
          </a:p>
          <a:p>
            <a:pPr marL="0" indent="0">
              <a:buNone/>
            </a:pPr>
            <a:r>
              <a:rPr lang="cs-CZ" dirty="0"/>
              <a:t>Může importovat i další moduly </a:t>
            </a:r>
          </a:p>
          <a:p>
            <a:pPr lvl="1"/>
            <a:r>
              <a:rPr lang="cs-CZ" dirty="0" err="1"/>
              <a:t>FormsModule</a:t>
            </a:r>
            <a:endParaRPr lang="cs-CZ" dirty="0"/>
          </a:p>
          <a:p>
            <a:pPr lvl="1"/>
            <a:r>
              <a:rPr lang="cs-CZ" dirty="0" err="1"/>
              <a:t>RouterModule</a:t>
            </a:r>
            <a:endParaRPr lang="cs-CZ" dirty="0"/>
          </a:p>
          <a:p>
            <a:pPr lvl="1"/>
            <a:r>
              <a:rPr lang="cs-CZ" dirty="0" err="1"/>
              <a:t>CustomModule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756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83BE50-5AE0-4424-BC56-FCDFBE1A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IOC a DI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BBF352-37A7-4CFF-BED1-110D4B9D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Celý angular je jedno velké dependency injection</a:t>
            </a:r>
          </a:p>
          <a:p>
            <a:r>
              <a:rPr lang="cs-CZ"/>
              <a:t>Obsahuje obrovské množství IOC containeru, které jsou hierarchické</a:t>
            </a:r>
          </a:p>
          <a:p>
            <a:endParaRPr lang="cs-CZ"/>
          </a:p>
          <a:p>
            <a:r>
              <a:rPr lang="cs-CZ"/>
              <a:t>Jednotlivé IOC containery od sebe „dědí“ – odkazují na parenta, pokud se něco nenajde v něm, hledá se v parentovi až k routu</a:t>
            </a:r>
          </a:p>
          <a:p>
            <a:endParaRPr lang="cs-CZ"/>
          </a:p>
          <a:p>
            <a:r>
              <a:rPr lang="cs-CZ"/>
              <a:t>IOC container vytváří</a:t>
            </a:r>
          </a:p>
          <a:p>
            <a:pPr lvl="1"/>
            <a:r>
              <a:rPr lang="cs-CZ"/>
              <a:t>Moduly</a:t>
            </a:r>
            <a:endParaRPr lang="cs-CZ" dirty="0"/>
          </a:p>
          <a:p>
            <a:pPr lvl="1"/>
            <a:r>
              <a:rPr lang="cs-CZ" dirty="0"/>
              <a:t>Komponenty</a:t>
            </a:r>
          </a:p>
        </p:txBody>
      </p:sp>
    </p:spTree>
    <p:extLst>
      <p:ext uri="{BB962C8B-B14F-4D97-AF65-F5344CB8AC3E}">
        <p14:creationId xmlns:p14="http://schemas.microsoft.com/office/powerpoint/2010/main" val="59782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92BC41-5AE1-432E-87C7-12BF9E03D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1415" y="476778"/>
            <a:ext cx="7212450" cy="5920653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36E1F7-3AAA-49A4-81BB-2AED68BE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495" y="1179095"/>
            <a:ext cx="5956353" cy="3404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4800" dirty="0" err="1">
                <a:solidFill>
                  <a:srgbClr val="FFFFFF"/>
                </a:solidFill>
              </a:rPr>
              <a:t>Hierarchical</a:t>
            </a:r>
            <a:r>
              <a:rPr lang="cs-CZ" sz="4800" dirty="0">
                <a:solidFill>
                  <a:srgbClr val="FFFFFF"/>
                </a:solidFill>
              </a:rPr>
              <a:t> IOC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0E1208-0B30-4396-AE7C-AEBFFAEE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478" y="4713662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Injector Tree - Rangle.io : Angular 2 Training">
            <a:extLst>
              <a:ext uri="{FF2B5EF4-FFF2-40B4-BE49-F238E27FC236}">
                <a16:creationId xmlns:a16="http://schemas.microsoft.com/office/drawing/2014/main" id="{E9B6F821-AE70-479A-911B-3ECDE006B2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" r="-2" b="-2"/>
          <a:stretch/>
        </p:blipFill>
        <p:spPr bwMode="auto">
          <a:xfrm>
            <a:off x="475488" y="476777"/>
            <a:ext cx="3864383" cy="592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7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C09B714-4AA9-4758-BDF4-1460BCBD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Providers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7179DF5-0808-4226-BA91-284A5ADB0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3697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50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A7DDA05-4A72-4027-A254-7D2D1EF9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Komunikace se sítí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8F8F974A-C891-4AA9-BCC8-54119EBA6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48534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0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CA72224-D270-4239-89B7-564FF2F1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Angular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77049B-F263-4EC5-A9AF-E79A46E83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cs-CZ" sz="2200"/>
              <a:t>Angular nástupcem Angular.js</a:t>
            </a:r>
          </a:p>
          <a:p>
            <a:r>
              <a:rPr lang="cs-CZ" sz="2200"/>
              <a:t>Velmi častý hate na Angular.js</a:t>
            </a:r>
          </a:p>
          <a:p>
            <a:r>
              <a:rPr lang="cs-CZ" sz="2200"/>
              <a:t>Angular sdílí s Angular.js stejně jako Vue.js + název </a:t>
            </a:r>
            <a:r>
              <a:rPr lang="cs-CZ" sz="2200">
                <a:sym typeface="Wingdings" panose="05000000000000000000" pitchFamily="2" charset="2"/>
              </a:rPr>
              <a:t></a:t>
            </a:r>
          </a:p>
          <a:p>
            <a:r>
              <a:rPr lang="cs-CZ" sz="2200">
                <a:sym typeface="Wingdings" panose="05000000000000000000" pitchFamily="2" charset="2"/>
              </a:rPr>
              <a:t>Sémantické verzování (aktuálně Angular 10)</a:t>
            </a:r>
          </a:p>
          <a:p>
            <a:endParaRPr lang="cs-CZ" sz="2200">
              <a:sym typeface="Wingdings" panose="05000000000000000000" pitchFamily="2" charset="2"/>
            </a:endParaRPr>
          </a:p>
          <a:p>
            <a:r>
              <a:rPr lang="cs-CZ" sz="2200">
                <a:sym typeface="Wingdings" panose="05000000000000000000" pitchFamily="2" charset="2"/>
              </a:rPr>
              <a:t>Jeden z 3 hlavních nástrojů na tvorbu Single page APP</a:t>
            </a:r>
            <a:endParaRPr lang="cs-CZ" sz="2200"/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411D2578-2B96-4AD7-971A-E2E0BDA511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4754" y="3203893"/>
            <a:ext cx="5532755" cy="282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4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8FC5C8-586C-4AF1-B213-D88C9FBD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Krátce k RxJs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E9E7E6B4-9E96-412E-A12E-51BCF65D7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07516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20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5223FF-9EB8-41E3-80A8-4F599AF6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Krátce k RxJS 2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080D29-5252-4477-BA2B-3789FC31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Next</a:t>
            </a:r>
            <a:endParaRPr lang="cs-CZ" dirty="0"/>
          </a:p>
          <a:p>
            <a:r>
              <a:rPr lang="cs-CZ" dirty="0" err="1"/>
              <a:t>Subscribe</a:t>
            </a:r>
            <a:endParaRPr lang="cs-CZ" dirty="0"/>
          </a:p>
          <a:p>
            <a:r>
              <a:rPr lang="cs-CZ" dirty="0"/>
              <a:t>Pipe</a:t>
            </a:r>
          </a:p>
          <a:p>
            <a:endParaRPr lang="cs-CZ" dirty="0"/>
          </a:p>
          <a:p>
            <a:r>
              <a:rPr lang="cs-CZ" dirty="0" err="1"/>
              <a:t>combineLatest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Async</a:t>
            </a:r>
            <a:r>
              <a:rPr lang="cs-CZ" dirty="0"/>
              <a:t> </a:t>
            </a:r>
            <a:r>
              <a:rPr lang="cs-CZ" dirty="0" err="1"/>
              <a:t>pipe</a:t>
            </a:r>
            <a:endParaRPr lang="cs-CZ" dirty="0"/>
          </a:p>
          <a:p>
            <a:r>
              <a:rPr lang="cs-CZ" dirty="0" err="1"/>
              <a:t>Async</a:t>
            </a:r>
            <a:r>
              <a:rPr lang="cs-CZ" dirty="0"/>
              <a:t> as syntax</a:t>
            </a:r>
          </a:p>
        </p:txBody>
      </p:sp>
    </p:spTree>
    <p:extLst>
      <p:ext uri="{BB962C8B-B14F-4D97-AF65-F5344CB8AC3E}">
        <p14:creationId xmlns:p14="http://schemas.microsoft.com/office/powerpoint/2010/main" val="266650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BAD57A3-9FAB-45FA-B10F-BDA4B017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Základy FP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A44022-0E10-4CC9-9300-42F900EEF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cs-CZ" sz="2400" dirty="0" err="1">
                <a:solidFill>
                  <a:srgbClr val="000000"/>
                </a:solidFill>
              </a:rPr>
              <a:t>Filter</a:t>
            </a:r>
            <a:endParaRPr lang="cs-CZ" sz="2400" dirty="0">
              <a:solidFill>
                <a:srgbClr val="000000"/>
              </a:solidFill>
            </a:endParaRPr>
          </a:p>
          <a:p>
            <a:r>
              <a:rPr lang="cs-CZ" sz="2400" dirty="0">
                <a:solidFill>
                  <a:srgbClr val="000000"/>
                </a:solidFill>
              </a:rPr>
              <a:t>Map</a:t>
            </a:r>
          </a:p>
          <a:p>
            <a:r>
              <a:rPr lang="cs-CZ" sz="2400" dirty="0" err="1">
                <a:solidFill>
                  <a:srgbClr val="000000"/>
                </a:solidFill>
              </a:rPr>
              <a:t>Reduce</a:t>
            </a:r>
            <a:endParaRPr lang="cs-CZ" sz="2400" dirty="0">
              <a:solidFill>
                <a:srgbClr val="000000"/>
              </a:solidFill>
            </a:endParaRPr>
          </a:p>
          <a:p>
            <a:r>
              <a:rPr lang="cs-CZ" sz="2400" dirty="0">
                <a:solidFill>
                  <a:srgbClr val="000000"/>
                </a:solidFill>
              </a:rPr>
              <a:t>Sort</a:t>
            </a:r>
          </a:p>
          <a:p>
            <a:r>
              <a:rPr lang="cs-CZ" sz="2400" dirty="0">
                <a:solidFill>
                  <a:srgbClr val="000000"/>
                </a:solidFill>
              </a:rPr>
              <a:t>Spread operátor </a:t>
            </a:r>
          </a:p>
          <a:p>
            <a:pPr lvl="1"/>
            <a:r>
              <a:rPr lang="cs-CZ" dirty="0">
                <a:solidFill>
                  <a:srgbClr val="000000"/>
                </a:solidFill>
              </a:rPr>
              <a:t>Objekt</a:t>
            </a:r>
          </a:p>
          <a:p>
            <a:pPr lvl="1"/>
            <a:r>
              <a:rPr lang="cs-CZ" dirty="0">
                <a:solidFill>
                  <a:srgbClr val="000000"/>
                </a:solidFill>
              </a:rPr>
              <a:t>Pole</a:t>
            </a:r>
          </a:p>
        </p:txBody>
      </p:sp>
    </p:spTree>
    <p:extLst>
      <p:ext uri="{BB962C8B-B14F-4D97-AF65-F5344CB8AC3E}">
        <p14:creationId xmlns:p14="http://schemas.microsoft.com/office/powerpoint/2010/main" val="242843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9ED2A7-9676-4416-A5D9-1F9BBCBE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Routing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473527-E3DD-477E-AD67-8CAE4FD0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z="1900" dirty="0" err="1"/>
              <a:t>RouterModule</a:t>
            </a:r>
            <a:endParaRPr lang="cs-CZ" sz="1900" dirty="0"/>
          </a:p>
          <a:p>
            <a:pPr lvl="1"/>
            <a:r>
              <a:rPr lang="cs-CZ" sz="1900" dirty="0"/>
              <a:t>Definice routy</a:t>
            </a:r>
          </a:p>
          <a:p>
            <a:pPr lvl="1"/>
            <a:r>
              <a:rPr lang="cs-CZ" sz="1900" dirty="0"/>
              <a:t>Skládání </a:t>
            </a:r>
            <a:r>
              <a:rPr lang="cs-CZ" sz="1900" dirty="0" err="1"/>
              <a:t>routingu</a:t>
            </a:r>
            <a:r>
              <a:rPr lang="cs-CZ" sz="1900" dirty="0"/>
              <a:t> </a:t>
            </a:r>
          </a:p>
          <a:p>
            <a:pPr lvl="1"/>
            <a:r>
              <a:rPr lang="cs-CZ" sz="1900" dirty="0"/>
              <a:t>Layouty (</a:t>
            </a:r>
            <a:r>
              <a:rPr lang="cs-CZ" sz="1900" dirty="0" err="1"/>
              <a:t>masterviews</a:t>
            </a:r>
            <a:r>
              <a:rPr lang="cs-CZ" sz="1900" dirty="0"/>
              <a:t>)</a:t>
            </a:r>
          </a:p>
          <a:p>
            <a:pPr lvl="1"/>
            <a:r>
              <a:rPr lang="cs-CZ" sz="1900" dirty="0"/>
              <a:t>Navigace a direktivy</a:t>
            </a:r>
          </a:p>
          <a:p>
            <a:r>
              <a:rPr lang="cs-CZ" dirty="0" err="1"/>
              <a:t>RouterOutlet</a:t>
            </a:r>
            <a:endParaRPr lang="cs-CZ" dirty="0"/>
          </a:p>
          <a:p>
            <a:r>
              <a:rPr lang="cs-CZ" dirty="0" err="1"/>
              <a:t>Guards</a:t>
            </a:r>
            <a:endParaRPr lang="cs-CZ" dirty="0"/>
          </a:p>
          <a:p>
            <a:r>
              <a:rPr lang="cs-CZ" dirty="0" err="1"/>
              <a:t>Resolvers</a:t>
            </a:r>
            <a:endParaRPr lang="cs-CZ" dirty="0"/>
          </a:p>
          <a:p>
            <a:r>
              <a:rPr lang="cs-CZ" dirty="0" err="1"/>
              <a:t>QueryParams</a:t>
            </a:r>
            <a:endParaRPr lang="cs-CZ" dirty="0"/>
          </a:p>
          <a:p>
            <a:r>
              <a:rPr lang="cs-CZ" dirty="0" err="1"/>
              <a:t>Params</a:t>
            </a:r>
            <a:endParaRPr lang="cs-CZ" dirty="0"/>
          </a:p>
          <a:p>
            <a:r>
              <a:rPr lang="cs-CZ" dirty="0" err="1"/>
              <a:t>ActivatedRoute</a:t>
            </a:r>
            <a:endParaRPr lang="cs-CZ" dirty="0"/>
          </a:p>
          <a:p>
            <a:r>
              <a:rPr lang="en-US" dirty="0"/>
              <a:t>[</a:t>
            </a:r>
            <a:r>
              <a:rPr lang="cs-CZ" dirty="0" err="1"/>
              <a:t>routerLinkk</a:t>
            </a:r>
            <a:r>
              <a:rPr lang="en-US" dirty="0"/>
              <a:t>]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860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F7AC331-CE73-43A2-BDB1-092D9471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RouterOutlet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Router outlet - Web Development with Bootstrap 4 and Angular 2 - Second  Edition">
            <a:extLst>
              <a:ext uri="{FF2B5EF4-FFF2-40B4-BE49-F238E27FC236}">
                <a16:creationId xmlns:a16="http://schemas.microsoft.com/office/drawing/2014/main" id="{99AE0AE6-2559-4051-A479-E7050CA925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3" b="-2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532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8723E44-4DCE-406F-92F2-7688BAC7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LazyLoading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346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ED7568-1828-433E-955C-F40DD26E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71C738-629A-484B-9B81-EF112917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Forms</a:t>
            </a:r>
            <a:endParaRPr lang="cs-CZ" dirty="0"/>
          </a:p>
          <a:p>
            <a:r>
              <a:rPr lang="cs-CZ" dirty="0" err="1"/>
              <a:t>ReactiveForms</a:t>
            </a:r>
            <a:endParaRPr lang="cs-CZ" dirty="0"/>
          </a:p>
          <a:p>
            <a:r>
              <a:rPr lang="cs-CZ" dirty="0" err="1"/>
              <a:t>AbstractControl</a:t>
            </a:r>
            <a:r>
              <a:rPr lang="cs-CZ" dirty="0"/>
              <a:t>, </a:t>
            </a:r>
            <a:r>
              <a:rPr lang="cs-CZ" dirty="0" err="1"/>
              <a:t>FormGroup</a:t>
            </a:r>
            <a:r>
              <a:rPr lang="cs-CZ" dirty="0"/>
              <a:t>, </a:t>
            </a:r>
            <a:r>
              <a:rPr lang="cs-CZ" dirty="0" err="1"/>
              <a:t>FormArray</a:t>
            </a:r>
            <a:r>
              <a:rPr lang="cs-CZ" dirty="0"/>
              <a:t>, </a:t>
            </a:r>
            <a:r>
              <a:rPr lang="cs-CZ" dirty="0" err="1"/>
              <a:t>FormControl</a:t>
            </a:r>
            <a:r>
              <a:rPr lang="cs-CZ" dirty="0"/>
              <a:t>,…</a:t>
            </a:r>
          </a:p>
          <a:p>
            <a:r>
              <a:rPr lang="cs-CZ" dirty="0" err="1"/>
              <a:t>FormBuilder</a:t>
            </a:r>
            <a:endParaRPr lang="cs-CZ" dirty="0"/>
          </a:p>
          <a:p>
            <a:r>
              <a:rPr lang="en-US" dirty="0"/>
              <a:t>[</a:t>
            </a:r>
            <a:r>
              <a:rPr lang="cs-CZ" dirty="0" err="1"/>
              <a:t>formGroup</a:t>
            </a:r>
            <a:r>
              <a:rPr lang="en-US" dirty="0"/>
              <a:t>]</a:t>
            </a:r>
            <a:r>
              <a:rPr lang="cs-CZ" dirty="0"/>
              <a:t>, </a:t>
            </a:r>
            <a:r>
              <a:rPr lang="en-US" dirty="0"/>
              <a:t>[</a:t>
            </a:r>
            <a:r>
              <a:rPr lang="cs-CZ" dirty="0" err="1"/>
              <a:t>formControl</a:t>
            </a:r>
            <a:r>
              <a:rPr lang="en-US" dirty="0"/>
              <a:t>]</a:t>
            </a:r>
            <a:r>
              <a:rPr lang="cs-CZ" dirty="0"/>
              <a:t>, </a:t>
            </a:r>
            <a:r>
              <a:rPr lang="cs-CZ" dirty="0" err="1"/>
              <a:t>formControlName</a:t>
            </a:r>
            <a:endParaRPr lang="cs-CZ" dirty="0"/>
          </a:p>
          <a:p>
            <a:endParaRPr lang="cs-CZ" dirty="0"/>
          </a:p>
          <a:p>
            <a:r>
              <a:rPr lang="cs-CZ" dirty="0"/>
              <a:t>Validace a další…</a:t>
            </a:r>
          </a:p>
        </p:txBody>
      </p:sp>
    </p:spTree>
    <p:extLst>
      <p:ext uri="{BB962C8B-B14F-4D97-AF65-F5344CB8AC3E}">
        <p14:creationId xmlns:p14="http://schemas.microsoft.com/office/powerpoint/2010/main" val="4254664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2ABE22B-6DD7-41EC-929A-996C68D5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Guards</a:t>
            </a:r>
          </a:p>
        </p:txBody>
      </p:sp>
    </p:spTree>
    <p:extLst>
      <p:ext uri="{BB962C8B-B14F-4D97-AF65-F5344CB8AC3E}">
        <p14:creationId xmlns:p14="http://schemas.microsoft.com/office/powerpoint/2010/main" val="391649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A50306-923B-4961-AB3E-70DA5712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cs-CZ" sz="3200"/>
              <a:t>Jiné způsoby komunikace mezi komponentami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934454BE-8FED-4BDD-B76D-0E281FB3D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738111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366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2AA5BE-7AE1-44B4-B5E2-ACF2F60F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Složitější komponenta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2F7BA9-EE8B-4226-B2D0-3D9AE9EF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NgContent</a:t>
            </a:r>
            <a:endParaRPr lang="cs-CZ" dirty="0"/>
          </a:p>
          <a:p>
            <a:r>
              <a:rPr lang="cs-CZ" dirty="0"/>
              <a:t>&lt;</a:t>
            </a:r>
            <a:r>
              <a:rPr lang="cs-CZ" dirty="0" err="1"/>
              <a:t>ng-template</a:t>
            </a:r>
            <a:r>
              <a:rPr lang="cs-CZ" dirty="0"/>
              <a:t>&gt;</a:t>
            </a:r>
          </a:p>
          <a:p>
            <a:r>
              <a:rPr lang="cs-CZ" dirty="0" err="1"/>
              <a:t>ContentChild</a:t>
            </a:r>
            <a:r>
              <a:rPr lang="cs-CZ" dirty="0"/>
              <a:t> / </a:t>
            </a:r>
            <a:r>
              <a:rPr lang="cs-CZ" dirty="0" err="1"/>
              <a:t>ContentChildren</a:t>
            </a:r>
            <a:endParaRPr lang="cs-CZ" dirty="0"/>
          </a:p>
          <a:p>
            <a:r>
              <a:rPr lang="cs-CZ" dirty="0" err="1"/>
              <a:t>ViewChild</a:t>
            </a:r>
            <a:r>
              <a:rPr lang="cs-CZ" dirty="0"/>
              <a:t> / </a:t>
            </a:r>
            <a:r>
              <a:rPr lang="cs-CZ" dirty="0" err="1"/>
              <a:t>ViewChildren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379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49C8404-9BA4-43FF-9B95-6DF22DEA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SPA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40DCC6C-0078-4C70-B05A-2AF91FD8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cs-CZ" sz="2400"/>
              <a:t>Standardní aplikace je renderování serverem  + drobné kusy javascriptu</a:t>
            </a:r>
          </a:p>
          <a:p>
            <a:r>
              <a:rPr lang="cs-CZ" sz="2400"/>
              <a:t>Single page aplikace je renderování na klientovi (JS) a celou dobu se nacházíte na jedné stránce (nedochází k refreshi ani requestu na server)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A3ADFCA-5300-4997-B798-12FC7F5E4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7" r="25571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21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F90D14F-0A26-40BE-B7CA-1F4E3517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LI-Filter</a:t>
            </a:r>
          </a:p>
        </p:txBody>
      </p:sp>
    </p:spTree>
    <p:extLst>
      <p:ext uri="{BB962C8B-B14F-4D97-AF65-F5344CB8AC3E}">
        <p14:creationId xmlns:p14="http://schemas.microsoft.com/office/powerpoint/2010/main" val="3429032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A4F4FD5-A7E1-4DE9-973E-17A79484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Loading component</a:t>
            </a:r>
          </a:p>
        </p:txBody>
      </p:sp>
    </p:spTree>
    <p:extLst>
      <p:ext uri="{BB962C8B-B14F-4D97-AF65-F5344CB8AC3E}">
        <p14:creationId xmlns:p14="http://schemas.microsoft.com/office/powerpoint/2010/main" val="3191311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B76AA7-67A9-4DAE-949E-DB91C264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cs-CZ" sz="4000"/>
              <a:t>ChangeDetection</a:t>
            </a:r>
          </a:p>
        </p:txBody>
      </p:sp>
      <p:sp>
        <p:nvSpPr>
          <p:cNvPr id="19" name="Zástupný obsah 2">
            <a:extLst>
              <a:ext uri="{FF2B5EF4-FFF2-40B4-BE49-F238E27FC236}">
                <a16:creationId xmlns:a16="http://schemas.microsoft.com/office/drawing/2014/main" id="{D22807CD-DE26-493C-BC4A-46D0F09A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/>
          </a:bodyPr>
          <a:lstStyle/>
          <a:p>
            <a:endParaRPr lang="cs-CZ" sz="2000"/>
          </a:p>
        </p:txBody>
      </p:sp>
      <p:pic>
        <p:nvPicPr>
          <p:cNvPr id="4" name="Picture 2" descr="Image result for javascript  microtasks macrotasks diagram">
            <a:extLst>
              <a:ext uri="{FF2B5EF4-FFF2-40B4-BE49-F238E27FC236}">
                <a16:creationId xmlns:a16="http://schemas.microsoft.com/office/drawing/2014/main" id="{0293AED7-33BC-42E9-8761-79EF96264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2" r="-2" b="6028"/>
          <a:stretch/>
        </p:blipFill>
        <p:spPr bwMode="auto">
          <a:xfrm>
            <a:off x="6182944" y="557189"/>
            <a:ext cx="5170852" cy="55718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1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625A16-0A75-4DFA-B378-1629EA7C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Macrotask / Microtask</a:t>
            </a:r>
          </a:p>
        </p:txBody>
      </p:sp>
      <p:graphicFrame>
        <p:nvGraphicFramePr>
          <p:cNvPr id="13" name="Zástupný obsah 2">
            <a:extLst>
              <a:ext uri="{FF2B5EF4-FFF2-40B4-BE49-F238E27FC236}">
                <a16:creationId xmlns:a16="http://schemas.microsoft.com/office/drawing/2014/main" id="{FD46733A-54F2-42FD-9B1C-8C2A27BF2B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513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BD5E5-F291-468C-A351-2E73FF60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Macrotask / microtask </a:t>
            </a:r>
            <a:r>
              <a:rPr lang="cs-CZ" b="1">
                <a:solidFill>
                  <a:srgbClr val="FFFFFF"/>
                </a:solidFill>
              </a:rPr>
              <a:t>velmi zjednodušeně</a:t>
            </a:r>
          </a:p>
        </p:txBody>
      </p:sp>
      <p:graphicFrame>
        <p:nvGraphicFramePr>
          <p:cNvPr id="35" name="Zástupný obsah 2">
            <a:extLst>
              <a:ext uri="{FF2B5EF4-FFF2-40B4-BE49-F238E27FC236}">
                <a16:creationId xmlns:a16="http://schemas.microsoft.com/office/drawing/2014/main" id="{376AA400-3AB3-4B45-B4E9-63F2639CBC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741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D27E47-30CB-49D0-98B8-C2C00D2D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Jak funguje angular change detection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BABF84-D1E7-4E21-B318-75AAFE12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92500" lnSpcReduction="20000"/>
          </a:bodyPr>
          <a:lstStyle/>
          <a:p>
            <a:r>
              <a:rPr lang="cs-CZ" sz="2000" dirty="0">
                <a:solidFill>
                  <a:srgbClr val="FFFFFF"/>
                </a:solidFill>
              </a:rPr>
              <a:t>Automatický </a:t>
            </a:r>
            <a:r>
              <a:rPr lang="cs-CZ" sz="2000" dirty="0" err="1">
                <a:solidFill>
                  <a:srgbClr val="FFFFFF"/>
                </a:solidFill>
              </a:rPr>
              <a:t>change</a:t>
            </a:r>
            <a:r>
              <a:rPr lang="cs-CZ" sz="2000" dirty="0">
                <a:solidFill>
                  <a:srgbClr val="FFFFFF"/>
                </a:solidFill>
              </a:rPr>
              <a:t> </a:t>
            </a:r>
            <a:r>
              <a:rPr lang="cs-CZ" sz="2000" dirty="0" err="1">
                <a:solidFill>
                  <a:srgbClr val="FFFFFF"/>
                </a:solidFill>
              </a:rPr>
              <a:t>detection</a:t>
            </a:r>
            <a:endParaRPr lang="cs-CZ" sz="2000" dirty="0">
              <a:solidFill>
                <a:srgbClr val="FFFFFF"/>
              </a:solidFill>
            </a:endParaRPr>
          </a:p>
          <a:p>
            <a:pPr lvl="1"/>
            <a:r>
              <a:rPr lang="cs-CZ" sz="2000" dirty="0">
                <a:solidFill>
                  <a:srgbClr val="FFFFFF"/>
                </a:solidFill>
              </a:rPr>
              <a:t>Netřeba volat až na výjimky žádné </a:t>
            </a:r>
            <a:r>
              <a:rPr lang="cs-CZ" sz="2000" dirty="0" err="1">
                <a:solidFill>
                  <a:srgbClr val="FFFFFF"/>
                </a:solidFill>
              </a:rPr>
              <a:t>setState</a:t>
            </a:r>
            <a:r>
              <a:rPr lang="cs-CZ" sz="2000" dirty="0">
                <a:solidFill>
                  <a:srgbClr val="FFFFFF"/>
                </a:solidFill>
              </a:rPr>
              <a:t>(), </a:t>
            </a:r>
            <a:r>
              <a:rPr lang="cs-CZ" sz="2000" dirty="0" err="1">
                <a:solidFill>
                  <a:srgbClr val="FFFFFF"/>
                </a:solidFill>
              </a:rPr>
              <a:t>repaint</a:t>
            </a:r>
            <a:r>
              <a:rPr lang="cs-CZ" sz="2000" dirty="0">
                <a:solidFill>
                  <a:srgbClr val="FFFFFF"/>
                </a:solidFill>
              </a:rPr>
              <a:t>(), </a:t>
            </a:r>
            <a:r>
              <a:rPr lang="cs-CZ" sz="2000" dirty="0" err="1">
                <a:solidFill>
                  <a:srgbClr val="FFFFFF"/>
                </a:solidFill>
              </a:rPr>
              <a:t>watch</a:t>
            </a:r>
            <a:r>
              <a:rPr lang="cs-CZ" sz="2000" dirty="0">
                <a:solidFill>
                  <a:srgbClr val="FFFFFF"/>
                </a:solidFill>
              </a:rPr>
              <a:t>…</a:t>
            </a:r>
          </a:p>
          <a:p>
            <a:pPr lvl="1"/>
            <a:r>
              <a:rPr lang="cs-CZ" sz="2000" dirty="0">
                <a:solidFill>
                  <a:srgbClr val="FFFFFF"/>
                </a:solidFill>
              </a:rPr>
              <a:t>Postaveno na zone.js (</a:t>
            </a:r>
            <a:r>
              <a:rPr lang="cs-CZ" sz="2000" dirty="0" err="1">
                <a:solidFill>
                  <a:srgbClr val="FFFFFF"/>
                </a:solidFill>
              </a:rPr>
              <a:t>NgZone</a:t>
            </a:r>
            <a:r>
              <a:rPr lang="cs-CZ" sz="2000" dirty="0">
                <a:solidFill>
                  <a:srgbClr val="FFFFFF"/>
                </a:solidFill>
              </a:rPr>
              <a:t>)</a:t>
            </a:r>
          </a:p>
          <a:p>
            <a:pPr lvl="1"/>
            <a:endParaRPr lang="cs-CZ" sz="2000" dirty="0">
              <a:solidFill>
                <a:srgbClr val="FFFFFF"/>
              </a:solidFill>
            </a:endParaRPr>
          </a:p>
          <a:p>
            <a:r>
              <a:rPr lang="cs-CZ" sz="2000" dirty="0">
                <a:solidFill>
                  <a:srgbClr val="FFFFFF"/>
                </a:solidFill>
              </a:rPr>
              <a:t>Zone.js </a:t>
            </a:r>
            <a:r>
              <a:rPr lang="cs-CZ" sz="2000" b="1" dirty="0">
                <a:solidFill>
                  <a:srgbClr val="FFFFFF"/>
                </a:solidFill>
              </a:rPr>
              <a:t>OBALUJE </a:t>
            </a:r>
            <a:r>
              <a:rPr lang="cs-CZ" sz="2000" dirty="0">
                <a:solidFill>
                  <a:srgbClr val="FFFFFF"/>
                </a:solidFill>
              </a:rPr>
              <a:t>všechny běžné </a:t>
            </a:r>
            <a:r>
              <a:rPr lang="cs-CZ" sz="2000" dirty="0" err="1">
                <a:solidFill>
                  <a:srgbClr val="FFFFFF"/>
                </a:solidFill>
              </a:rPr>
              <a:t>macrotasky</a:t>
            </a:r>
            <a:r>
              <a:rPr lang="cs-CZ" sz="2000" dirty="0">
                <a:solidFill>
                  <a:srgbClr val="FFFFFF"/>
                </a:solidFill>
              </a:rPr>
              <a:t>, který by potenciálně mohly vézt ke změně stavu aplikace</a:t>
            </a:r>
          </a:p>
          <a:p>
            <a:pPr lvl="1"/>
            <a:r>
              <a:rPr lang="cs-CZ" sz="2000" dirty="0">
                <a:solidFill>
                  <a:srgbClr val="FFFFFF"/>
                </a:solidFill>
              </a:rPr>
              <a:t>Interakce uživatele (</a:t>
            </a:r>
            <a:r>
              <a:rPr lang="cs-CZ" sz="2000" dirty="0" err="1">
                <a:solidFill>
                  <a:srgbClr val="FFFFFF"/>
                </a:solidFill>
              </a:rPr>
              <a:t>click</a:t>
            </a:r>
            <a:r>
              <a:rPr lang="cs-CZ" sz="2000" dirty="0">
                <a:solidFill>
                  <a:srgbClr val="FFFFFF"/>
                </a:solidFill>
              </a:rPr>
              <a:t>, </a:t>
            </a:r>
            <a:r>
              <a:rPr lang="cs-CZ" sz="2000" dirty="0" err="1">
                <a:solidFill>
                  <a:srgbClr val="FFFFFF"/>
                </a:solidFill>
              </a:rPr>
              <a:t>mousemove</a:t>
            </a:r>
            <a:r>
              <a:rPr lang="cs-CZ" sz="2000" dirty="0">
                <a:solidFill>
                  <a:srgbClr val="FFFFFF"/>
                </a:solidFill>
              </a:rPr>
              <a:t>, </a:t>
            </a:r>
            <a:r>
              <a:rPr lang="cs-CZ" sz="2000" dirty="0" err="1">
                <a:solidFill>
                  <a:srgbClr val="FFFFFF"/>
                </a:solidFill>
              </a:rPr>
              <a:t>buttonpress</a:t>
            </a:r>
            <a:r>
              <a:rPr lang="cs-CZ" sz="2000" dirty="0">
                <a:solidFill>
                  <a:srgbClr val="FFFFFF"/>
                </a:solidFill>
              </a:rPr>
              <a:t>,…)</a:t>
            </a:r>
          </a:p>
          <a:p>
            <a:pPr lvl="1"/>
            <a:r>
              <a:rPr lang="cs-CZ" sz="2000" dirty="0">
                <a:solidFill>
                  <a:srgbClr val="FFFFFF"/>
                </a:solidFill>
              </a:rPr>
              <a:t>Síťové eventy (server response, načtení scriptu,…)</a:t>
            </a:r>
          </a:p>
          <a:p>
            <a:pPr lvl="1"/>
            <a:r>
              <a:rPr lang="cs-CZ" sz="2000" dirty="0" err="1">
                <a:solidFill>
                  <a:srgbClr val="FFFFFF"/>
                </a:solidFill>
              </a:rPr>
              <a:t>setTimeout</a:t>
            </a:r>
            <a:r>
              <a:rPr lang="cs-CZ" sz="2000" dirty="0">
                <a:solidFill>
                  <a:srgbClr val="FFFFFF"/>
                </a:solidFill>
              </a:rPr>
              <a:t>(), </a:t>
            </a:r>
            <a:r>
              <a:rPr lang="cs-CZ" sz="2000" dirty="0" err="1">
                <a:solidFill>
                  <a:srgbClr val="FFFFFF"/>
                </a:solidFill>
              </a:rPr>
              <a:t>setInternal</a:t>
            </a:r>
            <a:r>
              <a:rPr lang="cs-CZ" sz="2000" dirty="0">
                <a:solidFill>
                  <a:srgbClr val="FFFFFF"/>
                </a:solidFill>
              </a:rPr>
              <a:t>()</a:t>
            </a:r>
          </a:p>
          <a:p>
            <a:pPr lvl="1"/>
            <a:endParaRPr lang="cs-CZ" sz="2000" dirty="0">
              <a:solidFill>
                <a:srgbClr val="FFFFFF"/>
              </a:solidFill>
            </a:endParaRPr>
          </a:p>
          <a:p>
            <a:r>
              <a:rPr lang="cs-CZ" sz="2000" dirty="0">
                <a:solidFill>
                  <a:srgbClr val="FFFFFF"/>
                </a:solidFill>
              </a:rPr>
              <a:t>Za každým </a:t>
            </a:r>
            <a:r>
              <a:rPr lang="cs-CZ" sz="2000" dirty="0" err="1">
                <a:solidFill>
                  <a:srgbClr val="FFFFFF"/>
                </a:solidFill>
              </a:rPr>
              <a:t>Macrotaskem</a:t>
            </a:r>
            <a:r>
              <a:rPr lang="cs-CZ" sz="2000" dirty="0">
                <a:solidFill>
                  <a:srgbClr val="FFFFFF"/>
                </a:solidFill>
              </a:rPr>
              <a:t> (po zpracování všech </a:t>
            </a:r>
            <a:r>
              <a:rPr lang="cs-CZ" sz="2000" dirty="0" err="1">
                <a:solidFill>
                  <a:srgbClr val="FFFFFF"/>
                </a:solidFill>
              </a:rPr>
              <a:t>Microtasků</a:t>
            </a:r>
            <a:r>
              <a:rPr lang="cs-CZ" sz="2000" dirty="0">
                <a:solidFill>
                  <a:srgbClr val="FFFFFF"/>
                </a:solidFill>
              </a:rPr>
              <a:t>) spustí </a:t>
            </a:r>
            <a:r>
              <a:rPr lang="cs-CZ" sz="2000" dirty="0" err="1">
                <a:solidFill>
                  <a:srgbClr val="FFFFFF"/>
                </a:solidFill>
              </a:rPr>
              <a:t>ChangeDetection</a:t>
            </a:r>
            <a:r>
              <a:rPr lang="cs-CZ" sz="2000" dirty="0">
                <a:solidFill>
                  <a:srgbClr val="FFFFFF"/>
                </a:solidFill>
              </a:rPr>
              <a:t> proces.</a:t>
            </a:r>
          </a:p>
        </p:txBody>
      </p:sp>
    </p:spTree>
    <p:extLst>
      <p:ext uri="{BB962C8B-B14F-4D97-AF65-F5344CB8AC3E}">
        <p14:creationId xmlns:p14="http://schemas.microsoft.com/office/powerpoint/2010/main" val="272533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D718AF-A077-489B-AC67-89864E73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OnPush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18E2E2-C636-46A9-A397-179A8439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OnPush</a:t>
            </a:r>
            <a:endParaRPr lang="cs-CZ" dirty="0"/>
          </a:p>
          <a:p>
            <a:r>
              <a:rPr lang="cs-CZ" dirty="0" err="1"/>
              <a:t>Immutabilita</a:t>
            </a:r>
            <a:endParaRPr lang="cs-CZ" dirty="0"/>
          </a:p>
          <a:p>
            <a:r>
              <a:rPr lang="cs-CZ" dirty="0" err="1"/>
              <a:t>markForCheck</a:t>
            </a:r>
            <a:r>
              <a:rPr lang="cs-CZ" dirty="0"/>
              <a:t>()</a:t>
            </a:r>
          </a:p>
          <a:p>
            <a:r>
              <a:rPr lang="cs-CZ" dirty="0" err="1"/>
              <a:t>detectChanges</a:t>
            </a:r>
            <a:r>
              <a:rPr lang="cs-CZ" dirty="0"/>
              <a:t>()</a:t>
            </a:r>
          </a:p>
          <a:p>
            <a:r>
              <a:rPr lang="cs-CZ" dirty="0" err="1"/>
              <a:t>Redux</a:t>
            </a:r>
            <a:r>
              <a:rPr lang="cs-CZ" dirty="0"/>
              <a:t>/ Flux/ NGRX</a:t>
            </a:r>
          </a:p>
        </p:txBody>
      </p:sp>
    </p:spTree>
    <p:extLst>
      <p:ext uri="{BB962C8B-B14F-4D97-AF65-F5344CB8AC3E}">
        <p14:creationId xmlns:p14="http://schemas.microsoft.com/office/powerpoint/2010/main" val="4137555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9CEB62-682D-4106-802B-F47A05B0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4E66DD-2D87-4E03-A227-A0099E06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7033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76180B-298F-4040-886F-4D6B080D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Díky za pozornost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94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9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A150B6-6578-41DA-BC35-C1FAF942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SPA a Webpack</a:t>
            </a:r>
          </a:p>
        </p:txBody>
      </p:sp>
      <p:pic>
        <p:nvPicPr>
          <p:cNvPr id="1026" name="Picture 2" descr="What is Webpack and how does it work | Web Design and Web Development news,  javascript, angular, react, vue, php">
            <a:extLst>
              <a:ext uri="{FF2B5EF4-FFF2-40B4-BE49-F238E27FC236}">
                <a16:creationId xmlns:a16="http://schemas.microsoft.com/office/drawing/2014/main" id="{193C3690-2DC4-44FA-8D38-F3C982EC4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55" b="1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79626-ED9E-47B1-A4C2-280A8B13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cs-CZ" sz="2200" dirty="0" err="1"/>
              <a:t>ng</a:t>
            </a:r>
            <a:r>
              <a:rPr lang="cs-CZ" sz="2200" dirty="0"/>
              <a:t> </a:t>
            </a:r>
            <a:r>
              <a:rPr lang="cs-CZ" sz="2200" dirty="0" err="1"/>
              <a:t>new</a:t>
            </a:r>
            <a:r>
              <a:rPr lang="cs-CZ" sz="2200" dirty="0"/>
              <a:t> --style </a:t>
            </a:r>
            <a:r>
              <a:rPr lang="cs-CZ" sz="2200" dirty="0" err="1"/>
              <a:t>scss</a:t>
            </a:r>
            <a:r>
              <a:rPr lang="cs-CZ" sz="2200" dirty="0"/>
              <a:t> --</a:t>
            </a:r>
            <a:r>
              <a:rPr lang="cs-CZ" sz="2200" dirty="0" err="1"/>
              <a:t>view-</a:t>
            </a:r>
            <a:r>
              <a:rPr lang="cs-CZ" sz="2200" i="1" dirty="0" err="1"/>
              <a:t>encapsulation</a:t>
            </a:r>
            <a:r>
              <a:rPr lang="cs-CZ" sz="2200" dirty="0"/>
              <a:t> </a:t>
            </a:r>
            <a:r>
              <a:rPr lang="cs-CZ" sz="2200" dirty="0" err="1"/>
              <a:t>None</a:t>
            </a:r>
            <a:r>
              <a:rPr lang="cs-CZ" sz="2200" dirty="0"/>
              <a:t> --</a:t>
            </a:r>
            <a:r>
              <a:rPr lang="cs-CZ" sz="2200" dirty="0" err="1"/>
              <a:t>package</a:t>
            </a:r>
            <a:r>
              <a:rPr lang="cs-CZ" sz="2200" dirty="0"/>
              <a:t>-manager </a:t>
            </a:r>
            <a:r>
              <a:rPr lang="cs-CZ" sz="2200" dirty="0" err="1"/>
              <a:t>npm</a:t>
            </a:r>
            <a:r>
              <a:rPr lang="cs-CZ" sz="2200" dirty="0"/>
              <a:t> --</a:t>
            </a:r>
            <a:r>
              <a:rPr lang="cs-CZ" sz="2200" dirty="0" err="1"/>
              <a:t>minimal</a:t>
            </a:r>
            <a:r>
              <a:rPr lang="cs-CZ" sz="2200" dirty="0"/>
              <a:t> --</a:t>
            </a:r>
            <a:r>
              <a:rPr lang="cs-CZ" sz="2200" dirty="0" err="1"/>
              <a:t>legacy-browsers</a:t>
            </a:r>
            <a:r>
              <a:rPr lang="cs-CZ" sz="2200" dirty="0"/>
              <a:t> --inline-</a:t>
            </a:r>
            <a:r>
              <a:rPr lang="cs-CZ" sz="2200" dirty="0" err="1"/>
              <a:t>template</a:t>
            </a:r>
            <a:r>
              <a:rPr lang="cs-CZ" sz="2200" dirty="0"/>
              <a:t> </a:t>
            </a:r>
            <a:r>
              <a:rPr lang="cs-CZ" sz="2200" dirty="0" err="1"/>
              <a:t>false</a:t>
            </a:r>
            <a:endParaRPr lang="cs-CZ" sz="2200" b="1" dirty="0"/>
          </a:p>
          <a:p>
            <a:endParaRPr lang="cs-CZ" sz="2200" b="1" dirty="0"/>
          </a:p>
          <a:p>
            <a:r>
              <a:rPr lang="cs-CZ" sz="2200" b="1" u="sng" dirty="0"/>
              <a:t>TAG1</a:t>
            </a:r>
          </a:p>
        </p:txBody>
      </p:sp>
    </p:spTree>
    <p:extLst>
      <p:ext uri="{BB962C8B-B14F-4D97-AF65-F5344CB8AC3E}">
        <p14:creationId xmlns:p14="http://schemas.microsoft.com/office/powerpoint/2010/main" val="216903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D51591-6565-4465-8EF1-1B2BECEE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Node, NPM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D74AFD-5127-42DC-9765-71CEB6F7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graphicFrame>
        <p:nvGraphicFramePr>
          <p:cNvPr id="4" name="Zástupný obsah 2">
            <a:extLst>
              <a:ext uri="{FF2B5EF4-FFF2-40B4-BE49-F238E27FC236}">
                <a16:creationId xmlns:a16="http://schemas.microsoft.com/office/drawing/2014/main" id="{BD574640-E6BD-4182-AFBA-85BD37BD5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896577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23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665757-3E55-489D-A14D-52FAC41D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432237"/>
            <a:ext cx="10515600" cy="1325563"/>
          </a:xfrm>
        </p:spPr>
        <p:txBody>
          <a:bodyPr/>
          <a:lstStyle/>
          <a:p>
            <a:r>
              <a:rPr lang="cs-CZ" dirty="0"/>
              <a:t>Co </a:t>
            </a:r>
            <a:r>
              <a:rPr lang="cs-CZ" dirty="0" err="1"/>
              <a:t>budem</a:t>
            </a:r>
            <a:r>
              <a:rPr lang="cs-CZ" dirty="0"/>
              <a:t> dělat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118EC8-3A14-400B-9766-FCA14F3F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https://demo.spreecommerce.org/t/men</a:t>
            </a:r>
            <a:endParaRPr lang="cs-CZ" dirty="0"/>
          </a:p>
          <a:p>
            <a:r>
              <a:rPr lang="cs-CZ" u="sng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1793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FDEF63-3BFA-431E-BCC5-115C819A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HTML 5 routing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E2574C-2FB7-4E85-8784-7CE50920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 funguje</a:t>
            </a:r>
          </a:p>
        </p:txBody>
      </p:sp>
    </p:spTree>
    <p:extLst>
      <p:ext uri="{BB962C8B-B14F-4D97-AF65-F5344CB8AC3E}">
        <p14:creationId xmlns:p14="http://schemas.microsoft.com/office/powerpoint/2010/main" val="114990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D2F5EE-3139-4E37-B159-98443DA4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stavební kameny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FB0FCE-3052-41C8-BB61-4397CC1A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Komponenta</a:t>
            </a:r>
          </a:p>
          <a:p>
            <a:r>
              <a:rPr lang="cs-CZ" dirty="0" err="1"/>
              <a:t>Directiva</a:t>
            </a:r>
            <a:endParaRPr lang="cs-CZ" dirty="0"/>
          </a:p>
          <a:p>
            <a:r>
              <a:rPr lang="cs-CZ" dirty="0"/>
              <a:t>Pipe</a:t>
            </a:r>
          </a:p>
          <a:p>
            <a:r>
              <a:rPr lang="cs-CZ" dirty="0"/>
              <a:t>IOC </a:t>
            </a:r>
            <a:r>
              <a:rPr lang="cs-CZ" dirty="0" err="1"/>
              <a:t>Container</a:t>
            </a:r>
            <a:r>
              <a:rPr lang="cs-CZ" dirty="0"/>
              <a:t> a </a:t>
            </a:r>
            <a:r>
              <a:rPr lang="cs-CZ" dirty="0" err="1"/>
              <a:t>DependencyInjection</a:t>
            </a:r>
            <a:endParaRPr lang="cs-CZ" dirty="0"/>
          </a:p>
          <a:p>
            <a:r>
              <a:rPr lang="cs-CZ" dirty="0" err="1"/>
              <a:t>NgModule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127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3FDF77-FA9E-4190-A7E5-21B0379E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Soubory a složky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C75A5D-DCC2-4708-9C5A-1779BFC0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Angular.json</a:t>
            </a:r>
            <a:endParaRPr lang="cs-CZ" dirty="0"/>
          </a:p>
          <a:p>
            <a:r>
              <a:rPr lang="cs-CZ" dirty="0" err="1"/>
              <a:t>package.json</a:t>
            </a:r>
            <a:endParaRPr lang="cs-CZ" dirty="0"/>
          </a:p>
          <a:p>
            <a:r>
              <a:rPr lang="cs-CZ" dirty="0" err="1"/>
              <a:t>Tsconfig.json</a:t>
            </a:r>
            <a:endParaRPr lang="cs-CZ" dirty="0"/>
          </a:p>
          <a:p>
            <a:r>
              <a:rPr lang="en-US" dirty="0"/>
              <a:t>[</a:t>
            </a:r>
            <a:r>
              <a:rPr lang="cs-CZ" dirty="0" err="1"/>
              <a:t>Components</a:t>
            </a:r>
            <a:r>
              <a:rPr lang="en-US" dirty="0"/>
              <a:t>]</a:t>
            </a:r>
            <a:endParaRPr lang="cs-CZ" dirty="0"/>
          </a:p>
          <a:p>
            <a:r>
              <a:rPr lang="en-US" dirty="0"/>
              <a:t>[</a:t>
            </a:r>
            <a:r>
              <a:rPr lang="cs-CZ" dirty="0" err="1"/>
              <a:t>Services</a:t>
            </a:r>
            <a:r>
              <a:rPr lang="en-US" dirty="0"/>
              <a:t>]</a:t>
            </a:r>
            <a:endParaRPr lang="cs-CZ" dirty="0"/>
          </a:p>
          <a:p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508480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Office PowerPoint</Application>
  <PresentationFormat>Širokoúhlá obrazovka</PresentationFormat>
  <Paragraphs>203</Paragraphs>
  <Slides>38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Wingdings</vt:lpstr>
      <vt:lpstr>Wingdings 3</vt:lpstr>
      <vt:lpstr>Motiv Office</vt:lpstr>
      <vt:lpstr>Ion</vt:lpstr>
      <vt:lpstr>Angular workshop</vt:lpstr>
      <vt:lpstr>Angular</vt:lpstr>
      <vt:lpstr>SPA</vt:lpstr>
      <vt:lpstr>SPA a Webpack</vt:lpstr>
      <vt:lpstr>Node, NPM</vt:lpstr>
      <vt:lpstr>Co budem dělat</vt:lpstr>
      <vt:lpstr>HTML 5 routing</vt:lpstr>
      <vt:lpstr>Základní stavební kameny</vt:lpstr>
      <vt:lpstr>Soubory a složky</vt:lpstr>
      <vt:lpstr>Komponenta</vt:lpstr>
      <vt:lpstr>Template syntax</vt:lpstr>
      <vt:lpstr>Template shrnutí</vt:lpstr>
      <vt:lpstr>Komponenta</vt:lpstr>
      <vt:lpstr>Dodatečné info ke komponentě</vt:lpstr>
      <vt:lpstr>@NgModule</vt:lpstr>
      <vt:lpstr>IOC a DI</vt:lpstr>
      <vt:lpstr>Hierarchical IOC</vt:lpstr>
      <vt:lpstr>Providers</vt:lpstr>
      <vt:lpstr>Komunikace se sítí</vt:lpstr>
      <vt:lpstr>Krátce k RxJs </vt:lpstr>
      <vt:lpstr>Krátce k RxJS 2</vt:lpstr>
      <vt:lpstr>Základy FP</vt:lpstr>
      <vt:lpstr>Routing</vt:lpstr>
      <vt:lpstr>RouterOutlet</vt:lpstr>
      <vt:lpstr>LazyLoading</vt:lpstr>
      <vt:lpstr>Formuláře</vt:lpstr>
      <vt:lpstr>Guards</vt:lpstr>
      <vt:lpstr>Jiné způsoby komunikace mezi komponentami</vt:lpstr>
      <vt:lpstr>Složitější komponenta</vt:lpstr>
      <vt:lpstr>LI-Filter</vt:lpstr>
      <vt:lpstr>Loading component</vt:lpstr>
      <vt:lpstr>ChangeDetection</vt:lpstr>
      <vt:lpstr>Macrotask / Microtask</vt:lpstr>
      <vt:lpstr>Macrotask / microtask velmi zjednodušeně</vt:lpstr>
      <vt:lpstr>Jak funguje angular change detection</vt:lpstr>
      <vt:lpstr>OnPush</vt:lpstr>
      <vt:lpstr>Otázky</vt:lpstr>
      <vt:lpstr>Díky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</dc:title>
  <dc:creator>Marian Benčat</dc:creator>
  <cp:lastModifiedBy>Marian Benčat</cp:lastModifiedBy>
  <cp:revision>1</cp:revision>
  <dcterms:created xsi:type="dcterms:W3CDTF">2020-08-04T11:13:30Z</dcterms:created>
  <dcterms:modified xsi:type="dcterms:W3CDTF">2020-08-04T11:14:01Z</dcterms:modified>
</cp:coreProperties>
</file>