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57F72-33B7-4BF9-915C-8B49C8007007}" v="218" dt="2022-04-11T04:19:45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Arturo Morales Suarez" userId="7cc422d4-7d2e-4703-9bb9-41253aa88e9e" providerId="ADAL" clId="{AA657F72-33B7-4BF9-915C-8B49C8007007}"/>
    <pc:docChg chg="undo custSel addSld modSld">
      <pc:chgData name="Mario Arturo Morales Suarez" userId="7cc422d4-7d2e-4703-9bb9-41253aa88e9e" providerId="ADAL" clId="{AA657F72-33B7-4BF9-915C-8B49C8007007}" dt="2022-04-11T04:19:28.051" v="4067" actId="692"/>
      <pc:docMkLst>
        <pc:docMk/>
      </pc:docMkLst>
      <pc:sldChg chg="modSp mod">
        <pc:chgData name="Mario Arturo Morales Suarez" userId="7cc422d4-7d2e-4703-9bb9-41253aa88e9e" providerId="ADAL" clId="{AA657F72-33B7-4BF9-915C-8B49C8007007}" dt="2022-04-11T01:24:29.393" v="200" actId="20577"/>
        <pc:sldMkLst>
          <pc:docMk/>
          <pc:sldMk cId="3950984932" sldId="257"/>
        </pc:sldMkLst>
        <pc:spChg chg="mod">
          <ac:chgData name="Mario Arturo Morales Suarez" userId="7cc422d4-7d2e-4703-9bb9-41253aa88e9e" providerId="ADAL" clId="{AA657F72-33B7-4BF9-915C-8B49C8007007}" dt="2022-04-11T01:24:29.393" v="200" actId="20577"/>
          <ac:spMkLst>
            <pc:docMk/>
            <pc:sldMk cId="3950984932" sldId="257"/>
            <ac:spMk id="3" creationId="{9F859B40-045B-4757-BC0E-1B7B4D0CB681}"/>
          </ac:spMkLst>
        </pc:spChg>
      </pc:sldChg>
      <pc:sldChg chg="addSp delSp modSp mod">
        <pc:chgData name="Mario Arturo Morales Suarez" userId="7cc422d4-7d2e-4703-9bb9-41253aa88e9e" providerId="ADAL" clId="{AA657F72-33B7-4BF9-915C-8B49C8007007}" dt="2022-04-11T02:42:04.904" v="2180" actId="20577"/>
        <pc:sldMkLst>
          <pc:docMk/>
          <pc:sldMk cId="995434492" sldId="258"/>
        </pc:sldMkLst>
        <pc:spChg chg="mod">
          <ac:chgData name="Mario Arturo Morales Suarez" userId="7cc422d4-7d2e-4703-9bb9-41253aa88e9e" providerId="ADAL" clId="{AA657F72-33B7-4BF9-915C-8B49C8007007}" dt="2022-04-11T02:30:00.065" v="1931" actId="1076"/>
          <ac:spMkLst>
            <pc:docMk/>
            <pc:sldMk cId="995434492" sldId="258"/>
            <ac:spMk id="3" creationId="{38DDD9BB-E203-44B9-A4BA-BC5D81A43316}"/>
          </ac:spMkLst>
        </pc:spChg>
        <pc:spChg chg="mod">
          <ac:chgData name="Mario Arturo Morales Suarez" userId="7cc422d4-7d2e-4703-9bb9-41253aa88e9e" providerId="ADAL" clId="{AA657F72-33B7-4BF9-915C-8B49C8007007}" dt="2022-04-11T02:24:30.564" v="1814" actId="1076"/>
          <ac:spMkLst>
            <pc:docMk/>
            <pc:sldMk cId="995434492" sldId="258"/>
            <ac:spMk id="4" creationId="{479AE81A-1216-4BD2-8F07-7F5B4CDFF08C}"/>
          </ac:spMkLst>
        </pc:spChg>
        <pc:spChg chg="mod">
          <ac:chgData name="Mario Arturo Morales Suarez" userId="7cc422d4-7d2e-4703-9bb9-41253aa88e9e" providerId="ADAL" clId="{AA657F72-33B7-4BF9-915C-8B49C8007007}" dt="2022-04-11T02:24:35.106" v="1815" actId="1076"/>
          <ac:spMkLst>
            <pc:docMk/>
            <pc:sldMk cId="995434492" sldId="258"/>
            <ac:spMk id="5" creationId="{FD803549-527F-4EE9-87F7-EBA046588FE5}"/>
          </ac:spMkLst>
        </pc:spChg>
        <pc:spChg chg="mod">
          <ac:chgData name="Mario Arturo Morales Suarez" userId="7cc422d4-7d2e-4703-9bb9-41253aa88e9e" providerId="ADAL" clId="{AA657F72-33B7-4BF9-915C-8B49C8007007}" dt="2022-04-11T02:29:34.355" v="1927" actId="1076"/>
          <ac:spMkLst>
            <pc:docMk/>
            <pc:sldMk cId="995434492" sldId="258"/>
            <ac:spMk id="6" creationId="{2EF579F1-0A0E-4763-89E8-8CF06CDBCA73}"/>
          </ac:spMkLst>
        </pc:spChg>
        <pc:spChg chg="add mod">
          <ac:chgData name="Mario Arturo Morales Suarez" userId="7cc422d4-7d2e-4703-9bb9-41253aa88e9e" providerId="ADAL" clId="{AA657F72-33B7-4BF9-915C-8B49C8007007}" dt="2022-04-11T02:24:49.783" v="1822" actId="1035"/>
          <ac:spMkLst>
            <pc:docMk/>
            <pc:sldMk cId="995434492" sldId="258"/>
            <ac:spMk id="11" creationId="{2C5E936D-E119-4BDA-93CC-80894D29BF5A}"/>
          </ac:spMkLst>
        </pc:spChg>
        <pc:spChg chg="add del mod">
          <ac:chgData name="Mario Arturo Morales Suarez" userId="7cc422d4-7d2e-4703-9bb9-41253aa88e9e" providerId="ADAL" clId="{AA657F72-33B7-4BF9-915C-8B49C8007007}" dt="2022-04-11T02:29:15.849" v="1917" actId="22"/>
          <ac:spMkLst>
            <pc:docMk/>
            <pc:sldMk cId="995434492" sldId="258"/>
            <ac:spMk id="14" creationId="{5124C118-C018-4312-9E0D-337FE53A3AF4}"/>
          </ac:spMkLst>
        </pc:spChg>
        <pc:spChg chg="add del mod">
          <ac:chgData name="Mario Arturo Morales Suarez" userId="7cc422d4-7d2e-4703-9bb9-41253aa88e9e" providerId="ADAL" clId="{AA657F72-33B7-4BF9-915C-8B49C8007007}" dt="2022-04-11T02:30:00.842" v="1933"/>
          <ac:spMkLst>
            <pc:docMk/>
            <pc:sldMk cId="995434492" sldId="258"/>
            <ac:spMk id="15" creationId="{34ECB053-9AE1-4DA0-91E7-2EA7E06CE46D}"/>
          </ac:spMkLst>
        </pc:spChg>
        <pc:spChg chg="add mod">
          <ac:chgData name="Mario Arturo Morales Suarez" userId="7cc422d4-7d2e-4703-9bb9-41253aa88e9e" providerId="ADAL" clId="{AA657F72-33B7-4BF9-915C-8B49C8007007}" dt="2022-04-11T02:42:02.106" v="2179" actId="1076"/>
          <ac:spMkLst>
            <pc:docMk/>
            <pc:sldMk cId="995434492" sldId="258"/>
            <ac:spMk id="16" creationId="{CAACF685-313D-4165-BED5-AF6858297DBE}"/>
          </ac:spMkLst>
        </pc:spChg>
        <pc:spChg chg="add mod">
          <ac:chgData name="Mario Arturo Morales Suarez" userId="7cc422d4-7d2e-4703-9bb9-41253aa88e9e" providerId="ADAL" clId="{AA657F72-33B7-4BF9-915C-8B49C8007007}" dt="2022-04-11T02:42:04.904" v="2180" actId="20577"/>
          <ac:spMkLst>
            <pc:docMk/>
            <pc:sldMk cId="995434492" sldId="258"/>
            <ac:spMk id="17" creationId="{4199D794-5E3B-4D98-84DE-37353118E3A6}"/>
          </ac:spMkLst>
        </pc:spChg>
        <pc:graphicFrameChg chg="add mod">
          <ac:chgData name="Mario Arturo Morales Suarez" userId="7cc422d4-7d2e-4703-9bb9-41253aa88e9e" providerId="ADAL" clId="{AA657F72-33B7-4BF9-915C-8B49C8007007}" dt="2022-04-11T02:24:43.777" v="1816" actId="1076"/>
          <ac:graphicFrameMkLst>
            <pc:docMk/>
            <pc:sldMk cId="995434492" sldId="258"/>
            <ac:graphicFrameMk id="9" creationId="{8830B6EB-6487-405F-A32A-8DEA815E9826}"/>
          </ac:graphicFrameMkLst>
        </pc:graphicFrameChg>
        <pc:graphicFrameChg chg="add mod">
          <ac:chgData name="Mario Arturo Morales Suarez" userId="7cc422d4-7d2e-4703-9bb9-41253aa88e9e" providerId="ADAL" clId="{AA657F72-33B7-4BF9-915C-8B49C8007007}" dt="2022-04-11T02:19:50.594" v="1656" actId="404"/>
          <ac:graphicFrameMkLst>
            <pc:docMk/>
            <pc:sldMk cId="995434492" sldId="258"/>
            <ac:graphicFrameMk id="10" creationId="{18D4FD81-4F71-49A8-8514-843EF95779DA}"/>
          </ac:graphicFrameMkLst>
        </pc:graphicFrameChg>
        <pc:graphicFrameChg chg="add mod modGraphic">
          <ac:chgData name="Mario Arturo Morales Suarez" userId="7cc422d4-7d2e-4703-9bb9-41253aa88e9e" providerId="ADAL" clId="{AA657F72-33B7-4BF9-915C-8B49C8007007}" dt="2022-04-11T02:40:48.962" v="2048" actId="1076"/>
          <ac:graphicFrameMkLst>
            <pc:docMk/>
            <pc:sldMk cId="995434492" sldId="258"/>
            <ac:graphicFrameMk id="12" creationId="{41706387-8F60-406A-902A-8643E8E15451}"/>
          </ac:graphicFrameMkLst>
        </pc:graphicFrameChg>
      </pc:sldChg>
      <pc:sldChg chg="modSp mod">
        <pc:chgData name="Mario Arturo Morales Suarez" userId="7cc422d4-7d2e-4703-9bb9-41253aa88e9e" providerId="ADAL" clId="{AA657F72-33B7-4BF9-915C-8B49C8007007}" dt="2022-04-11T02:31:26.817" v="2047" actId="1076"/>
        <pc:sldMkLst>
          <pc:docMk/>
          <pc:sldMk cId="376393889" sldId="259"/>
        </pc:sldMkLst>
        <pc:spChg chg="mod">
          <ac:chgData name="Mario Arturo Morales Suarez" userId="7cc422d4-7d2e-4703-9bb9-41253aa88e9e" providerId="ADAL" clId="{AA657F72-33B7-4BF9-915C-8B49C8007007}" dt="2022-04-11T02:31:26.817" v="2047" actId="1076"/>
          <ac:spMkLst>
            <pc:docMk/>
            <pc:sldMk cId="376393889" sldId="259"/>
            <ac:spMk id="3" creationId="{38DDD9BB-E203-44B9-A4BA-BC5D81A43316}"/>
          </ac:spMkLst>
        </pc:spChg>
      </pc:sldChg>
      <pc:sldChg chg="addSp modSp mod">
        <pc:chgData name="Mario Arturo Morales Suarez" userId="7cc422d4-7d2e-4703-9bb9-41253aa88e9e" providerId="ADAL" clId="{AA657F72-33B7-4BF9-915C-8B49C8007007}" dt="2022-04-11T02:58:59.098" v="2582" actId="20577"/>
        <pc:sldMkLst>
          <pc:docMk/>
          <pc:sldMk cId="3147006099" sldId="260"/>
        </pc:sldMkLst>
        <pc:spChg chg="mod">
          <ac:chgData name="Mario Arturo Morales Suarez" userId="7cc422d4-7d2e-4703-9bb9-41253aa88e9e" providerId="ADAL" clId="{AA657F72-33B7-4BF9-915C-8B49C8007007}" dt="2022-04-11T02:56:43.031" v="2555" actId="6549"/>
          <ac:spMkLst>
            <pc:docMk/>
            <pc:sldMk cId="3147006099" sldId="260"/>
            <ac:spMk id="6" creationId="{7E3B91DE-76DF-4742-B4C5-8B28DE672185}"/>
          </ac:spMkLst>
        </pc:spChg>
        <pc:spChg chg="mod">
          <ac:chgData name="Mario Arturo Morales Suarez" userId="7cc422d4-7d2e-4703-9bb9-41253aa88e9e" providerId="ADAL" clId="{AA657F72-33B7-4BF9-915C-8B49C8007007}" dt="2022-04-11T02:58:59.098" v="2582" actId="20577"/>
          <ac:spMkLst>
            <pc:docMk/>
            <pc:sldMk cId="3147006099" sldId="260"/>
            <ac:spMk id="10" creationId="{DD337845-68A7-4FDB-820D-34AE1FE9CF75}"/>
          </ac:spMkLst>
        </pc:spChg>
        <pc:spChg chg="add mod">
          <ac:chgData name="Mario Arturo Morales Suarez" userId="7cc422d4-7d2e-4703-9bb9-41253aa88e9e" providerId="ADAL" clId="{AA657F72-33B7-4BF9-915C-8B49C8007007}" dt="2022-04-11T02:58:54.379" v="2579" actId="1076"/>
          <ac:spMkLst>
            <pc:docMk/>
            <pc:sldMk cId="3147006099" sldId="260"/>
            <ac:spMk id="11" creationId="{F0104CB5-C882-4800-AB55-BDEC3B36D3AD}"/>
          </ac:spMkLst>
        </pc:spChg>
        <pc:graphicFrameChg chg="mod">
          <ac:chgData name="Mario Arturo Morales Suarez" userId="7cc422d4-7d2e-4703-9bb9-41253aa88e9e" providerId="ADAL" clId="{AA657F72-33B7-4BF9-915C-8B49C8007007}" dt="2022-04-11T02:58:50.988" v="2578" actId="1038"/>
          <ac:graphicFrameMkLst>
            <pc:docMk/>
            <pc:sldMk cId="3147006099" sldId="260"/>
            <ac:graphicFrameMk id="9" creationId="{A18AB2C6-56EB-48E6-8497-E2AF93C91B01}"/>
          </ac:graphicFrameMkLst>
        </pc:graphicFrameChg>
        <pc:cxnChg chg="add mod">
          <ac:chgData name="Mario Arturo Morales Suarez" userId="7cc422d4-7d2e-4703-9bb9-41253aa88e9e" providerId="ADAL" clId="{AA657F72-33B7-4BF9-915C-8B49C8007007}" dt="2022-04-11T02:58:50.988" v="2578" actId="1038"/>
          <ac:cxnSpMkLst>
            <pc:docMk/>
            <pc:sldMk cId="3147006099" sldId="260"/>
            <ac:cxnSpMk id="13" creationId="{575819AE-AA95-45A1-93A0-452C8777D460}"/>
          </ac:cxnSpMkLst>
        </pc:cxnChg>
      </pc:sldChg>
      <pc:sldChg chg="modSp mod">
        <pc:chgData name="Mario Arturo Morales Suarez" userId="7cc422d4-7d2e-4703-9bb9-41253aa88e9e" providerId="ADAL" clId="{AA657F72-33B7-4BF9-915C-8B49C8007007}" dt="2022-04-11T03:08:35.792" v="2792" actId="20577"/>
        <pc:sldMkLst>
          <pc:docMk/>
          <pc:sldMk cId="2930977578" sldId="261"/>
        </pc:sldMkLst>
        <pc:spChg chg="mod">
          <ac:chgData name="Mario Arturo Morales Suarez" userId="7cc422d4-7d2e-4703-9bb9-41253aa88e9e" providerId="ADAL" clId="{AA657F72-33B7-4BF9-915C-8B49C8007007}" dt="2022-04-11T01:13:23.075" v="1" actId="20577"/>
          <ac:spMkLst>
            <pc:docMk/>
            <pc:sldMk cId="2930977578" sldId="261"/>
            <ac:spMk id="2" creationId="{A5358674-E58C-454A-A42E-21409D8B760F}"/>
          </ac:spMkLst>
        </pc:spChg>
        <pc:spChg chg="mod">
          <ac:chgData name="Mario Arturo Morales Suarez" userId="7cc422d4-7d2e-4703-9bb9-41253aa88e9e" providerId="ADAL" clId="{AA657F72-33B7-4BF9-915C-8B49C8007007}" dt="2022-04-11T03:08:35.792" v="2792" actId="20577"/>
          <ac:spMkLst>
            <pc:docMk/>
            <pc:sldMk cId="2930977578" sldId="261"/>
            <ac:spMk id="5" creationId="{F95EBFBC-4158-4F0C-BD3A-B28DD21AAD1C}"/>
          </ac:spMkLst>
        </pc:spChg>
        <pc:spChg chg="mod">
          <ac:chgData name="Mario Arturo Morales Suarez" userId="7cc422d4-7d2e-4703-9bb9-41253aa88e9e" providerId="ADAL" clId="{AA657F72-33B7-4BF9-915C-8B49C8007007}" dt="2022-04-11T03:00:15.269" v="2606" actId="6549"/>
          <ac:spMkLst>
            <pc:docMk/>
            <pc:sldMk cId="2930977578" sldId="261"/>
            <ac:spMk id="12" creationId="{3C901E84-1542-4894-89D0-963D10A7F9BF}"/>
          </ac:spMkLst>
        </pc:spChg>
        <pc:graphicFrameChg chg="mod modGraphic">
          <ac:chgData name="Mario Arturo Morales Suarez" userId="7cc422d4-7d2e-4703-9bb9-41253aa88e9e" providerId="ADAL" clId="{AA657F72-33B7-4BF9-915C-8B49C8007007}" dt="2022-04-11T03:03:47.489" v="2629" actId="20577"/>
          <ac:graphicFrameMkLst>
            <pc:docMk/>
            <pc:sldMk cId="2930977578" sldId="261"/>
            <ac:graphicFrameMk id="16" creationId="{A2BE2AB3-970A-4153-9F8B-3DEF23226D2A}"/>
          </ac:graphicFrameMkLst>
        </pc:graphicFrameChg>
      </pc:sldChg>
      <pc:sldChg chg="addSp delSp modSp add mod">
        <pc:chgData name="Mario Arturo Morales Suarez" userId="7cc422d4-7d2e-4703-9bb9-41253aa88e9e" providerId="ADAL" clId="{AA657F72-33B7-4BF9-915C-8B49C8007007}" dt="2022-04-11T04:19:28.051" v="4067" actId="692"/>
        <pc:sldMkLst>
          <pc:docMk/>
          <pc:sldMk cId="969823010" sldId="262"/>
        </pc:sldMkLst>
        <pc:spChg chg="mod">
          <ac:chgData name="Mario Arturo Morales Suarez" userId="7cc422d4-7d2e-4703-9bb9-41253aa88e9e" providerId="ADAL" clId="{AA657F72-33B7-4BF9-915C-8B49C8007007}" dt="2022-04-11T01:13:42.938" v="18" actId="20577"/>
          <ac:spMkLst>
            <pc:docMk/>
            <pc:sldMk cId="969823010" sldId="262"/>
            <ac:spMk id="2" creationId="{A5358674-E58C-454A-A42E-21409D8B760F}"/>
          </ac:spMkLst>
        </pc:spChg>
        <pc:spChg chg="add mod">
          <ac:chgData name="Mario Arturo Morales Suarez" userId="7cc422d4-7d2e-4703-9bb9-41253aa88e9e" providerId="ADAL" clId="{AA657F72-33B7-4BF9-915C-8B49C8007007}" dt="2022-04-11T04:18:04.972" v="4065" actId="20577"/>
          <ac:spMkLst>
            <pc:docMk/>
            <pc:sldMk cId="969823010" sldId="262"/>
            <ac:spMk id="3" creationId="{D8C1A613-39EA-4DFE-833B-ABBFEA893715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5" creationId="{F95EBFBC-4158-4F0C-BD3A-B28DD21AAD1C}"/>
          </ac:spMkLst>
        </pc:spChg>
        <pc:spChg chg="add del mod">
          <ac:chgData name="Mario Arturo Morales Suarez" userId="7cc422d4-7d2e-4703-9bb9-41253aa88e9e" providerId="ADAL" clId="{AA657F72-33B7-4BF9-915C-8B49C8007007}" dt="2022-04-11T03:40:30.074" v="2973" actId="478"/>
          <ac:spMkLst>
            <pc:docMk/>
            <pc:sldMk cId="969823010" sldId="262"/>
            <ac:spMk id="6" creationId="{878371C6-48D0-4827-8775-BCCBA151DED1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7" creationId="{0C099339-9C8E-4258-A772-E1FC007F7A0B}"/>
          </ac:spMkLst>
        </pc:spChg>
        <pc:spChg chg="add del mod">
          <ac:chgData name="Mario Arturo Morales Suarez" userId="7cc422d4-7d2e-4703-9bb9-41253aa88e9e" providerId="ADAL" clId="{AA657F72-33B7-4BF9-915C-8B49C8007007}" dt="2022-04-11T03:40:15.210" v="2969" actId="478"/>
          <ac:spMkLst>
            <pc:docMk/>
            <pc:sldMk cId="969823010" sldId="262"/>
            <ac:spMk id="8" creationId="{FAA12D53-0C02-4E43-AE12-1ADA45517240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12" creationId="{3C901E84-1542-4894-89D0-963D10A7F9BF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13" creationId="{51D3193C-F048-4901-8B01-35663D6836E0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14" creationId="{85B144AC-A559-498B-B3AB-02A91227145D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20" creationId="{6D8D8476-E3CE-4A32-9A4C-DA616706D2A1}"/>
          </ac:spMkLst>
        </pc:spChg>
        <pc:spChg chg="add mod">
          <ac:chgData name="Mario Arturo Morales Suarez" userId="7cc422d4-7d2e-4703-9bb9-41253aa88e9e" providerId="ADAL" clId="{AA657F72-33B7-4BF9-915C-8B49C8007007}" dt="2022-04-11T03:48:05.115" v="3606" actId="113"/>
          <ac:spMkLst>
            <pc:docMk/>
            <pc:sldMk cId="969823010" sldId="262"/>
            <ac:spMk id="21" creationId="{7A841B59-5DCB-405A-8002-91E53E555E9B}"/>
          </ac:spMkLst>
        </pc:spChg>
        <pc:spChg chg="add del mod">
          <ac:chgData name="Mario Arturo Morales Suarez" userId="7cc422d4-7d2e-4703-9bb9-41253aa88e9e" providerId="ADAL" clId="{AA657F72-33B7-4BF9-915C-8B49C8007007}" dt="2022-04-11T03:40:15.210" v="2969" actId="478"/>
          <ac:spMkLst>
            <pc:docMk/>
            <pc:sldMk cId="969823010" sldId="262"/>
            <ac:spMk id="22" creationId="{740882A6-1BC3-4E0D-BC37-B5B99653CC96}"/>
          </ac:spMkLst>
        </pc:spChg>
        <pc:spChg chg="add del mod">
          <ac:chgData name="Mario Arturo Morales Suarez" userId="7cc422d4-7d2e-4703-9bb9-41253aa88e9e" providerId="ADAL" clId="{AA657F72-33B7-4BF9-915C-8B49C8007007}" dt="2022-04-11T03:38:15.100" v="2942" actId="478"/>
          <ac:spMkLst>
            <pc:docMk/>
            <pc:sldMk cId="969823010" sldId="262"/>
            <ac:spMk id="23" creationId="{8DC3A192-F7EF-4D59-B450-8E2620CEAE65}"/>
          </ac:spMkLst>
        </pc:spChg>
        <pc:spChg chg="add del mod">
          <ac:chgData name="Mario Arturo Morales Suarez" userId="7cc422d4-7d2e-4703-9bb9-41253aa88e9e" providerId="ADAL" clId="{AA657F72-33B7-4BF9-915C-8B49C8007007}" dt="2022-04-11T03:40:18.164" v="2970" actId="478"/>
          <ac:spMkLst>
            <pc:docMk/>
            <pc:sldMk cId="969823010" sldId="262"/>
            <ac:spMk id="24" creationId="{8BAF743B-AABD-45A3-A86E-48B2692D2F3E}"/>
          </ac:spMkLst>
        </pc:spChg>
        <pc:spChg chg="add del mod">
          <ac:chgData name="Mario Arturo Morales Suarez" userId="7cc422d4-7d2e-4703-9bb9-41253aa88e9e" providerId="ADAL" clId="{AA657F72-33B7-4BF9-915C-8B49C8007007}" dt="2022-04-11T03:40:15.210" v="2969" actId="478"/>
          <ac:spMkLst>
            <pc:docMk/>
            <pc:sldMk cId="969823010" sldId="262"/>
            <ac:spMk id="25" creationId="{ECA04061-E78C-445C-8170-C36EC3348A0F}"/>
          </ac:spMkLst>
        </pc:spChg>
        <pc:spChg chg="add del mod">
          <ac:chgData name="Mario Arturo Morales Suarez" userId="7cc422d4-7d2e-4703-9bb9-41253aa88e9e" providerId="ADAL" clId="{AA657F72-33B7-4BF9-915C-8B49C8007007}" dt="2022-04-11T03:40:15.210" v="2969" actId="478"/>
          <ac:spMkLst>
            <pc:docMk/>
            <pc:sldMk cId="969823010" sldId="262"/>
            <ac:spMk id="26" creationId="{21CBE2A7-CD9E-4CE0-A4BE-1670500CDA4C}"/>
          </ac:spMkLst>
        </pc:sp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4" creationId="{C483C454-B1C6-4145-963A-2DF39B1ECA99}"/>
          </ac:graphicFrameMkLst>
        </pc:graphicFrame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11" creationId="{6278E7FE-2041-445C-87BF-E2A481BBC43F}"/>
          </ac:graphicFrameMkLst>
        </pc:graphicFrame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16" creationId="{A2BE2AB3-970A-4153-9F8B-3DEF23226D2A}"/>
          </ac:graphicFrameMkLst>
        </pc:graphicFrameChg>
        <pc:graphicFrameChg chg="add mod">
          <ac:chgData name="Mario Arturo Morales Suarez" userId="7cc422d4-7d2e-4703-9bb9-41253aa88e9e" providerId="ADAL" clId="{AA657F72-33B7-4BF9-915C-8B49C8007007}" dt="2022-04-11T04:19:28.051" v="4067" actId="692"/>
          <ac:graphicFrameMkLst>
            <pc:docMk/>
            <pc:sldMk cId="969823010" sldId="262"/>
            <ac:graphicFrameMk id="17" creationId="{37F981C3-F031-4864-AE32-5354D37298F1}"/>
          </ac:graphicFrameMkLst>
        </pc:graphicFrame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18" creationId="{CF2344A8-DD17-424A-ADD9-D89B72D8014C}"/>
          </ac:graphicFrameMkLst>
        </pc:graphicFrame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19" creationId="{7A6DD6BF-4B47-4650-91DB-BA1B0B2C8BCF}"/>
          </ac:graphicFrameMkLst>
        </pc:graphicFrameChg>
      </pc:sldChg>
      <pc:sldChg chg="addSp delSp modSp add mod">
        <pc:chgData name="Mario Arturo Morales Suarez" userId="7cc422d4-7d2e-4703-9bb9-41253aa88e9e" providerId="ADAL" clId="{AA657F72-33B7-4BF9-915C-8B49C8007007}" dt="2022-04-11T03:55:49.043" v="3826" actId="404"/>
        <pc:sldMkLst>
          <pc:docMk/>
          <pc:sldMk cId="1347674390" sldId="263"/>
        </pc:sldMkLst>
        <pc:spChg chg="mod">
          <ac:chgData name="Mario Arturo Morales Suarez" userId="7cc422d4-7d2e-4703-9bb9-41253aa88e9e" providerId="ADAL" clId="{AA657F72-33B7-4BF9-915C-8B49C8007007}" dt="2022-04-11T01:47:08.798" v="1371" actId="20577"/>
          <ac:spMkLst>
            <pc:docMk/>
            <pc:sldMk cId="1347674390" sldId="263"/>
            <ac:spMk id="2" creationId="{A5358674-E58C-454A-A42E-21409D8B760F}"/>
          </ac:spMkLst>
        </pc:spChg>
        <pc:spChg chg="mod">
          <ac:chgData name="Mario Arturo Morales Suarez" userId="7cc422d4-7d2e-4703-9bb9-41253aa88e9e" providerId="ADAL" clId="{AA657F72-33B7-4BF9-915C-8B49C8007007}" dt="2022-04-11T03:55:49.043" v="3826" actId="404"/>
          <ac:spMkLst>
            <pc:docMk/>
            <pc:sldMk cId="1347674390" sldId="263"/>
            <ac:spMk id="3" creationId="{D8C1A613-39EA-4DFE-833B-ABBFEA893715}"/>
          </ac:spMkLst>
        </pc:spChg>
        <pc:spChg chg="del">
          <ac:chgData name="Mario Arturo Morales Suarez" userId="7cc422d4-7d2e-4703-9bb9-41253aa88e9e" providerId="ADAL" clId="{AA657F72-33B7-4BF9-915C-8B49C8007007}" dt="2022-04-11T01:32:38.634" v="480" actId="478"/>
          <ac:spMkLst>
            <pc:docMk/>
            <pc:sldMk cId="1347674390" sldId="263"/>
            <ac:spMk id="6" creationId="{878371C6-48D0-4827-8775-BCCBA151DED1}"/>
          </ac:spMkLst>
        </pc:spChg>
        <pc:spChg chg="add del mod">
          <ac:chgData name="Mario Arturo Morales Suarez" userId="7cc422d4-7d2e-4703-9bb9-41253aa88e9e" providerId="ADAL" clId="{AA657F72-33B7-4BF9-915C-8B49C8007007}" dt="2022-04-11T01:47:13.988" v="1372" actId="478"/>
          <ac:spMkLst>
            <pc:docMk/>
            <pc:sldMk cId="1347674390" sldId="263"/>
            <ac:spMk id="12" creationId="{7E6311E6-2097-4D38-87BE-90E432E0A1DF}"/>
          </ac:spMkLst>
        </pc:spChg>
        <pc:spChg chg="add del mod">
          <ac:chgData name="Mario Arturo Morales Suarez" userId="7cc422d4-7d2e-4703-9bb9-41253aa88e9e" providerId="ADAL" clId="{AA657F72-33B7-4BF9-915C-8B49C8007007}" dt="2022-04-11T01:47:13.988" v="1372" actId="478"/>
          <ac:spMkLst>
            <pc:docMk/>
            <pc:sldMk cId="1347674390" sldId="263"/>
            <ac:spMk id="13" creationId="{FA34A64D-256B-4342-9416-4935671C88C2}"/>
          </ac:spMkLst>
        </pc:spChg>
        <pc:spChg chg="add del mod">
          <ac:chgData name="Mario Arturo Morales Suarez" userId="7cc422d4-7d2e-4703-9bb9-41253aa88e9e" providerId="ADAL" clId="{AA657F72-33B7-4BF9-915C-8B49C8007007}" dt="2022-04-11T01:47:13.988" v="1372" actId="478"/>
          <ac:spMkLst>
            <pc:docMk/>
            <pc:sldMk cId="1347674390" sldId="263"/>
            <ac:spMk id="16" creationId="{984C5353-374A-457C-8C6E-3EB700167A35}"/>
          </ac:spMkLst>
        </pc:spChg>
        <pc:spChg chg="add del mod">
          <ac:chgData name="Mario Arturo Morales Suarez" userId="7cc422d4-7d2e-4703-9bb9-41253aa88e9e" providerId="ADAL" clId="{AA657F72-33B7-4BF9-915C-8B49C8007007}" dt="2022-04-11T01:47:13.988" v="1372" actId="478"/>
          <ac:spMkLst>
            <pc:docMk/>
            <pc:sldMk cId="1347674390" sldId="263"/>
            <ac:spMk id="18" creationId="{DA86D7DB-3FB1-457B-8BE5-C8E8A99814B2}"/>
          </ac:spMkLst>
        </pc:spChg>
        <pc:graphicFrameChg chg="del">
          <ac:chgData name="Mario Arturo Morales Suarez" userId="7cc422d4-7d2e-4703-9bb9-41253aa88e9e" providerId="ADAL" clId="{AA657F72-33B7-4BF9-915C-8B49C8007007}" dt="2022-04-11T01:32:38.634" v="480" actId="478"/>
          <ac:graphicFrameMkLst>
            <pc:docMk/>
            <pc:sldMk cId="1347674390" sldId="263"/>
            <ac:graphicFrameMk id="17" creationId="{37F981C3-F031-4864-AE32-5354D37298F1}"/>
          </ac:graphicFrameMkLst>
        </pc:graphicFrameChg>
        <pc:picChg chg="add del mod">
          <ac:chgData name="Mario Arturo Morales Suarez" userId="7cc422d4-7d2e-4703-9bb9-41253aa88e9e" providerId="ADAL" clId="{AA657F72-33B7-4BF9-915C-8B49C8007007}" dt="2022-04-11T01:47:13.988" v="1372" actId="478"/>
          <ac:picMkLst>
            <pc:docMk/>
            <pc:sldMk cId="1347674390" sldId="263"/>
            <ac:picMk id="5" creationId="{E9FCF7DC-F20B-4DA7-BB86-4430F9C268B9}"/>
          </ac:picMkLst>
        </pc:picChg>
        <pc:picChg chg="add del mod">
          <ac:chgData name="Mario Arturo Morales Suarez" userId="7cc422d4-7d2e-4703-9bb9-41253aa88e9e" providerId="ADAL" clId="{AA657F72-33B7-4BF9-915C-8B49C8007007}" dt="2022-04-11T01:47:13.988" v="1372" actId="478"/>
          <ac:picMkLst>
            <pc:docMk/>
            <pc:sldMk cId="1347674390" sldId="263"/>
            <ac:picMk id="8" creationId="{A362B34C-2C87-43A4-A904-42A2ED15CDD1}"/>
          </ac:picMkLst>
        </pc:picChg>
        <pc:picChg chg="add del mod">
          <ac:chgData name="Mario Arturo Morales Suarez" userId="7cc422d4-7d2e-4703-9bb9-41253aa88e9e" providerId="ADAL" clId="{AA657F72-33B7-4BF9-915C-8B49C8007007}" dt="2022-04-11T01:47:15.708" v="1373" actId="478"/>
          <ac:picMkLst>
            <pc:docMk/>
            <pc:sldMk cId="1347674390" sldId="263"/>
            <ac:picMk id="10" creationId="{5DB7D744-288E-4F5C-8460-49015AC3A978}"/>
          </ac:picMkLst>
        </pc:picChg>
        <pc:picChg chg="add del mod">
          <ac:chgData name="Mario Arturo Morales Suarez" userId="7cc422d4-7d2e-4703-9bb9-41253aa88e9e" providerId="ADAL" clId="{AA657F72-33B7-4BF9-915C-8B49C8007007}" dt="2022-04-11T01:35:40.557" v="494" actId="478"/>
          <ac:picMkLst>
            <pc:docMk/>
            <pc:sldMk cId="1347674390" sldId="263"/>
            <ac:picMk id="11" creationId="{1F7D4BE2-3E36-4231-A4F4-F6BDCA3DF885}"/>
          </ac:picMkLst>
        </pc:picChg>
      </pc:sldChg>
      <pc:sldChg chg="addSp modSp add mod">
        <pc:chgData name="Mario Arturo Morales Suarez" userId="7cc422d4-7d2e-4703-9bb9-41253aa88e9e" providerId="ADAL" clId="{AA657F72-33B7-4BF9-915C-8B49C8007007}" dt="2022-04-11T04:16:17.405" v="4059" actId="20577"/>
        <pc:sldMkLst>
          <pc:docMk/>
          <pc:sldMk cId="4010966332" sldId="264"/>
        </pc:sldMkLst>
        <pc:spChg chg="mod">
          <ac:chgData name="Mario Arturo Morales Suarez" userId="7cc422d4-7d2e-4703-9bb9-41253aa88e9e" providerId="ADAL" clId="{AA657F72-33B7-4BF9-915C-8B49C8007007}" dt="2022-04-11T04:04:00.800" v="3935" actId="1076"/>
          <ac:spMkLst>
            <pc:docMk/>
            <pc:sldMk cId="4010966332" sldId="264"/>
            <ac:spMk id="3" creationId="{D8C1A613-39EA-4DFE-833B-ABBFEA893715}"/>
          </ac:spMkLst>
        </pc:spChg>
        <pc:spChg chg="add mod">
          <ac:chgData name="Mario Arturo Morales Suarez" userId="7cc422d4-7d2e-4703-9bb9-41253aa88e9e" providerId="ADAL" clId="{AA657F72-33B7-4BF9-915C-8B49C8007007}" dt="2022-04-11T04:03:50.345" v="3933" actId="1076"/>
          <ac:spMkLst>
            <pc:docMk/>
            <pc:sldMk cId="4010966332" sldId="264"/>
            <ac:spMk id="4" creationId="{161C6E6C-A5C4-44D1-B0DE-9D25CE7C526C}"/>
          </ac:spMkLst>
        </pc:spChg>
        <pc:spChg chg="mod">
          <ac:chgData name="Mario Arturo Morales Suarez" userId="7cc422d4-7d2e-4703-9bb9-41253aa88e9e" providerId="ADAL" clId="{AA657F72-33B7-4BF9-915C-8B49C8007007}" dt="2022-04-11T04:03:50.345" v="3933" actId="1076"/>
          <ac:spMkLst>
            <pc:docMk/>
            <pc:sldMk cId="4010966332" sldId="264"/>
            <ac:spMk id="12" creationId="{7E6311E6-2097-4D38-87BE-90E432E0A1DF}"/>
          </ac:spMkLst>
        </pc:spChg>
        <pc:spChg chg="mod">
          <ac:chgData name="Mario Arturo Morales Suarez" userId="7cc422d4-7d2e-4703-9bb9-41253aa88e9e" providerId="ADAL" clId="{AA657F72-33B7-4BF9-915C-8B49C8007007}" dt="2022-04-11T04:16:17.405" v="4059" actId="20577"/>
          <ac:spMkLst>
            <pc:docMk/>
            <pc:sldMk cId="4010966332" sldId="264"/>
            <ac:spMk id="13" creationId="{FA34A64D-256B-4342-9416-4935671C88C2}"/>
          </ac:spMkLst>
        </pc:spChg>
        <pc:spChg chg="mod">
          <ac:chgData name="Mario Arturo Morales Suarez" userId="7cc422d4-7d2e-4703-9bb9-41253aa88e9e" providerId="ADAL" clId="{AA657F72-33B7-4BF9-915C-8B49C8007007}" dt="2022-04-11T04:03:50.345" v="3933" actId="1076"/>
          <ac:spMkLst>
            <pc:docMk/>
            <pc:sldMk cId="4010966332" sldId="264"/>
            <ac:spMk id="16" creationId="{984C5353-374A-457C-8C6E-3EB700167A35}"/>
          </ac:spMkLst>
        </pc:spChg>
        <pc:spChg chg="mod">
          <ac:chgData name="Mario Arturo Morales Suarez" userId="7cc422d4-7d2e-4703-9bb9-41253aa88e9e" providerId="ADAL" clId="{AA657F72-33B7-4BF9-915C-8B49C8007007}" dt="2022-04-11T04:03:50.345" v="3933" actId="1076"/>
          <ac:spMkLst>
            <pc:docMk/>
            <pc:sldMk cId="4010966332" sldId="264"/>
            <ac:spMk id="18" creationId="{DA86D7DB-3FB1-457B-8BE5-C8E8A99814B2}"/>
          </ac:spMkLst>
        </pc:spChg>
        <pc:picChg chg="mod">
          <ac:chgData name="Mario Arturo Morales Suarez" userId="7cc422d4-7d2e-4703-9bb9-41253aa88e9e" providerId="ADAL" clId="{AA657F72-33B7-4BF9-915C-8B49C8007007}" dt="2022-04-11T04:03:50.345" v="3933" actId="1076"/>
          <ac:picMkLst>
            <pc:docMk/>
            <pc:sldMk cId="4010966332" sldId="264"/>
            <ac:picMk id="5" creationId="{E9FCF7DC-F20B-4DA7-BB86-4430F9C268B9}"/>
          </ac:picMkLst>
        </pc:picChg>
        <pc:picChg chg="mod">
          <ac:chgData name="Mario Arturo Morales Suarez" userId="7cc422d4-7d2e-4703-9bb9-41253aa88e9e" providerId="ADAL" clId="{AA657F72-33B7-4BF9-915C-8B49C8007007}" dt="2022-04-11T04:03:50.345" v="3933" actId="1076"/>
          <ac:picMkLst>
            <pc:docMk/>
            <pc:sldMk cId="4010966332" sldId="264"/>
            <ac:picMk id="8" creationId="{A362B34C-2C87-43A4-A904-42A2ED15CDD1}"/>
          </ac:picMkLst>
        </pc:picChg>
        <pc:picChg chg="mod">
          <ac:chgData name="Mario Arturo Morales Suarez" userId="7cc422d4-7d2e-4703-9bb9-41253aa88e9e" providerId="ADAL" clId="{AA657F72-33B7-4BF9-915C-8B49C8007007}" dt="2022-04-11T04:03:50.345" v="3933" actId="1076"/>
          <ac:picMkLst>
            <pc:docMk/>
            <pc:sldMk cId="4010966332" sldId="264"/>
            <ac:picMk id="10" creationId="{5DB7D744-288E-4F5C-8460-49015AC3A978}"/>
          </ac:picMkLst>
        </pc:picChg>
      </pc:sldChg>
      <pc:sldChg chg="addSp modSp new mod">
        <pc:chgData name="Mario Arturo Morales Suarez" userId="7cc422d4-7d2e-4703-9bb9-41253aa88e9e" providerId="ADAL" clId="{AA657F72-33B7-4BF9-915C-8B49C8007007}" dt="2022-04-11T01:50:00.506" v="1571" actId="1076"/>
        <pc:sldMkLst>
          <pc:docMk/>
          <pc:sldMk cId="3606949559" sldId="265"/>
        </pc:sldMkLst>
        <pc:spChg chg="add mod">
          <ac:chgData name="Mario Arturo Morales Suarez" userId="7cc422d4-7d2e-4703-9bb9-41253aa88e9e" providerId="ADAL" clId="{AA657F72-33B7-4BF9-915C-8B49C8007007}" dt="2022-04-11T01:50:00.506" v="1571" actId="1076"/>
          <ac:spMkLst>
            <pc:docMk/>
            <pc:sldMk cId="3606949559" sldId="265"/>
            <ac:spMk id="2" creationId="{140EC00E-28A5-4F77-97B3-EE005A42C92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Tickets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2021-01</c:v>
                </c:pt>
                <c:pt idx="1">
                  <c:v>2021-02</c:v>
                </c:pt>
                <c:pt idx="2">
                  <c:v>2021-03</c:v>
                </c:pt>
                <c:pt idx="3">
                  <c:v>2021-04</c:v>
                </c:pt>
                <c:pt idx="4">
                  <c:v>2021-05</c:v>
                </c:pt>
                <c:pt idx="5">
                  <c:v>2021-06</c:v>
                </c:pt>
                <c:pt idx="6">
                  <c:v>2021-07</c:v>
                </c:pt>
                <c:pt idx="7">
                  <c:v>2021-08</c:v>
                </c:pt>
                <c:pt idx="8">
                  <c:v>2021-09</c:v>
                </c:pt>
                <c:pt idx="9">
                  <c:v>2021-10</c:v>
                </c:pt>
                <c:pt idx="10">
                  <c:v>2021-11</c:v>
                </c:pt>
                <c:pt idx="11">
                  <c:v>2021-12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29935</c:v>
                </c:pt>
                <c:pt idx="1">
                  <c:v>26144</c:v>
                </c:pt>
                <c:pt idx="2">
                  <c:v>32329</c:v>
                </c:pt>
                <c:pt idx="3">
                  <c:v>30986</c:v>
                </c:pt>
                <c:pt idx="4">
                  <c:v>31925</c:v>
                </c:pt>
                <c:pt idx="5">
                  <c:v>33883</c:v>
                </c:pt>
                <c:pt idx="6">
                  <c:v>32887</c:v>
                </c:pt>
                <c:pt idx="7">
                  <c:v>31872</c:v>
                </c:pt>
                <c:pt idx="8">
                  <c:v>31230</c:v>
                </c:pt>
                <c:pt idx="9">
                  <c:v>30989</c:v>
                </c:pt>
                <c:pt idx="10">
                  <c:v>30485</c:v>
                </c:pt>
                <c:pt idx="11">
                  <c:v>27742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0-452B-AF8D-945AEFBC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-27"/>
        <c:axId val="1266017487"/>
        <c:axId val="1266017903"/>
      </c:barChart>
      <c:catAx>
        <c:axId val="126601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17903"/>
        <c:crosses val="autoZero"/>
        <c:auto val="1"/>
        <c:lblAlgn val="ctr"/>
        <c:lblOffset val="100"/>
        <c:noMultiLvlLbl val="0"/>
      </c:catAx>
      <c:valAx>
        <c:axId val="126601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17487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</a:t>
            </a:r>
            <a:r>
              <a:rPr lang="en-US" baseline="0" dirty="0"/>
              <a:t> Distribution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Tickets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ADE-4D77-A651-77A850B4FD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ADE-4D77-A651-77A850B4FD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DE-4D77-A651-77A850B4FD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DE-4D77-A651-77A850B4FD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ADE-4D77-A651-77A850B4FD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DE-4D77-A651-77A850B4FDBD}"/>
              </c:ext>
            </c:extLst>
          </c:dPt>
          <c:dLbls>
            <c:dLbl>
              <c:idx val="0"/>
              <c:layout>
                <c:manualLayout>
                  <c:x val="0.1449092082955766"/>
                  <c:y val="5.1811745824261544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ADE-4D77-A651-77A850B4FDBD}"/>
                </c:ext>
              </c:extLst>
            </c:dLbl>
            <c:dLbl>
              <c:idx val="1"/>
              <c:layout>
                <c:manualLayout>
                  <c:x val="-8.0505115719764861E-2"/>
                  <c:y val="0.1042367063669320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DE-4D77-A651-77A850B4FDBD}"/>
                </c:ext>
              </c:extLst>
            </c:dLbl>
            <c:dLbl>
              <c:idx val="2"/>
              <c:layout>
                <c:manualLayout>
                  <c:x val="-9.2580883077729589E-2"/>
                  <c:y val="5.42693066637827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DE-4D77-A651-77A850B4FDBD}"/>
                </c:ext>
              </c:extLst>
            </c:dLbl>
            <c:dLbl>
              <c:idx val="3"/>
              <c:layout>
                <c:manualLayout>
                  <c:x val="-0.14088395250958852"/>
                  <c:y val="-9.747567124481411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DE-4D77-A651-77A850B4FDBD}"/>
                </c:ext>
              </c:extLst>
            </c:dLbl>
            <c:dLbl>
              <c:idx val="4"/>
              <c:layout>
                <c:manualLayout>
                  <c:x val="-0.11673241779365905"/>
                  <c:y val="-0.1133698832815333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ADE-4D77-A651-77A850B4FDBD}"/>
                </c:ext>
              </c:extLst>
            </c:dLbl>
            <c:dLbl>
              <c:idx val="5"/>
              <c:layout>
                <c:manualLayout>
                  <c:x val="-5.2328325217847159E-2"/>
                  <c:y val="-0.1243465482817901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ADE-4D77-A651-77A850B4FD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MEX</c:v>
                </c:pt>
                <c:pt idx="1">
                  <c:v>USA</c:v>
                </c:pt>
                <c:pt idx="2">
                  <c:v>COL</c:v>
                </c:pt>
                <c:pt idx="3">
                  <c:v>FRA</c:v>
                </c:pt>
                <c:pt idx="4">
                  <c:v>SPA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177510</c:v>
                </c:pt>
                <c:pt idx="1">
                  <c:v>62097</c:v>
                </c:pt>
                <c:pt idx="2">
                  <c:v>27911</c:v>
                </c:pt>
                <c:pt idx="3">
                  <c:v>18153</c:v>
                </c:pt>
                <c:pt idx="4">
                  <c:v>17236</c:v>
                </c:pt>
                <c:pt idx="5">
                  <c:v>67500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0-452B-AF8D-945AEFBC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Saved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0%</c:formatCode>
                <c:ptCount val="41"/>
                <c:pt idx="0">
                  <c:v>0.5</c:v>
                </c:pt>
                <c:pt idx="1">
                  <c:v>0.51</c:v>
                </c:pt>
                <c:pt idx="2">
                  <c:v>0.52</c:v>
                </c:pt>
                <c:pt idx="3">
                  <c:v>0.53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0.57999999999999996</c:v>
                </c:pt>
                <c:pt idx="9">
                  <c:v>0.59</c:v>
                </c:pt>
                <c:pt idx="10">
                  <c:v>0.6</c:v>
                </c:pt>
                <c:pt idx="11">
                  <c:v>0.61</c:v>
                </c:pt>
                <c:pt idx="12">
                  <c:v>0.62</c:v>
                </c:pt>
                <c:pt idx="13">
                  <c:v>0.63</c:v>
                </c:pt>
                <c:pt idx="14">
                  <c:v>0.64</c:v>
                </c:pt>
                <c:pt idx="15">
                  <c:v>0.65</c:v>
                </c:pt>
                <c:pt idx="16">
                  <c:v>0.66</c:v>
                </c:pt>
                <c:pt idx="17">
                  <c:v>0.67</c:v>
                </c:pt>
                <c:pt idx="18">
                  <c:v>0.68</c:v>
                </c:pt>
                <c:pt idx="19">
                  <c:v>0.69</c:v>
                </c:pt>
                <c:pt idx="20">
                  <c:v>0.7</c:v>
                </c:pt>
                <c:pt idx="21">
                  <c:v>0.71</c:v>
                </c:pt>
                <c:pt idx="22">
                  <c:v>0.72</c:v>
                </c:pt>
                <c:pt idx="23">
                  <c:v>0.73</c:v>
                </c:pt>
                <c:pt idx="24">
                  <c:v>0.74</c:v>
                </c:pt>
                <c:pt idx="25">
                  <c:v>0.75</c:v>
                </c:pt>
                <c:pt idx="26">
                  <c:v>0.76</c:v>
                </c:pt>
                <c:pt idx="27">
                  <c:v>0.77</c:v>
                </c:pt>
                <c:pt idx="28">
                  <c:v>0.78</c:v>
                </c:pt>
                <c:pt idx="29">
                  <c:v>0.79</c:v>
                </c:pt>
                <c:pt idx="30">
                  <c:v>0.8</c:v>
                </c:pt>
                <c:pt idx="31">
                  <c:v>0.81</c:v>
                </c:pt>
                <c:pt idx="32">
                  <c:v>0.82</c:v>
                </c:pt>
                <c:pt idx="33">
                  <c:v>0.83</c:v>
                </c:pt>
                <c:pt idx="34">
                  <c:v>0.84</c:v>
                </c:pt>
                <c:pt idx="35">
                  <c:v>0.85</c:v>
                </c:pt>
                <c:pt idx="36">
                  <c:v>0.86</c:v>
                </c:pt>
                <c:pt idx="37">
                  <c:v>0.87</c:v>
                </c:pt>
                <c:pt idx="38">
                  <c:v>0.88</c:v>
                </c:pt>
                <c:pt idx="39">
                  <c:v>0.89</c:v>
                </c:pt>
                <c:pt idx="40">
                  <c:v>0.9</c:v>
                </c:pt>
              </c:numCache>
            </c:numRef>
          </c:cat>
          <c:val>
            <c:numRef>
              <c:f>Sheet1!$B$2:$B$42</c:f>
              <c:numCache>
                <c:formatCode>0%</c:formatCode>
                <c:ptCount val="41"/>
                <c:pt idx="0">
                  <c:v>0.33333333333333331</c:v>
                </c:pt>
                <c:pt idx="1">
                  <c:v>0.33999999999999997</c:v>
                </c:pt>
                <c:pt idx="2">
                  <c:v>0.34666666666666673</c:v>
                </c:pt>
                <c:pt idx="3">
                  <c:v>0.35333333333333339</c:v>
                </c:pt>
                <c:pt idx="4">
                  <c:v>0.36000000000000004</c:v>
                </c:pt>
                <c:pt idx="5">
                  <c:v>0.36666666666666664</c:v>
                </c:pt>
                <c:pt idx="6">
                  <c:v>0.37333333333333329</c:v>
                </c:pt>
                <c:pt idx="7">
                  <c:v>0.37999999999999995</c:v>
                </c:pt>
                <c:pt idx="8">
                  <c:v>0.3866666666666666</c:v>
                </c:pt>
                <c:pt idx="9">
                  <c:v>0.39333333333333337</c:v>
                </c:pt>
                <c:pt idx="10">
                  <c:v>0.4</c:v>
                </c:pt>
                <c:pt idx="11">
                  <c:v>0.40666666666666662</c:v>
                </c:pt>
                <c:pt idx="12">
                  <c:v>0.41333333333333339</c:v>
                </c:pt>
                <c:pt idx="13">
                  <c:v>0.41999999999999993</c:v>
                </c:pt>
                <c:pt idx="14">
                  <c:v>0.42666666666666669</c:v>
                </c:pt>
                <c:pt idx="15">
                  <c:v>0.43333333333333335</c:v>
                </c:pt>
                <c:pt idx="16">
                  <c:v>0.44</c:v>
                </c:pt>
                <c:pt idx="17">
                  <c:v>0.44666666666666671</c:v>
                </c:pt>
                <c:pt idx="18">
                  <c:v>0.45333333333333337</c:v>
                </c:pt>
                <c:pt idx="19">
                  <c:v>0.46</c:v>
                </c:pt>
                <c:pt idx="20">
                  <c:v>0.46666666666666667</c:v>
                </c:pt>
                <c:pt idx="21">
                  <c:v>0.47333333333333333</c:v>
                </c:pt>
                <c:pt idx="22">
                  <c:v>0.47999999999999993</c:v>
                </c:pt>
                <c:pt idx="23">
                  <c:v>0.48666666666666658</c:v>
                </c:pt>
                <c:pt idx="24">
                  <c:v>0.49333333333333335</c:v>
                </c:pt>
                <c:pt idx="25">
                  <c:v>0.5</c:v>
                </c:pt>
                <c:pt idx="26">
                  <c:v>0.5066666666666666</c:v>
                </c:pt>
                <c:pt idx="27">
                  <c:v>0.51333333333333331</c:v>
                </c:pt>
                <c:pt idx="28">
                  <c:v>0.52</c:v>
                </c:pt>
                <c:pt idx="29">
                  <c:v>0.52666666666666673</c:v>
                </c:pt>
                <c:pt idx="30">
                  <c:v>0.53333333333333333</c:v>
                </c:pt>
                <c:pt idx="31">
                  <c:v>0.54000000000000015</c:v>
                </c:pt>
                <c:pt idx="32">
                  <c:v>0.54666666666666663</c:v>
                </c:pt>
                <c:pt idx="33">
                  <c:v>0.55333333333333323</c:v>
                </c:pt>
                <c:pt idx="34">
                  <c:v>0.56000000000000005</c:v>
                </c:pt>
                <c:pt idx="35">
                  <c:v>0.56666666666666665</c:v>
                </c:pt>
                <c:pt idx="36">
                  <c:v>0.57333333333333336</c:v>
                </c:pt>
                <c:pt idx="37">
                  <c:v>0.57999999999999996</c:v>
                </c:pt>
                <c:pt idx="38">
                  <c:v>0.58666666666666667</c:v>
                </c:pt>
                <c:pt idx="39">
                  <c:v>0.59333333333333338</c:v>
                </c:pt>
                <c:pt idx="40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22-46B1-A3D4-0E69DF5C9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0%</c:formatCode>
                <c:ptCount val="41"/>
                <c:pt idx="0">
                  <c:v>0.5</c:v>
                </c:pt>
                <c:pt idx="1">
                  <c:v>0.51</c:v>
                </c:pt>
                <c:pt idx="2">
                  <c:v>0.52</c:v>
                </c:pt>
                <c:pt idx="3">
                  <c:v>0.53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0.57999999999999996</c:v>
                </c:pt>
                <c:pt idx="9">
                  <c:v>0.59</c:v>
                </c:pt>
                <c:pt idx="10">
                  <c:v>0.6</c:v>
                </c:pt>
                <c:pt idx="11">
                  <c:v>0.61</c:v>
                </c:pt>
                <c:pt idx="12">
                  <c:v>0.62</c:v>
                </c:pt>
                <c:pt idx="13">
                  <c:v>0.63</c:v>
                </c:pt>
                <c:pt idx="14">
                  <c:v>0.64</c:v>
                </c:pt>
                <c:pt idx="15">
                  <c:v>0.65</c:v>
                </c:pt>
                <c:pt idx="16">
                  <c:v>0.66</c:v>
                </c:pt>
                <c:pt idx="17">
                  <c:v>0.67</c:v>
                </c:pt>
                <c:pt idx="18">
                  <c:v>0.68</c:v>
                </c:pt>
                <c:pt idx="19">
                  <c:v>0.69</c:v>
                </c:pt>
                <c:pt idx="20">
                  <c:v>0.7</c:v>
                </c:pt>
                <c:pt idx="21">
                  <c:v>0.71</c:v>
                </c:pt>
                <c:pt idx="22">
                  <c:v>0.72</c:v>
                </c:pt>
                <c:pt idx="23">
                  <c:v>0.73</c:v>
                </c:pt>
                <c:pt idx="24">
                  <c:v>0.74</c:v>
                </c:pt>
                <c:pt idx="25">
                  <c:v>0.75</c:v>
                </c:pt>
                <c:pt idx="26">
                  <c:v>0.76</c:v>
                </c:pt>
                <c:pt idx="27">
                  <c:v>0.77</c:v>
                </c:pt>
                <c:pt idx="28">
                  <c:v>0.78</c:v>
                </c:pt>
                <c:pt idx="29">
                  <c:v>0.79</c:v>
                </c:pt>
                <c:pt idx="30">
                  <c:v>0.8</c:v>
                </c:pt>
                <c:pt idx="31">
                  <c:v>0.81</c:v>
                </c:pt>
                <c:pt idx="32">
                  <c:v>0.82</c:v>
                </c:pt>
                <c:pt idx="33">
                  <c:v>0.83</c:v>
                </c:pt>
                <c:pt idx="34">
                  <c:v>0.84</c:v>
                </c:pt>
                <c:pt idx="35">
                  <c:v>0.85</c:v>
                </c:pt>
                <c:pt idx="36">
                  <c:v>0.86</c:v>
                </c:pt>
                <c:pt idx="37">
                  <c:v>0.87</c:v>
                </c:pt>
                <c:pt idx="38">
                  <c:v>0.88</c:v>
                </c:pt>
                <c:pt idx="39">
                  <c:v>0.89</c:v>
                </c:pt>
                <c:pt idx="40">
                  <c:v>0.9</c:v>
                </c:pt>
              </c:numCache>
            </c:numRef>
          </c:cat>
          <c:val>
            <c:numRef>
              <c:f>Sheet1!$C$2:$C$42</c:f>
              <c:numCache>
                <c:formatCode>0%</c:formatCode>
                <c:ptCount val="41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22-46B1-A3D4-0E69DF5C9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695727"/>
        <c:axId val="1423706543"/>
      </c:lineChart>
      <c:catAx>
        <c:axId val="1423695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Prediction Effectiveness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706543"/>
        <c:crosses val="autoZero"/>
        <c:auto val="1"/>
        <c:lblAlgn val="ctr"/>
        <c:lblOffset val="100"/>
        <c:noMultiLvlLbl val="0"/>
      </c:catAx>
      <c:valAx>
        <c:axId val="1423706543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Optimization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695727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2.4972855947587153E-2"/>
                  <c:y val="-2.4775877074583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EC5-4570-87F4-AFA8B30C3C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countries / All words</c:v>
                </c:pt>
                <c:pt idx="1">
                  <c:v>Include exclusion of words</c:v>
                </c:pt>
                <c:pt idx="2">
                  <c:v>Only Spanish-Mexico</c:v>
                </c:pt>
                <c:pt idx="3">
                  <c:v>Improved word depuration</c:v>
                </c:pt>
                <c:pt idx="4">
                  <c:v>Names reduction</c:v>
                </c:pt>
                <c:pt idx="5">
                  <c:v>Square of words counts</c:v>
                </c:pt>
                <c:pt idx="6">
                  <c:v>Extended Training Records</c:v>
                </c:pt>
                <c:pt idx="7">
                  <c:v>Configuration Parameters</c:v>
                </c:pt>
                <c:pt idx="8">
                  <c:v>Data Range Selection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0.61</c:v>
                </c:pt>
                <c:pt idx="1">
                  <c:v>0.63</c:v>
                </c:pt>
                <c:pt idx="2">
                  <c:v>0.7</c:v>
                </c:pt>
                <c:pt idx="3">
                  <c:v>0.75</c:v>
                </c:pt>
                <c:pt idx="4">
                  <c:v>0.76</c:v>
                </c:pt>
                <c:pt idx="5">
                  <c:v>0.79</c:v>
                </c:pt>
                <c:pt idx="6">
                  <c:v>0.81</c:v>
                </c:pt>
                <c:pt idx="7">
                  <c:v>0.82</c:v>
                </c:pt>
                <c:pt idx="8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C5-4570-87F4-AFA8B30C3C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RandomForest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1.2486427973793577E-2"/>
                  <c:y val="-2.47758770745834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C5-4570-87F4-AFA8B30C3C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countries / All words</c:v>
                </c:pt>
                <c:pt idx="1">
                  <c:v>Include exclusion of words</c:v>
                </c:pt>
                <c:pt idx="2">
                  <c:v>Only Spanish-Mexico</c:v>
                </c:pt>
                <c:pt idx="3">
                  <c:v>Improved word depuration</c:v>
                </c:pt>
                <c:pt idx="4">
                  <c:v>Names reduction</c:v>
                </c:pt>
                <c:pt idx="5">
                  <c:v>Square of words counts</c:v>
                </c:pt>
                <c:pt idx="6">
                  <c:v>Extended Training Records</c:v>
                </c:pt>
                <c:pt idx="7">
                  <c:v>Configuration Parameters</c:v>
                </c:pt>
                <c:pt idx="8">
                  <c:v>Data Range Selection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0.6</c:v>
                </c:pt>
                <c:pt idx="1">
                  <c:v>0.62</c:v>
                </c:pt>
                <c:pt idx="2">
                  <c:v>0.62</c:v>
                </c:pt>
                <c:pt idx="3">
                  <c:v>0.62</c:v>
                </c:pt>
                <c:pt idx="4">
                  <c:v>0.75</c:v>
                </c:pt>
                <c:pt idx="5">
                  <c:v>0.72</c:v>
                </c:pt>
                <c:pt idx="6">
                  <c:v>0.74</c:v>
                </c:pt>
                <c:pt idx="7">
                  <c:v>0.75</c:v>
                </c:pt>
                <c:pt idx="8">
                  <c:v>0.76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C5-4570-87F4-AFA8B30C3C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Basline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81071328965596E-2"/>
                  <c:y val="-3.0969846343229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EC5-4570-87F4-AFA8B30C3C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countries / All words</c:v>
                </c:pt>
                <c:pt idx="1">
                  <c:v>Include exclusion of words</c:v>
                </c:pt>
                <c:pt idx="2">
                  <c:v>Only Spanish-Mexico</c:v>
                </c:pt>
                <c:pt idx="3">
                  <c:v>Improved word depuration</c:v>
                </c:pt>
                <c:pt idx="4">
                  <c:v>Names reduction</c:v>
                </c:pt>
                <c:pt idx="5">
                  <c:v>Square of words counts</c:v>
                </c:pt>
                <c:pt idx="6">
                  <c:v>Extended Training Records</c:v>
                </c:pt>
                <c:pt idx="7">
                  <c:v>Configuration Parameters</c:v>
                </c:pt>
                <c:pt idx="8">
                  <c:v>Data Range Selection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  <c:pt idx="7">
                  <c:v>0.75</c:v>
                </c:pt>
                <c:pt idx="8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C5-4570-87F4-AFA8B30C3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695727"/>
        <c:axId val="1423706543"/>
      </c:lineChart>
      <c:catAx>
        <c:axId val="142369572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706543"/>
        <c:crosses val="autoZero"/>
        <c:auto val="1"/>
        <c:lblAlgn val="ctr"/>
        <c:lblOffset val="100"/>
        <c:tickMarkSkip val="1"/>
        <c:noMultiLvlLbl val="0"/>
      </c:catAx>
      <c:valAx>
        <c:axId val="1423706543"/>
        <c:scaling>
          <c:orientation val="minMax"/>
          <c:max val="0.9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695727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2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0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4CDF453-6F3F-46A3-BDEA-26275917F28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24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5F61-DB53-49B1-AA59-55523FC81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Predictive model for Service Desk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55A0C-82A2-4AA0-BE41-20490E6E3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238830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EC00E-28A5-4F77-97B3-EE005A42C923}"/>
              </a:ext>
            </a:extLst>
          </p:cNvPr>
          <p:cNvSpPr txBox="1"/>
          <p:nvPr/>
        </p:nvSpPr>
        <p:spPr>
          <a:xfrm>
            <a:off x="9429226" y="5780014"/>
            <a:ext cx="2061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69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31D5D-4E20-4D3E-B020-BA9FFE3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9B40-045B-4757-BC0E-1B7B4D0C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Business Requirements</a:t>
            </a:r>
          </a:p>
          <a:p>
            <a:pPr lvl="1"/>
            <a:r>
              <a:rPr lang="en-US" sz="1800" dirty="0"/>
              <a:t>Available Data Analysis</a:t>
            </a:r>
          </a:p>
          <a:p>
            <a:r>
              <a:rPr lang="en-US" sz="2000" dirty="0"/>
              <a:t>Data science Solution</a:t>
            </a:r>
          </a:p>
          <a:p>
            <a:r>
              <a:rPr lang="en-US" sz="2000" dirty="0"/>
              <a:t>Solution Development</a:t>
            </a:r>
          </a:p>
          <a:p>
            <a:pPr lvl="1"/>
            <a:r>
              <a:rPr lang="en-US" sz="1800" dirty="0"/>
              <a:t>Baseline</a:t>
            </a:r>
          </a:p>
          <a:p>
            <a:pPr lvl="1"/>
            <a:r>
              <a:rPr lang="en-US" sz="1800" dirty="0"/>
              <a:t>Challenges</a:t>
            </a:r>
          </a:p>
          <a:p>
            <a:pPr lvl="2"/>
            <a:r>
              <a:rPr lang="en-US" sz="1600" dirty="0"/>
              <a:t>Names</a:t>
            </a:r>
          </a:p>
          <a:p>
            <a:pPr lvl="2"/>
            <a:r>
              <a:rPr lang="en-US" sz="1600" dirty="0"/>
              <a:t>Key Wordlists</a:t>
            </a:r>
          </a:p>
          <a:p>
            <a:pPr lvl="2"/>
            <a:r>
              <a:rPr lang="en-US" sz="1600" dirty="0"/>
              <a:t>Performance</a:t>
            </a:r>
          </a:p>
          <a:p>
            <a:pPr lvl="1"/>
            <a:r>
              <a:rPr lang="en-US" sz="1800" dirty="0"/>
              <a:t>Models comparisons</a:t>
            </a:r>
          </a:p>
          <a:p>
            <a:pPr lvl="1"/>
            <a:r>
              <a:rPr lang="en-US" sz="1800" dirty="0"/>
              <a:t>Model Selection &amp; Conclusions</a:t>
            </a:r>
          </a:p>
          <a:p>
            <a:r>
              <a:rPr lang="en-US" sz="2000" dirty="0"/>
              <a:t>Productionize</a:t>
            </a:r>
          </a:p>
          <a:p>
            <a:r>
              <a:rPr lang="en-US" sz="2000" dirty="0"/>
              <a:t>Next Steps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98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4065-65F1-41F2-9268-A37AA4AF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DD9BB-E203-44B9-A4BA-BC5D81A43316}"/>
              </a:ext>
            </a:extLst>
          </p:cNvPr>
          <p:cNvSpPr txBox="1"/>
          <p:nvPr/>
        </p:nvSpPr>
        <p:spPr>
          <a:xfrm>
            <a:off x="637563" y="2191908"/>
            <a:ext cx="25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Desk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AE81A-1216-4BD2-8F07-7F5B4CDFF08C}"/>
              </a:ext>
            </a:extLst>
          </p:cNvPr>
          <p:cNvSpPr txBox="1"/>
          <p:nvPr/>
        </p:nvSpPr>
        <p:spPr>
          <a:xfrm>
            <a:off x="637563" y="4813994"/>
            <a:ext cx="18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Situation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03549-527F-4EE9-87F7-EBA046588FE5}"/>
              </a:ext>
            </a:extLst>
          </p:cNvPr>
          <p:cNvSpPr txBox="1"/>
          <p:nvPr/>
        </p:nvSpPr>
        <p:spPr>
          <a:xfrm>
            <a:off x="880734" y="2641918"/>
            <a:ext cx="3010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of </a:t>
            </a:r>
            <a:r>
              <a:rPr lang="en-US" b="1" dirty="0"/>
              <a:t>31K</a:t>
            </a:r>
            <a:r>
              <a:rPr lang="en-US" dirty="0"/>
              <a:t> tickets by month</a:t>
            </a:r>
          </a:p>
          <a:p>
            <a:r>
              <a:rPr lang="en-US" dirty="0"/>
              <a:t>48 % by Mexico</a:t>
            </a:r>
          </a:p>
          <a:p>
            <a:r>
              <a:rPr lang="en-US" dirty="0" err="1"/>
              <a:t>Splited</a:t>
            </a:r>
            <a:r>
              <a:rPr lang="en-US" dirty="0"/>
              <a:t> into 466 solver groups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579F1-0A0E-4763-89E8-8CF06CDBCA73}"/>
              </a:ext>
            </a:extLst>
          </p:cNvPr>
          <p:cNvSpPr txBox="1"/>
          <p:nvPr/>
        </p:nvSpPr>
        <p:spPr>
          <a:xfrm>
            <a:off x="896764" y="5264004"/>
            <a:ext cx="299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Teams</a:t>
            </a:r>
          </a:p>
          <a:p>
            <a:r>
              <a:rPr lang="en-US" dirty="0"/>
              <a:t>High Assignment Avg time </a:t>
            </a:r>
          </a:p>
          <a:p>
            <a:r>
              <a:rPr lang="en-US" dirty="0"/>
              <a:t>High teams rotation (30-45%)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30B6EB-6487-405F-A32A-8DEA815E9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348867"/>
              </p:ext>
            </p:extLst>
          </p:nvPr>
        </p:nvGraphicFramePr>
        <p:xfrm>
          <a:off x="4627167" y="2011456"/>
          <a:ext cx="3673340" cy="2451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D4FD81-4F71-49A8-8514-843EF957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067964"/>
              </p:ext>
            </p:extLst>
          </p:nvPr>
        </p:nvGraphicFramePr>
        <p:xfrm>
          <a:off x="8658574" y="1910546"/>
          <a:ext cx="3155079" cy="255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5E936D-E119-4BDA-93CC-80894D29BF5A}"/>
              </a:ext>
            </a:extLst>
          </p:cNvPr>
          <p:cNvSpPr txBox="1"/>
          <p:nvPr/>
        </p:nvSpPr>
        <p:spPr>
          <a:xfrm>
            <a:off x="9905627" y="3034746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370k</a:t>
            </a:r>
          </a:p>
          <a:p>
            <a:r>
              <a:rPr lang="en-US" sz="1400" dirty="0"/>
              <a:t>by year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1706387-8F60-406A-902A-8643E8E1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4554"/>
              </p:ext>
            </p:extLst>
          </p:nvPr>
        </p:nvGraphicFramePr>
        <p:xfrm>
          <a:off x="4182028" y="5103091"/>
          <a:ext cx="22818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29">
                  <a:extLst>
                    <a:ext uri="{9D8B030D-6E8A-4147-A177-3AD203B41FA5}">
                      <a16:colId xmlns:a16="http://schemas.microsoft.com/office/drawing/2014/main" val="2768296836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872387654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r>
                        <a:rPr lang="en-US" sz="1200" dirty="0"/>
                        <a:t>Process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1629"/>
                  </a:ext>
                </a:extLst>
              </a:tr>
              <a:tr h="201630">
                <a:tc>
                  <a:txBody>
                    <a:bodyPr/>
                    <a:lstStyle/>
                    <a:p>
                      <a:r>
                        <a:rPr lang="en-US" sz="1200" dirty="0"/>
                        <a:t>&gt; 8 </a:t>
                      </a:r>
                      <a:r>
                        <a:rPr lang="en-US" sz="1200" dirty="0" err="1"/>
                        <a:t>hrs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0589"/>
                  </a:ext>
                </a:extLst>
              </a:tr>
              <a:tr h="201630">
                <a:tc>
                  <a:txBody>
                    <a:bodyPr/>
                    <a:lstStyle/>
                    <a:p>
                      <a:r>
                        <a:rPr lang="en-US" sz="1200" dirty="0"/>
                        <a:t>&lt; 8 </a:t>
                      </a:r>
                      <a:r>
                        <a:rPr lang="en-US" sz="1200" dirty="0" err="1"/>
                        <a:t>hrs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40084"/>
                  </a:ext>
                </a:extLst>
              </a:tr>
              <a:tr h="201630">
                <a:tc>
                  <a:txBody>
                    <a:bodyPr/>
                    <a:lstStyle/>
                    <a:p>
                      <a:r>
                        <a:rPr lang="en-US" sz="1200" dirty="0"/>
                        <a:t>&lt; 1 </a:t>
                      </a:r>
                      <a:r>
                        <a:rPr lang="en-US" sz="1200" dirty="0" err="1"/>
                        <a:t>hrs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965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ACF685-313D-4165-BED5-AF6858297DBE}"/>
              </a:ext>
            </a:extLst>
          </p:cNvPr>
          <p:cNvSpPr txBox="1"/>
          <p:nvPr/>
        </p:nvSpPr>
        <p:spPr>
          <a:xfrm>
            <a:off x="7484115" y="5725669"/>
            <a:ext cx="342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How to reduce the ticket assignment time?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9D794-5E3B-4D98-84DE-37353118E3A6}"/>
              </a:ext>
            </a:extLst>
          </p:cNvPr>
          <p:cNvSpPr txBox="1"/>
          <p:nvPr/>
        </p:nvSpPr>
        <p:spPr>
          <a:xfrm>
            <a:off x="7484115" y="4998660"/>
            <a:ext cx="428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40% of the tickets takes more that 8 </a:t>
            </a:r>
            <a:r>
              <a:rPr lang="en-US" dirty="0" err="1"/>
              <a:t>hrs</a:t>
            </a:r>
            <a:r>
              <a:rPr lang="en-US" dirty="0"/>
              <a:t> to start working on them.</a:t>
            </a:r>
          </a:p>
        </p:txBody>
      </p:sp>
    </p:spTree>
    <p:extLst>
      <p:ext uri="{BB962C8B-B14F-4D97-AF65-F5344CB8AC3E}">
        <p14:creationId xmlns:p14="http://schemas.microsoft.com/office/powerpoint/2010/main" val="99543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4065-65F1-41F2-9268-A37AA4AF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DataSCIence</a:t>
            </a:r>
            <a:r>
              <a:rPr lang="en-US" dirty="0"/>
              <a:t>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DD9BB-E203-44B9-A4BA-BC5D81A43316}"/>
              </a:ext>
            </a:extLst>
          </p:cNvPr>
          <p:cNvSpPr txBox="1"/>
          <p:nvPr/>
        </p:nvSpPr>
        <p:spPr>
          <a:xfrm>
            <a:off x="583441" y="2033800"/>
            <a:ext cx="4920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 Model to Identify the Solver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98A6C-A243-4C0C-9241-709AA6F963D3}"/>
              </a:ext>
            </a:extLst>
          </p:cNvPr>
          <p:cNvSpPr txBox="1"/>
          <p:nvPr/>
        </p:nvSpPr>
        <p:spPr>
          <a:xfrm>
            <a:off x="583441" y="3974556"/>
            <a:ext cx="231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User Request / Incident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50381-9997-44A8-A138-70AC37DFF88F}"/>
              </a:ext>
            </a:extLst>
          </p:cNvPr>
          <p:cNvSpPr txBox="1"/>
          <p:nvPr/>
        </p:nvSpPr>
        <p:spPr>
          <a:xfrm>
            <a:off x="4849483" y="3836056"/>
            <a:ext cx="249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the message and propose the solver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ECBDC-29C5-466D-BA20-C7441965C3DA}"/>
              </a:ext>
            </a:extLst>
          </p:cNvPr>
          <p:cNvSpPr txBox="1"/>
          <p:nvPr/>
        </p:nvSpPr>
        <p:spPr>
          <a:xfrm>
            <a:off x="8541343" y="3974556"/>
            <a:ext cx="257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Desk agent </a:t>
            </a:r>
            <a:r>
              <a:rPr lang="en-US" u="sng" dirty="0"/>
              <a:t>accept or reject </a:t>
            </a:r>
            <a:r>
              <a:rPr lang="en-US" dirty="0"/>
              <a:t>proposal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BC4CF57-6D56-4860-8E1D-3146E32BA98D}"/>
              </a:ext>
            </a:extLst>
          </p:cNvPr>
          <p:cNvSpPr/>
          <p:nvPr/>
        </p:nvSpPr>
        <p:spPr>
          <a:xfrm>
            <a:off x="3670015" y="4055405"/>
            <a:ext cx="579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47EB024-99BB-417E-A337-73AD859864AD}"/>
              </a:ext>
            </a:extLst>
          </p:cNvPr>
          <p:cNvSpPr/>
          <p:nvPr/>
        </p:nvSpPr>
        <p:spPr>
          <a:xfrm>
            <a:off x="7651381" y="4055405"/>
            <a:ext cx="579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5253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 Development - Baseline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1DD56A-45E7-464D-8977-E95D85F75CB3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EBFBC-4158-4F0C-BD3A-B28DD21AAD1C}"/>
              </a:ext>
            </a:extLst>
          </p:cNvPr>
          <p:cNvSpPr txBox="1"/>
          <p:nvPr/>
        </p:nvSpPr>
        <p:spPr>
          <a:xfrm>
            <a:off x="83889" y="1163778"/>
            <a:ext cx="758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Baseline: What % of prediction effectiveness can be considered as a good rate?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B91DE-76DF-4742-B4C5-8B28DE672185}"/>
              </a:ext>
            </a:extLst>
          </p:cNvPr>
          <p:cNvSpPr txBox="1"/>
          <p:nvPr/>
        </p:nvSpPr>
        <p:spPr>
          <a:xfrm>
            <a:off x="103770" y="1824433"/>
            <a:ext cx="758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Current ticket assignment time: 3 minutes</a:t>
            </a:r>
          </a:p>
          <a:p>
            <a:pPr lvl="1"/>
            <a:r>
              <a:rPr lang="en-US" dirty="0"/>
              <a:t>Affective assisted assignment: 1 minute</a:t>
            </a:r>
          </a:p>
          <a:p>
            <a:pPr lvl="1"/>
            <a:r>
              <a:rPr lang="en-US" dirty="0"/>
              <a:t>Improvement Target: 50% of time savings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8AB2C6-56EB-48E6-8497-E2AF93C9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566756"/>
              </p:ext>
            </p:extLst>
          </p:nvPr>
        </p:nvGraphicFramePr>
        <p:xfrm>
          <a:off x="1229348" y="3316085"/>
          <a:ext cx="5638591" cy="2995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337845-68A7-4FDB-820D-34AE1FE9CF75}"/>
              </a:ext>
            </a:extLst>
          </p:cNvPr>
          <p:cNvSpPr txBox="1"/>
          <p:nvPr/>
        </p:nvSpPr>
        <p:spPr>
          <a:xfrm>
            <a:off x="4913244" y="6101097"/>
            <a:ext cx="342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 of effectiveness is required to obtain 50% of time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04CB5-C882-4800-AB55-BDEC3B36D3AD}"/>
              </a:ext>
            </a:extLst>
          </p:cNvPr>
          <p:cNvSpPr txBox="1"/>
          <p:nvPr/>
        </p:nvSpPr>
        <p:spPr>
          <a:xfrm>
            <a:off x="7958877" y="3603740"/>
            <a:ext cx="390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predictive model should have </a:t>
            </a:r>
            <a:r>
              <a:rPr lang="en-US" sz="2400" b="1" dirty="0">
                <a:solidFill>
                  <a:schemeClr val="accent1"/>
                </a:solidFill>
              </a:rPr>
              <a:t>+75% effectiveness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5819AE-AA95-45A1-93A0-452C8777D460}"/>
              </a:ext>
            </a:extLst>
          </p:cNvPr>
          <p:cNvCxnSpPr/>
          <p:nvPr/>
        </p:nvCxnSpPr>
        <p:spPr>
          <a:xfrm flipV="1">
            <a:off x="4989444" y="3429000"/>
            <a:ext cx="0" cy="2882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0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5623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 Development -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EBFBC-4158-4F0C-BD3A-B28DD21AAD1C}"/>
              </a:ext>
            </a:extLst>
          </p:cNvPr>
          <p:cNvSpPr txBox="1"/>
          <p:nvPr/>
        </p:nvSpPr>
        <p:spPr>
          <a:xfrm>
            <a:off x="150998" y="1163778"/>
            <a:ext cx="1194492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trainer record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 names – Not relevant for trainings</a:t>
            </a:r>
          </a:p>
          <a:p>
            <a:r>
              <a:rPr lang="en-US" dirty="0"/>
              <a:t>	</a:t>
            </a:r>
            <a:r>
              <a:rPr lang="en-US" sz="1600" dirty="0"/>
              <a:t>(Cynthia / Mario / Juan  / Luis / Norma…. )    </a:t>
            </a:r>
            <a:r>
              <a:rPr lang="en-US" sz="1600" dirty="0">
                <a:sym typeface="Wingdings" panose="05000000000000000000" pitchFamily="2" charset="2"/>
              </a:rPr>
              <a:t>  Names 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key words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Relevance</a:t>
            </a:r>
          </a:p>
          <a:p>
            <a:pPr lvl="1"/>
            <a:r>
              <a:rPr lang="en-US" sz="1600" dirty="0"/>
              <a:t>Square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Performance</a:t>
            </a:r>
          </a:p>
          <a:p>
            <a:r>
              <a:rPr lang="en-US" dirty="0"/>
              <a:t>	</a:t>
            </a:r>
            <a:r>
              <a:rPr lang="en-US" sz="1600" dirty="0"/>
              <a:t>Number of lines processes (14,033) X words on Issues description X words to evaluate X groups =  ~137 millions valuation </a:t>
            </a:r>
            <a:r>
              <a:rPr lang="en-US" sz="1400" dirty="0"/>
              <a:t>(1 Month)</a:t>
            </a:r>
          </a:p>
          <a:p>
            <a:r>
              <a:rPr lang="en-US" sz="1600" dirty="0"/>
              <a:t>	Indexing techniques, set evaluation functions, full dataset operations.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83C454-B1C6-4145-963A-2DF39B1E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03141"/>
              </p:ext>
            </p:extLst>
          </p:nvPr>
        </p:nvGraphicFramePr>
        <p:xfrm>
          <a:off x="2953926" y="1163778"/>
          <a:ext cx="37271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24">
                  <a:extLst>
                    <a:ext uri="{9D8B030D-6E8A-4147-A177-3AD203B41FA5}">
                      <a16:colId xmlns:a16="http://schemas.microsoft.com/office/drawing/2014/main" val="3800822581"/>
                    </a:ext>
                  </a:extLst>
                </a:gridCol>
                <a:gridCol w="1620079">
                  <a:extLst>
                    <a:ext uri="{9D8B030D-6E8A-4147-A177-3AD203B41FA5}">
                      <a16:colId xmlns:a16="http://schemas.microsoft.com/office/drawing/2014/main" val="2483603522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val="2394392782"/>
                    </a:ext>
                  </a:extLst>
                </a:gridCol>
              </a:tblGrid>
              <a:tr h="167031">
                <a:tc>
                  <a:txBody>
                    <a:bodyPr/>
                    <a:lstStyle/>
                    <a:p>
                      <a:r>
                        <a:rPr lang="en-US" sz="1050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Issue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15020"/>
                  </a:ext>
                </a:extLst>
              </a:tr>
              <a:tr h="167031">
                <a:tc>
                  <a:txBody>
                    <a:bodyPr/>
                    <a:lstStyle/>
                    <a:p>
                      <a:r>
                        <a:rPr lang="en-US" sz="1050" dirty="0"/>
                        <a:t>SR123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Invoicing process…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2083"/>
                  </a:ext>
                </a:extLst>
              </a:tr>
              <a:tr h="167031">
                <a:tc>
                  <a:txBody>
                    <a:bodyPr/>
                    <a:lstStyle/>
                    <a:p>
                      <a:r>
                        <a:rPr lang="en-US" sz="1050" dirty="0"/>
                        <a:t>SR124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Reinstall program…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56482"/>
                  </a:ext>
                </a:extLst>
              </a:tr>
              <a:tr h="167031"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30294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6278E7FE-2041-445C-87BF-E2A481BB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28514"/>
              </p:ext>
            </p:extLst>
          </p:nvPr>
        </p:nvGraphicFramePr>
        <p:xfrm>
          <a:off x="7195930" y="1811492"/>
          <a:ext cx="4293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069">
                  <a:extLst>
                    <a:ext uri="{9D8B030D-6E8A-4147-A177-3AD203B41FA5}">
                      <a16:colId xmlns:a16="http://schemas.microsoft.com/office/drawing/2014/main" val="3800822581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483603522"/>
                    </a:ext>
                  </a:extLst>
                </a:gridCol>
                <a:gridCol w="1043609">
                  <a:extLst>
                    <a:ext uri="{9D8B030D-6E8A-4147-A177-3AD203B41FA5}">
                      <a16:colId xmlns:a16="http://schemas.microsoft.com/office/drawing/2014/main" val="2394392782"/>
                    </a:ext>
                  </a:extLst>
                </a:gridCol>
                <a:gridCol w="397565">
                  <a:extLst>
                    <a:ext uri="{9D8B030D-6E8A-4147-A177-3AD203B41FA5}">
                      <a16:colId xmlns:a16="http://schemas.microsoft.com/office/drawing/2014/main" val="4214595422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1833576491"/>
                    </a:ext>
                  </a:extLst>
                </a:gridCol>
              </a:tblGrid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15020"/>
                  </a:ext>
                </a:extLst>
              </a:tr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SR123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2083"/>
                  </a:ext>
                </a:extLst>
              </a:tr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SR124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56482"/>
                  </a:ext>
                </a:extLst>
              </a:tr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4959"/>
                  </a:ext>
                </a:extLst>
              </a:tr>
            </a:tbl>
          </a:graphicData>
        </a:graphic>
      </p:graphicFrame>
      <p:sp>
        <p:nvSpPr>
          <p:cNvPr id="7" name="Arrow: Bent-Up 6">
            <a:extLst>
              <a:ext uri="{FF2B5EF4-FFF2-40B4-BE49-F238E27FC236}">
                <a16:creationId xmlns:a16="http://schemas.microsoft.com/office/drawing/2014/main" id="{0C099339-9C8E-4258-A772-E1FC007F7A0B}"/>
              </a:ext>
            </a:extLst>
          </p:cNvPr>
          <p:cNvSpPr/>
          <p:nvPr/>
        </p:nvSpPr>
        <p:spPr>
          <a:xfrm flipV="1">
            <a:off x="6834154" y="1264318"/>
            <a:ext cx="1256298" cy="4996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01E84-1542-4894-89D0-963D10A7F9BF}"/>
              </a:ext>
            </a:extLst>
          </p:cNvPr>
          <p:cNvSpPr txBox="1"/>
          <p:nvPr/>
        </p:nvSpPr>
        <p:spPr>
          <a:xfrm>
            <a:off x="1546329" y="3604441"/>
            <a:ext cx="3401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single language: Spanish-Mexico</a:t>
            </a:r>
          </a:p>
          <a:p>
            <a:r>
              <a:rPr lang="en-US" sz="1600" dirty="0"/>
              <a:t>Exclusion stop words + words size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1D3193C-F048-4901-8B01-35663D6836E0}"/>
              </a:ext>
            </a:extLst>
          </p:cNvPr>
          <p:cNvSpPr/>
          <p:nvPr/>
        </p:nvSpPr>
        <p:spPr>
          <a:xfrm>
            <a:off x="4691984" y="3899447"/>
            <a:ext cx="646045" cy="28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144AC-A559-498B-B3AB-02A91227145D}"/>
              </a:ext>
            </a:extLst>
          </p:cNvPr>
          <p:cNvSpPr txBox="1"/>
          <p:nvPr/>
        </p:nvSpPr>
        <p:spPr>
          <a:xfrm>
            <a:off x="5465984" y="3871392"/>
            <a:ext cx="1401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 Word List: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92108B-2417-4AA9-9995-42F350DB0861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2BE2AB3-970A-4153-9F8B-3DEF2322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31859"/>
              </p:ext>
            </p:extLst>
          </p:nvPr>
        </p:nvGraphicFramePr>
        <p:xfrm>
          <a:off x="7176989" y="3537749"/>
          <a:ext cx="2476361" cy="1005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0622">
                  <a:extLst>
                    <a:ext uri="{9D8B030D-6E8A-4147-A177-3AD203B41FA5}">
                      <a16:colId xmlns:a16="http://schemas.microsoft.com/office/drawing/2014/main" val="1235822322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1617944458"/>
                    </a:ext>
                  </a:extLst>
                </a:gridCol>
              </a:tblGrid>
              <a:tr h="183439">
                <a:tc>
                  <a:txBody>
                    <a:bodyPr/>
                    <a:lstStyle/>
                    <a:p>
                      <a:r>
                        <a:rPr lang="en-US" sz="1050" dirty="0"/>
                        <a:t>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51,901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70478"/>
                  </a:ext>
                </a:extLst>
              </a:tr>
              <a:tr h="183439">
                <a:tc>
                  <a:txBody>
                    <a:bodyPr/>
                    <a:lstStyle/>
                    <a:p>
                      <a:r>
                        <a:rPr lang="en-US" sz="1050" dirty="0"/>
                        <a:t>Unique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9,776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61897"/>
                  </a:ext>
                </a:extLst>
              </a:tr>
              <a:tr h="183439">
                <a:tc>
                  <a:txBody>
                    <a:bodyPr/>
                    <a:lstStyle/>
                    <a:p>
                      <a:r>
                        <a:rPr lang="en-US" sz="1050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86036"/>
                  </a:ext>
                </a:extLst>
              </a:tr>
              <a:tr h="183439">
                <a:tc>
                  <a:txBody>
                    <a:bodyPr/>
                    <a:lstStyle/>
                    <a:p>
                      <a:r>
                        <a:rPr lang="en-US" sz="1050" dirty="0"/>
                        <a:t>Avg key words by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86871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CF2344A8-DD17-424A-ADD9-D89B72D80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74100"/>
              </p:ext>
            </p:extLst>
          </p:nvPr>
        </p:nvGraphicFramePr>
        <p:xfrm>
          <a:off x="2941869" y="4712733"/>
          <a:ext cx="418542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778">
                  <a:extLst>
                    <a:ext uri="{9D8B030D-6E8A-4147-A177-3AD203B41FA5}">
                      <a16:colId xmlns:a16="http://schemas.microsoft.com/office/drawing/2014/main" val="3800822581"/>
                    </a:ext>
                  </a:extLst>
                </a:gridCol>
                <a:gridCol w="1103706">
                  <a:extLst>
                    <a:ext uri="{9D8B030D-6E8A-4147-A177-3AD203B41FA5}">
                      <a16:colId xmlns:a16="http://schemas.microsoft.com/office/drawing/2014/main" val="2483603522"/>
                    </a:ext>
                  </a:extLst>
                </a:gridCol>
                <a:gridCol w="1020551">
                  <a:extLst>
                    <a:ext uri="{9D8B030D-6E8A-4147-A177-3AD203B41FA5}">
                      <a16:colId xmlns:a16="http://schemas.microsoft.com/office/drawing/2014/main" val="2394392782"/>
                    </a:ext>
                  </a:extLst>
                </a:gridCol>
                <a:gridCol w="248479">
                  <a:extLst>
                    <a:ext uri="{9D8B030D-6E8A-4147-A177-3AD203B41FA5}">
                      <a16:colId xmlns:a16="http://schemas.microsoft.com/office/drawing/2014/main" val="4214595422"/>
                    </a:ext>
                  </a:extLst>
                </a:gridCol>
                <a:gridCol w="984910">
                  <a:extLst>
                    <a:ext uri="{9D8B030D-6E8A-4147-A177-3AD203B41FA5}">
                      <a16:colId xmlns:a16="http://schemas.microsoft.com/office/drawing/2014/main" val="1833576491"/>
                    </a:ext>
                  </a:extLst>
                </a:gridCol>
              </a:tblGrid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15020"/>
                  </a:ext>
                </a:extLst>
              </a:tr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SR123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2083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7A6DD6BF-4B47-4650-91DB-BA1B0B2C8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5730"/>
              </p:ext>
            </p:extLst>
          </p:nvPr>
        </p:nvGraphicFramePr>
        <p:xfrm>
          <a:off x="7649115" y="4712733"/>
          <a:ext cx="4208267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50">
                  <a:extLst>
                    <a:ext uri="{9D8B030D-6E8A-4147-A177-3AD203B41FA5}">
                      <a16:colId xmlns:a16="http://schemas.microsoft.com/office/drawing/2014/main" val="3800822581"/>
                    </a:ext>
                  </a:extLst>
                </a:gridCol>
                <a:gridCol w="1052068">
                  <a:extLst>
                    <a:ext uri="{9D8B030D-6E8A-4147-A177-3AD203B41FA5}">
                      <a16:colId xmlns:a16="http://schemas.microsoft.com/office/drawing/2014/main" val="2483603522"/>
                    </a:ext>
                  </a:extLst>
                </a:gridCol>
                <a:gridCol w="1022842">
                  <a:extLst>
                    <a:ext uri="{9D8B030D-6E8A-4147-A177-3AD203B41FA5}">
                      <a16:colId xmlns:a16="http://schemas.microsoft.com/office/drawing/2014/main" val="2394392782"/>
                    </a:ext>
                  </a:extLst>
                </a:gridCol>
                <a:gridCol w="221185">
                  <a:extLst>
                    <a:ext uri="{9D8B030D-6E8A-4147-A177-3AD203B41FA5}">
                      <a16:colId xmlns:a16="http://schemas.microsoft.com/office/drawing/2014/main" val="4214595422"/>
                    </a:ext>
                  </a:extLst>
                </a:gridCol>
                <a:gridCol w="1123122">
                  <a:extLst>
                    <a:ext uri="{9D8B030D-6E8A-4147-A177-3AD203B41FA5}">
                      <a16:colId xmlns:a16="http://schemas.microsoft.com/office/drawing/2014/main" val="1833576491"/>
                    </a:ext>
                  </a:extLst>
                </a:gridCol>
              </a:tblGrid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15020"/>
                  </a:ext>
                </a:extLst>
              </a:tr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SR123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2083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6D8D8476-E3CE-4A32-9A4C-DA616706D2A1}"/>
              </a:ext>
            </a:extLst>
          </p:cNvPr>
          <p:cNvSpPr/>
          <p:nvPr/>
        </p:nvSpPr>
        <p:spPr>
          <a:xfrm>
            <a:off x="7206338" y="4819308"/>
            <a:ext cx="363732" cy="28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6891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 Development – Model Comparison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92108B-2417-4AA9-9995-42F350DB0861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7F981C3-F031-4864-AE32-5354D3729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761345"/>
              </p:ext>
            </p:extLst>
          </p:nvPr>
        </p:nvGraphicFramePr>
        <p:xfrm>
          <a:off x="327991" y="2516429"/>
          <a:ext cx="6102626" cy="410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1A613-39EA-4DFE-833B-ABBFEA893715}"/>
              </a:ext>
            </a:extLst>
          </p:cNvPr>
          <p:cNvSpPr txBox="1"/>
          <p:nvPr/>
        </p:nvSpPr>
        <p:spPr>
          <a:xfrm>
            <a:off x="218113" y="1317072"/>
            <a:ext cx="2372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Evaluated Models:</a:t>
            </a:r>
          </a:p>
          <a:p>
            <a:r>
              <a:rPr lang="en-US" dirty="0"/>
              <a:t>	</a:t>
            </a: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r>
              <a:rPr lang="en-US" dirty="0"/>
              <a:t>	Random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41B59-5DCB-405A-8002-91E53E555E9B}"/>
              </a:ext>
            </a:extLst>
          </p:cNvPr>
          <p:cNvSpPr txBox="1"/>
          <p:nvPr/>
        </p:nvSpPr>
        <p:spPr>
          <a:xfrm>
            <a:off x="7368417" y="1676295"/>
            <a:ext cx="43724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Conclusions: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Keep one single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Continues word depuration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word relevance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Extended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 data range periods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XGBoost</a:t>
            </a:r>
            <a:r>
              <a:rPr lang="en-US" sz="1600" b="1" dirty="0"/>
              <a:t> Classified method achieve 83% of effectiveness, +8% of minimum required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Additional improvement could be achieved with further analysis on current results based on conclusion points.</a:t>
            </a:r>
          </a:p>
        </p:txBody>
      </p:sp>
    </p:spTree>
    <p:extLst>
      <p:ext uri="{BB962C8B-B14F-4D97-AF65-F5344CB8AC3E}">
        <p14:creationId xmlns:p14="http://schemas.microsoft.com/office/powerpoint/2010/main" val="96982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Productionize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92108B-2417-4AA9-9995-42F350DB0861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1A613-39EA-4DFE-833B-ABBFEA893715}"/>
              </a:ext>
            </a:extLst>
          </p:cNvPr>
          <p:cNvSpPr txBox="1"/>
          <p:nvPr/>
        </p:nvSpPr>
        <p:spPr>
          <a:xfrm>
            <a:off x="218113" y="1588706"/>
            <a:ext cx="398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service for solver group predictions</a:t>
            </a:r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E9FCF7DC-F20B-4DA7-BB86-4430F9C2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830" y="4192307"/>
            <a:ext cx="457200" cy="457200"/>
          </a:xfrm>
          <a:prstGeom prst="rect">
            <a:avLst/>
          </a:prstGeom>
        </p:spPr>
      </p:pic>
      <p:pic>
        <p:nvPicPr>
          <p:cNvPr id="8" name="Graphic 7" descr="Cloud Computing with solid fill">
            <a:extLst>
              <a:ext uri="{FF2B5EF4-FFF2-40B4-BE49-F238E27FC236}">
                <a16:creationId xmlns:a16="http://schemas.microsoft.com/office/drawing/2014/main" id="{A362B34C-2C87-43A4-A904-42A2ED15C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6562" y="3856711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5DB7D744-288E-4F5C-8460-49015AC3A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8413" y="4154556"/>
            <a:ext cx="532701" cy="532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311E6-2097-4D38-87BE-90E432E0A1DF}"/>
              </a:ext>
            </a:extLst>
          </p:cNvPr>
          <p:cNvSpPr txBox="1"/>
          <p:nvPr/>
        </p:nvSpPr>
        <p:spPr>
          <a:xfrm>
            <a:off x="915336" y="419230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user request </a:t>
            </a:r>
          </a:p>
          <a:p>
            <a:r>
              <a:rPr lang="en-US" sz="1200" dirty="0"/>
              <a:t>To web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5353-374A-457C-8C6E-3EB700167A35}"/>
              </a:ext>
            </a:extLst>
          </p:cNvPr>
          <p:cNvSpPr txBox="1"/>
          <p:nvPr/>
        </p:nvSpPr>
        <p:spPr>
          <a:xfrm>
            <a:off x="3598823" y="4192307"/>
            <a:ext cx="1442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Web services returns support group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6D7DB-3FB1-457B-8BE5-C8E8A99814B2}"/>
              </a:ext>
            </a:extLst>
          </p:cNvPr>
          <p:cNvSpPr txBox="1"/>
          <p:nvPr/>
        </p:nvSpPr>
        <p:spPr>
          <a:xfrm>
            <a:off x="2087616" y="3271153"/>
            <a:ext cx="1676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Predictive model analyze request words and return proposed solver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4A64D-256B-4342-9416-4935671C88C2}"/>
              </a:ext>
            </a:extLst>
          </p:cNvPr>
          <p:cNvSpPr txBox="1"/>
          <p:nvPr/>
        </p:nvSpPr>
        <p:spPr>
          <a:xfrm>
            <a:off x="6424185" y="1671633"/>
            <a:ext cx="49107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Requirement</a:t>
            </a:r>
          </a:p>
          <a:p>
            <a:endParaRPr lang="en-US" dirty="0"/>
          </a:p>
          <a:p>
            <a:r>
              <a:rPr lang="en-US" sz="1400" dirty="0"/>
              <a:t>Web App python resource on cloud (azure) = 102.78 </a:t>
            </a:r>
            <a:r>
              <a:rPr lang="en-US" sz="1400" dirty="0" err="1"/>
              <a:t>usd</a:t>
            </a:r>
            <a:endParaRPr lang="en-US" sz="1400" dirty="0"/>
          </a:p>
          <a:p>
            <a:r>
              <a:rPr lang="en-US" sz="1400" dirty="0"/>
              <a:t>Web developer (80 hours) = 3.6 </a:t>
            </a:r>
            <a:r>
              <a:rPr lang="en-US" sz="1400" dirty="0" err="1"/>
              <a:t>kusd</a:t>
            </a:r>
            <a:endParaRPr lang="en-US" sz="1400" dirty="0"/>
          </a:p>
          <a:p>
            <a:r>
              <a:rPr lang="en-US" sz="1400" dirty="0"/>
              <a:t>ServiceNow Developer (80 </a:t>
            </a:r>
            <a:r>
              <a:rPr lang="en-US" sz="1400" dirty="0" err="1"/>
              <a:t>hrs</a:t>
            </a:r>
            <a:r>
              <a:rPr lang="en-US" sz="1400" dirty="0"/>
              <a:t>) = 3.6 </a:t>
            </a:r>
            <a:r>
              <a:rPr lang="en-US" sz="1400" dirty="0" err="1"/>
              <a:t>kusd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Total Investment</a:t>
            </a:r>
          </a:p>
          <a:p>
            <a:r>
              <a:rPr lang="en-US" sz="1400" dirty="0"/>
              <a:t>	Recurrent cost: 102.78 </a:t>
            </a:r>
            <a:r>
              <a:rPr lang="en-US" sz="1400" dirty="0" err="1"/>
              <a:t>usd</a:t>
            </a:r>
            <a:endParaRPr lang="en-US" sz="1400" dirty="0"/>
          </a:p>
          <a:p>
            <a:r>
              <a:rPr lang="en-US" sz="1400" dirty="0"/>
              <a:t>	One time cost: 7.2 </a:t>
            </a:r>
            <a:r>
              <a:rPr lang="en-US" sz="1400" dirty="0" err="1"/>
              <a:t>kusd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Benefits (Mexico Implementation):</a:t>
            </a:r>
          </a:p>
          <a:p>
            <a:r>
              <a:rPr lang="en-US" sz="1400" dirty="0"/>
              <a:t>	2 mins x successfully predicted records</a:t>
            </a:r>
          </a:p>
          <a:p>
            <a:r>
              <a:rPr lang="en-US" sz="1400" dirty="0"/>
              <a:t>	 ( 145 K * 2min) = 291K mins saved</a:t>
            </a:r>
          </a:p>
          <a:p>
            <a:endParaRPr lang="en-US" sz="1400" dirty="0"/>
          </a:p>
          <a:p>
            <a:r>
              <a:rPr lang="en-US" sz="1400" dirty="0"/>
              <a:t>	FTE Agent Cost: .07 USD / min  (750 USD/ month)</a:t>
            </a:r>
          </a:p>
          <a:p>
            <a:r>
              <a:rPr lang="en-US" sz="1400" dirty="0"/>
              <a:t>	</a:t>
            </a:r>
            <a:r>
              <a:rPr lang="en-US" sz="1400" b="1" dirty="0"/>
              <a:t>Estimated monthly benefit = 20.3 KUSD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 year ROI</a:t>
            </a:r>
          </a:p>
          <a:p>
            <a:r>
              <a:rPr lang="en-US" sz="1400" dirty="0"/>
              <a:t>	Investment:	8.43 </a:t>
            </a:r>
            <a:r>
              <a:rPr lang="en-US" sz="1400" dirty="0" err="1"/>
              <a:t>kusd</a:t>
            </a:r>
            <a:endParaRPr lang="en-US" sz="1400" dirty="0"/>
          </a:p>
          <a:p>
            <a:r>
              <a:rPr lang="en-US" sz="1400" dirty="0"/>
              <a:t>	Gain:		243 </a:t>
            </a:r>
            <a:r>
              <a:rPr lang="en-US" sz="1400" dirty="0" err="1"/>
              <a:t>kusd</a:t>
            </a:r>
            <a:endParaRPr lang="en-US" sz="1400" dirty="0"/>
          </a:p>
          <a:p>
            <a:r>
              <a:rPr lang="en-US" sz="1400" dirty="0"/>
              <a:t>	ROI:		2888% 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161C6E6C-A5C4-44D1-B0DE-9D25CE7C526C}"/>
              </a:ext>
            </a:extLst>
          </p:cNvPr>
          <p:cNvSpPr/>
          <p:nvPr/>
        </p:nvSpPr>
        <p:spPr>
          <a:xfrm>
            <a:off x="1390870" y="2968223"/>
            <a:ext cx="3185783" cy="10635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1743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Next Step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92108B-2417-4AA9-9995-42F350DB0861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1A613-39EA-4DFE-833B-ABBFEA893715}"/>
              </a:ext>
            </a:extLst>
          </p:cNvPr>
          <p:cNvSpPr txBox="1"/>
          <p:nvPr/>
        </p:nvSpPr>
        <p:spPr>
          <a:xfrm>
            <a:off x="218113" y="1317072"/>
            <a:ext cx="385554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Mexico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Benefits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Effectiveness improvement</a:t>
            </a:r>
          </a:p>
          <a:p>
            <a:endParaRPr lang="en-US" dirty="0"/>
          </a:p>
          <a:p>
            <a:r>
              <a:rPr lang="en-US" dirty="0"/>
              <a:t>Predictive models for other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Croatian</a:t>
            </a:r>
          </a:p>
        </p:txBody>
      </p:sp>
    </p:spTree>
    <p:extLst>
      <p:ext uri="{BB962C8B-B14F-4D97-AF65-F5344CB8AC3E}">
        <p14:creationId xmlns:p14="http://schemas.microsoft.com/office/powerpoint/2010/main" val="134767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564</TotalTime>
  <Words>656</Words>
  <Application>Microsoft Office PowerPoint</Application>
  <PresentationFormat>Widescreen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Predictive model for Service Desk</vt:lpstr>
      <vt:lpstr>Agenda</vt:lpstr>
      <vt:lpstr>Business Requirements</vt:lpstr>
      <vt:lpstr>DataSCIence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Service Desk</dc:title>
  <dc:creator>Mario Arturo Morales Suarez</dc:creator>
  <cp:lastModifiedBy>Mario Arturo Morales Suarez</cp:lastModifiedBy>
  <cp:revision>1</cp:revision>
  <dcterms:created xsi:type="dcterms:W3CDTF">2022-04-10T18:54:53Z</dcterms:created>
  <dcterms:modified xsi:type="dcterms:W3CDTF">2022-04-11T04:19:50Z</dcterms:modified>
</cp:coreProperties>
</file>