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57F72-33B7-4BF9-915C-8B49C8007007}" v="218" dt="2022-04-11T04:19:45.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0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Arturo Morales Suarez" userId="7cc422d4-7d2e-4703-9bb9-41253aa88e9e" providerId="ADAL" clId="{AA657F72-33B7-4BF9-915C-8B49C8007007}"/>
    <pc:docChg chg="undo custSel addSld modSld">
      <pc:chgData name="Mario Arturo Morales Suarez" userId="7cc422d4-7d2e-4703-9bb9-41253aa88e9e" providerId="ADAL" clId="{AA657F72-33B7-4BF9-915C-8B49C8007007}" dt="2022-04-11T04:19:28.051" v="4067" actId="692"/>
      <pc:docMkLst>
        <pc:docMk/>
      </pc:docMkLst>
      <pc:sldChg chg="modSp mod">
        <pc:chgData name="Mario Arturo Morales Suarez" userId="7cc422d4-7d2e-4703-9bb9-41253aa88e9e" providerId="ADAL" clId="{AA657F72-33B7-4BF9-915C-8B49C8007007}" dt="2022-04-11T01:24:29.393" v="200" actId="20577"/>
        <pc:sldMkLst>
          <pc:docMk/>
          <pc:sldMk cId="3950984932" sldId="257"/>
        </pc:sldMkLst>
        <pc:spChg chg="mod">
          <ac:chgData name="Mario Arturo Morales Suarez" userId="7cc422d4-7d2e-4703-9bb9-41253aa88e9e" providerId="ADAL" clId="{AA657F72-33B7-4BF9-915C-8B49C8007007}" dt="2022-04-11T01:24:29.393" v="200" actId="20577"/>
          <ac:spMkLst>
            <pc:docMk/>
            <pc:sldMk cId="3950984932" sldId="257"/>
            <ac:spMk id="3" creationId="{9F859B40-045B-4757-BC0E-1B7B4D0CB681}"/>
          </ac:spMkLst>
        </pc:spChg>
      </pc:sldChg>
      <pc:sldChg chg="addSp delSp modSp mod">
        <pc:chgData name="Mario Arturo Morales Suarez" userId="7cc422d4-7d2e-4703-9bb9-41253aa88e9e" providerId="ADAL" clId="{AA657F72-33B7-4BF9-915C-8B49C8007007}" dt="2022-04-11T02:42:04.904" v="2180" actId="20577"/>
        <pc:sldMkLst>
          <pc:docMk/>
          <pc:sldMk cId="995434492" sldId="258"/>
        </pc:sldMkLst>
        <pc:spChg chg="mod">
          <ac:chgData name="Mario Arturo Morales Suarez" userId="7cc422d4-7d2e-4703-9bb9-41253aa88e9e" providerId="ADAL" clId="{AA657F72-33B7-4BF9-915C-8B49C8007007}" dt="2022-04-11T02:30:00.065" v="1931" actId="1076"/>
          <ac:spMkLst>
            <pc:docMk/>
            <pc:sldMk cId="995434492" sldId="258"/>
            <ac:spMk id="3" creationId="{38DDD9BB-E203-44B9-A4BA-BC5D81A43316}"/>
          </ac:spMkLst>
        </pc:spChg>
        <pc:spChg chg="mod">
          <ac:chgData name="Mario Arturo Morales Suarez" userId="7cc422d4-7d2e-4703-9bb9-41253aa88e9e" providerId="ADAL" clId="{AA657F72-33B7-4BF9-915C-8B49C8007007}" dt="2022-04-11T02:24:30.564" v="1814" actId="1076"/>
          <ac:spMkLst>
            <pc:docMk/>
            <pc:sldMk cId="995434492" sldId="258"/>
            <ac:spMk id="4" creationId="{479AE81A-1216-4BD2-8F07-7F5B4CDFF08C}"/>
          </ac:spMkLst>
        </pc:spChg>
        <pc:spChg chg="mod">
          <ac:chgData name="Mario Arturo Morales Suarez" userId="7cc422d4-7d2e-4703-9bb9-41253aa88e9e" providerId="ADAL" clId="{AA657F72-33B7-4BF9-915C-8B49C8007007}" dt="2022-04-11T02:24:35.106" v="1815" actId="1076"/>
          <ac:spMkLst>
            <pc:docMk/>
            <pc:sldMk cId="995434492" sldId="258"/>
            <ac:spMk id="5" creationId="{FD803549-527F-4EE9-87F7-EBA046588FE5}"/>
          </ac:spMkLst>
        </pc:spChg>
        <pc:spChg chg="mod">
          <ac:chgData name="Mario Arturo Morales Suarez" userId="7cc422d4-7d2e-4703-9bb9-41253aa88e9e" providerId="ADAL" clId="{AA657F72-33B7-4BF9-915C-8B49C8007007}" dt="2022-04-11T02:29:34.355" v="1927" actId="1076"/>
          <ac:spMkLst>
            <pc:docMk/>
            <pc:sldMk cId="995434492" sldId="258"/>
            <ac:spMk id="6" creationId="{2EF579F1-0A0E-4763-89E8-8CF06CDBCA73}"/>
          </ac:spMkLst>
        </pc:spChg>
        <pc:spChg chg="add mod">
          <ac:chgData name="Mario Arturo Morales Suarez" userId="7cc422d4-7d2e-4703-9bb9-41253aa88e9e" providerId="ADAL" clId="{AA657F72-33B7-4BF9-915C-8B49C8007007}" dt="2022-04-11T02:24:49.783" v="1822" actId="1035"/>
          <ac:spMkLst>
            <pc:docMk/>
            <pc:sldMk cId="995434492" sldId="258"/>
            <ac:spMk id="11" creationId="{2C5E936D-E119-4BDA-93CC-80894D29BF5A}"/>
          </ac:spMkLst>
        </pc:spChg>
        <pc:spChg chg="add del mod">
          <ac:chgData name="Mario Arturo Morales Suarez" userId="7cc422d4-7d2e-4703-9bb9-41253aa88e9e" providerId="ADAL" clId="{AA657F72-33B7-4BF9-915C-8B49C8007007}" dt="2022-04-11T02:29:15.849" v="1917" actId="22"/>
          <ac:spMkLst>
            <pc:docMk/>
            <pc:sldMk cId="995434492" sldId="258"/>
            <ac:spMk id="14" creationId="{5124C118-C018-4312-9E0D-337FE53A3AF4}"/>
          </ac:spMkLst>
        </pc:spChg>
        <pc:spChg chg="add del mod">
          <ac:chgData name="Mario Arturo Morales Suarez" userId="7cc422d4-7d2e-4703-9bb9-41253aa88e9e" providerId="ADAL" clId="{AA657F72-33B7-4BF9-915C-8B49C8007007}" dt="2022-04-11T02:30:00.842" v="1933"/>
          <ac:spMkLst>
            <pc:docMk/>
            <pc:sldMk cId="995434492" sldId="258"/>
            <ac:spMk id="15" creationId="{34ECB053-9AE1-4DA0-91E7-2EA7E06CE46D}"/>
          </ac:spMkLst>
        </pc:spChg>
        <pc:spChg chg="add mod">
          <ac:chgData name="Mario Arturo Morales Suarez" userId="7cc422d4-7d2e-4703-9bb9-41253aa88e9e" providerId="ADAL" clId="{AA657F72-33B7-4BF9-915C-8B49C8007007}" dt="2022-04-11T02:42:02.106" v="2179" actId="1076"/>
          <ac:spMkLst>
            <pc:docMk/>
            <pc:sldMk cId="995434492" sldId="258"/>
            <ac:spMk id="16" creationId="{CAACF685-313D-4165-BED5-AF6858297DBE}"/>
          </ac:spMkLst>
        </pc:spChg>
        <pc:spChg chg="add mod">
          <ac:chgData name="Mario Arturo Morales Suarez" userId="7cc422d4-7d2e-4703-9bb9-41253aa88e9e" providerId="ADAL" clId="{AA657F72-33B7-4BF9-915C-8B49C8007007}" dt="2022-04-11T02:42:04.904" v="2180" actId="20577"/>
          <ac:spMkLst>
            <pc:docMk/>
            <pc:sldMk cId="995434492" sldId="258"/>
            <ac:spMk id="17" creationId="{4199D794-5E3B-4D98-84DE-37353118E3A6}"/>
          </ac:spMkLst>
        </pc:spChg>
        <pc:graphicFrameChg chg="add mod">
          <ac:chgData name="Mario Arturo Morales Suarez" userId="7cc422d4-7d2e-4703-9bb9-41253aa88e9e" providerId="ADAL" clId="{AA657F72-33B7-4BF9-915C-8B49C8007007}" dt="2022-04-11T02:24:43.777" v="1816" actId="1076"/>
          <ac:graphicFrameMkLst>
            <pc:docMk/>
            <pc:sldMk cId="995434492" sldId="258"/>
            <ac:graphicFrameMk id="9" creationId="{8830B6EB-6487-405F-A32A-8DEA815E9826}"/>
          </ac:graphicFrameMkLst>
        </pc:graphicFrameChg>
        <pc:graphicFrameChg chg="add mod">
          <ac:chgData name="Mario Arturo Morales Suarez" userId="7cc422d4-7d2e-4703-9bb9-41253aa88e9e" providerId="ADAL" clId="{AA657F72-33B7-4BF9-915C-8B49C8007007}" dt="2022-04-11T02:19:50.594" v="1656" actId="404"/>
          <ac:graphicFrameMkLst>
            <pc:docMk/>
            <pc:sldMk cId="995434492" sldId="258"/>
            <ac:graphicFrameMk id="10" creationId="{18D4FD81-4F71-49A8-8514-843EF95779DA}"/>
          </ac:graphicFrameMkLst>
        </pc:graphicFrameChg>
        <pc:graphicFrameChg chg="add mod modGraphic">
          <ac:chgData name="Mario Arturo Morales Suarez" userId="7cc422d4-7d2e-4703-9bb9-41253aa88e9e" providerId="ADAL" clId="{AA657F72-33B7-4BF9-915C-8B49C8007007}" dt="2022-04-11T02:40:48.962" v="2048" actId="1076"/>
          <ac:graphicFrameMkLst>
            <pc:docMk/>
            <pc:sldMk cId="995434492" sldId="258"/>
            <ac:graphicFrameMk id="12" creationId="{41706387-8F60-406A-902A-8643E8E15451}"/>
          </ac:graphicFrameMkLst>
        </pc:graphicFrameChg>
      </pc:sldChg>
      <pc:sldChg chg="modSp mod">
        <pc:chgData name="Mario Arturo Morales Suarez" userId="7cc422d4-7d2e-4703-9bb9-41253aa88e9e" providerId="ADAL" clId="{AA657F72-33B7-4BF9-915C-8B49C8007007}" dt="2022-04-11T02:31:26.817" v="2047" actId="1076"/>
        <pc:sldMkLst>
          <pc:docMk/>
          <pc:sldMk cId="376393889" sldId="259"/>
        </pc:sldMkLst>
        <pc:spChg chg="mod">
          <ac:chgData name="Mario Arturo Morales Suarez" userId="7cc422d4-7d2e-4703-9bb9-41253aa88e9e" providerId="ADAL" clId="{AA657F72-33B7-4BF9-915C-8B49C8007007}" dt="2022-04-11T02:31:26.817" v="2047" actId="1076"/>
          <ac:spMkLst>
            <pc:docMk/>
            <pc:sldMk cId="376393889" sldId="259"/>
            <ac:spMk id="3" creationId="{38DDD9BB-E203-44B9-A4BA-BC5D81A43316}"/>
          </ac:spMkLst>
        </pc:spChg>
      </pc:sldChg>
      <pc:sldChg chg="addSp modSp mod">
        <pc:chgData name="Mario Arturo Morales Suarez" userId="7cc422d4-7d2e-4703-9bb9-41253aa88e9e" providerId="ADAL" clId="{AA657F72-33B7-4BF9-915C-8B49C8007007}" dt="2022-04-11T02:58:59.098" v="2582" actId="20577"/>
        <pc:sldMkLst>
          <pc:docMk/>
          <pc:sldMk cId="3147006099" sldId="260"/>
        </pc:sldMkLst>
        <pc:spChg chg="mod">
          <ac:chgData name="Mario Arturo Morales Suarez" userId="7cc422d4-7d2e-4703-9bb9-41253aa88e9e" providerId="ADAL" clId="{AA657F72-33B7-4BF9-915C-8B49C8007007}" dt="2022-04-11T02:56:43.031" v="2555" actId="6549"/>
          <ac:spMkLst>
            <pc:docMk/>
            <pc:sldMk cId="3147006099" sldId="260"/>
            <ac:spMk id="6" creationId="{7E3B91DE-76DF-4742-B4C5-8B28DE672185}"/>
          </ac:spMkLst>
        </pc:spChg>
        <pc:spChg chg="mod">
          <ac:chgData name="Mario Arturo Morales Suarez" userId="7cc422d4-7d2e-4703-9bb9-41253aa88e9e" providerId="ADAL" clId="{AA657F72-33B7-4BF9-915C-8B49C8007007}" dt="2022-04-11T02:58:59.098" v="2582" actId="20577"/>
          <ac:spMkLst>
            <pc:docMk/>
            <pc:sldMk cId="3147006099" sldId="260"/>
            <ac:spMk id="10" creationId="{DD337845-68A7-4FDB-820D-34AE1FE9CF75}"/>
          </ac:spMkLst>
        </pc:spChg>
        <pc:spChg chg="add mod">
          <ac:chgData name="Mario Arturo Morales Suarez" userId="7cc422d4-7d2e-4703-9bb9-41253aa88e9e" providerId="ADAL" clId="{AA657F72-33B7-4BF9-915C-8B49C8007007}" dt="2022-04-11T02:58:54.379" v="2579" actId="1076"/>
          <ac:spMkLst>
            <pc:docMk/>
            <pc:sldMk cId="3147006099" sldId="260"/>
            <ac:spMk id="11" creationId="{F0104CB5-C882-4800-AB55-BDEC3B36D3AD}"/>
          </ac:spMkLst>
        </pc:spChg>
        <pc:graphicFrameChg chg="mod">
          <ac:chgData name="Mario Arturo Morales Suarez" userId="7cc422d4-7d2e-4703-9bb9-41253aa88e9e" providerId="ADAL" clId="{AA657F72-33B7-4BF9-915C-8B49C8007007}" dt="2022-04-11T02:58:50.988" v="2578" actId="1038"/>
          <ac:graphicFrameMkLst>
            <pc:docMk/>
            <pc:sldMk cId="3147006099" sldId="260"/>
            <ac:graphicFrameMk id="9" creationId="{A18AB2C6-56EB-48E6-8497-E2AF93C91B01}"/>
          </ac:graphicFrameMkLst>
        </pc:graphicFrameChg>
        <pc:cxnChg chg="add mod">
          <ac:chgData name="Mario Arturo Morales Suarez" userId="7cc422d4-7d2e-4703-9bb9-41253aa88e9e" providerId="ADAL" clId="{AA657F72-33B7-4BF9-915C-8B49C8007007}" dt="2022-04-11T02:58:50.988" v="2578" actId="1038"/>
          <ac:cxnSpMkLst>
            <pc:docMk/>
            <pc:sldMk cId="3147006099" sldId="260"/>
            <ac:cxnSpMk id="13" creationId="{575819AE-AA95-45A1-93A0-452C8777D460}"/>
          </ac:cxnSpMkLst>
        </pc:cxnChg>
      </pc:sldChg>
      <pc:sldChg chg="modSp mod">
        <pc:chgData name="Mario Arturo Morales Suarez" userId="7cc422d4-7d2e-4703-9bb9-41253aa88e9e" providerId="ADAL" clId="{AA657F72-33B7-4BF9-915C-8B49C8007007}" dt="2022-04-11T03:08:35.792" v="2792" actId="20577"/>
        <pc:sldMkLst>
          <pc:docMk/>
          <pc:sldMk cId="2930977578" sldId="261"/>
        </pc:sldMkLst>
        <pc:spChg chg="mod">
          <ac:chgData name="Mario Arturo Morales Suarez" userId="7cc422d4-7d2e-4703-9bb9-41253aa88e9e" providerId="ADAL" clId="{AA657F72-33B7-4BF9-915C-8B49C8007007}" dt="2022-04-11T01:13:23.075" v="1" actId="20577"/>
          <ac:spMkLst>
            <pc:docMk/>
            <pc:sldMk cId="2930977578" sldId="261"/>
            <ac:spMk id="2" creationId="{A5358674-E58C-454A-A42E-21409D8B760F}"/>
          </ac:spMkLst>
        </pc:spChg>
        <pc:spChg chg="mod">
          <ac:chgData name="Mario Arturo Morales Suarez" userId="7cc422d4-7d2e-4703-9bb9-41253aa88e9e" providerId="ADAL" clId="{AA657F72-33B7-4BF9-915C-8B49C8007007}" dt="2022-04-11T03:08:35.792" v="2792" actId="20577"/>
          <ac:spMkLst>
            <pc:docMk/>
            <pc:sldMk cId="2930977578" sldId="261"/>
            <ac:spMk id="5" creationId="{F95EBFBC-4158-4F0C-BD3A-B28DD21AAD1C}"/>
          </ac:spMkLst>
        </pc:spChg>
        <pc:spChg chg="mod">
          <ac:chgData name="Mario Arturo Morales Suarez" userId="7cc422d4-7d2e-4703-9bb9-41253aa88e9e" providerId="ADAL" clId="{AA657F72-33B7-4BF9-915C-8B49C8007007}" dt="2022-04-11T03:00:15.269" v="2606" actId="6549"/>
          <ac:spMkLst>
            <pc:docMk/>
            <pc:sldMk cId="2930977578" sldId="261"/>
            <ac:spMk id="12" creationId="{3C901E84-1542-4894-89D0-963D10A7F9BF}"/>
          </ac:spMkLst>
        </pc:spChg>
        <pc:graphicFrameChg chg="mod modGraphic">
          <ac:chgData name="Mario Arturo Morales Suarez" userId="7cc422d4-7d2e-4703-9bb9-41253aa88e9e" providerId="ADAL" clId="{AA657F72-33B7-4BF9-915C-8B49C8007007}" dt="2022-04-11T03:03:47.489" v="2629" actId="20577"/>
          <ac:graphicFrameMkLst>
            <pc:docMk/>
            <pc:sldMk cId="2930977578" sldId="261"/>
            <ac:graphicFrameMk id="16" creationId="{A2BE2AB3-970A-4153-9F8B-3DEF23226D2A}"/>
          </ac:graphicFrameMkLst>
        </pc:graphicFrameChg>
      </pc:sldChg>
      <pc:sldChg chg="addSp delSp modSp add mod">
        <pc:chgData name="Mario Arturo Morales Suarez" userId="7cc422d4-7d2e-4703-9bb9-41253aa88e9e" providerId="ADAL" clId="{AA657F72-33B7-4BF9-915C-8B49C8007007}" dt="2022-04-11T04:19:28.051" v="4067" actId="692"/>
        <pc:sldMkLst>
          <pc:docMk/>
          <pc:sldMk cId="969823010" sldId="262"/>
        </pc:sldMkLst>
        <pc:spChg chg="mod">
          <ac:chgData name="Mario Arturo Morales Suarez" userId="7cc422d4-7d2e-4703-9bb9-41253aa88e9e" providerId="ADAL" clId="{AA657F72-33B7-4BF9-915C-8B49C8007007}" dt="2022-04-11T01:13:42.938" v="18" actId="20577"/>
          <ac:spMkLst>
            <pc:docMk/>
            <pc:sldMk cId="969823010" sldId="262"/>
            <ac:spMk id="2" creationId="{A5358674-E58C-454A-A42E-21409D8B760F}"/>
          </ac:spMkLst>
        </pc:spChg>
        <pc:spChg chg="add mod">
          <ac:chgData name="Mario Arturo Morales Suarez" userId="7cc422d4-7d2e-4703-9bb9-41253aa88e9e" providerId="ADAL" clId="{AA657F72-33B7-4BF9-915C-8B49C8007007}" dt="2022-04-11T04:18:04.972" v="4065" actId="20577"/>
          <ac:spMkLst>
            <pc:docMk/>
            <pc:sldMk cId="969823010" sldId="262"/>
            <ac:spMk id="3" creationId="{D8C1A613-39EA-4DFE-833B-ABBFEA893715}"/>
          </ac:spMkLst>
        </pc:spChg>
        <pc:spChg chg="del">
          <ac:chgData name="Mario Arturo Morales Suarez" userId="7cc422d4-7d2e-4703-9bb9-41253aa88e9e" providerId="ADAL" clId="{AA657F72-33B7-4BF9-915C-8B49C8007007}" dt="2022-04-11T01:13:59.882" v="19" actId="478"/>
          <ac:spMkLst>
            <pc:docMk/>
            <pc:sldMk cId="969823010" sldId="262"/>
            <ac:spMk id="5" creationId="{F95EBFBC-4158-4F0C-BD3A-B28DD21AAD1C}"/>
          </ac:spMkLst>
        </pc:spChg>
        <pc:spChg chg="add del mod">
          <ac:chgData name="Mario Arturo Morales Suarez" userId="7cc422d4-7d2e-4703-9bb9-41253aa88e9e" providerId="ADAL" clId="{AA657F72-33B7-4BF9-915C-8B49C8007007}" dt="2022-04-11T03:40:30.074" v="2973" actId="478"/>
          <ac:spMkLst>
            <pc:docMk/>
            <pc:sldMk cId="969823010" sldId="262"/>
            <ac:spMk id="6" creationId="{878371C6-48D0-4827-8775-BCCBA151DED1}"/>
          </ac:spMkLst>
        </pc:spChg>
        <pc:spChg chg="del">
          <ac:chgData name="Mario Arturo Morales Suarez" userId="7cc422d4-7d2e-4703-9bb9-41253aa88e9e" providerId="ADAL" clId="{AA657F72-33B7-4BF9-915C-8B49C8007007}" dt="2022-04-11T01:13:59.882" v="19" actId="478"/>
          <ac:spMkLst>
            <pc:docMk/>
            <pc:sldMk cId="969823010" sldId="262"/>
            <ac:spMk id="7" creationId="{0C099339-9C8E-4258-A772-E1FC007F7A0B}"/>
          </ac:spMkLst>
        </pc:spChg>
        <pc:spChg chg="add del mod">
          <ac:chgData name="Mario Arturo Morales Suarez" userId="7cc422d4-7d2e-4703-9bb9-41253aa88e9e" providerId="ADAL" clId="{AA657F72-33B7-4BF9-915C-8B49C8007007}" dt="2022-04-11T03:40:15.210" v="2969" actId="478"/>
          <ac:spMkLst>
            <pc:docMk/>
            <pc:sldMk cId="969823010" sldId="262"/>
            <ac:spMk id="8" creationId="{FAA12D53-0C02-4E43-AE12-1ADA45517240}"/>
          </ac:spMkLst>
        </pc:spChg>
        <pc:spChg chg="del">
          <ac:chgData name="Mario Arturo Morales Suarez" userId="7cc422d4-7d2e-4703-9bb9-41253aa88e9e" providerId="ADAL" clId="{AA657F72-33B7-4BF9-915C-8B49C8007007}" dt="2022-04-11T01:13:59.882" v="19" actId="478"/>
          <ac:spMkLst>
            <pc:docMk/>
            <pc:sldMk cId="969823010" sldId="262"/>
            <ac:spMk id="12" creationId="{3C901E84-1542-4894-89D0-963D10A7F9BF}"/>
          </ac:spMkLst>
        </pc:spChg>
        <pc:spChg chg="del">
          <ac:chgData name="Mario Arturo Morales Suarez" userId="7cc422d4-7d2e-4703-9bb9-41253aa88e9e" providerId="ADAL" clId="{AA657F72-33B7-4BF9-915C-8B49C8007007}" dt="2022-04-11T01:13:59.882" v="19" actId="478"/>
          <ac:spMkLst>
            <pc:docMk/>
            <pc:sldMk cId="969823010" sldId="262"/>
            <ac:spMk id="13" creationId="{51D3193C-F048-4901-8B01-35663D6836E0}"/>
          </ac:spMkLst>
        </pc:spChg>
        <pc:spChg chg="del">
          <ac:chgData name="Mario Arturo Morales Suarez" userId="7cc422d4-7d2e-4703-9bb9-41253aa88e9e" providerId="ADAL" clId="{AA657F72-33B7-4BF9-915C-8B49C8007007}" dt="2022-04-11T01:13:59.882" v="19" actId="478"/>
          <ac:spMkLst>
            <pc:docMk/>
            <pc:sldMk cId="969823010" sldId="262"/>
            <ac:spMk id="14" creationId="{85B144AC-A559-498B-B3AB-02A91227145D}"/>
          </ac:spMkLst>
        </pc:spChg>
        <pc:spChg chg="del">
          <ac:chgData name="Mario Arturo Morales Suarez" userId="7cc422d4-7d2e-4703-9bb9-41253aa88e9e" providerId="ADAL" clId="{AA657F72-33B7-4BF9-915C-8B49C8007007}" dt="2022-04-11T01:13:59.882" v="19" actId="478"/>
          <ac:spMkLst>
            <pc:docMk/>
            <pc:sldMk cId="969823010" sldId="262"/>
            <ac:spMk id="20" creationId="{6D8D8476-E3CE-4A32-9A4C-DA616706D2A1}"/>
          </ac:spMkLst>
        </pc:spChg>
        <pc:spChg chg="add mod">
          <ac:chgData name="Mario Arturo Morales Suarez" userId="7cc422d4-7d2e-4703-9bb9-41253aa88e9e" providerId="ADAL" clId="{AA657F72-33B7-4BF9-915C-8B49C8007007}" dt="2022-04-11T03:48:05.115" v="3606" actId="113"/>
          <ac:spMkLst>
            <pc:docMk/>
            <pc:sldMk cId="969823010" sldId="262"/>
            <ac:spMk id="21" creationId="{7A841B59-5DCB-405A-8002-91E53E555E9B}"/>
          </ac:spMkLst>
        </pc:spChg>
        <pc:spChg chg="add del mod">
          <ac:chgData name="Mario Arturo Morales Suarez" userId="7cc422d4-7d2e-4703-9bb9-41253aa88e9e" providerId="ADAL" clId="{AA657F72-33B7-4BF9-915C-8B49C8007007}" dt="2022-04-11T03:40:15.210" v="2969" actId="478"/>
          <ac:spMkLst>
            <pc:docMk/>
            <pc:sldMk cId="969823010" sldId="262"/>
            <ac:spMk id="22" creationId="{740882A6-1BC3-4E0D-BC37-B5B99653CC96}"/>
          </ac:spMkLst>
        </pc:spChg>
        <pc:spChg chg="add del mod">
          <ac:chgData name="Mario Arturo Morales Suarez" userId="7cc422d4-7d2e-4703-9bb9-41253aa88e9e" providerId="ADAL" clId="{AA657F72-33B7-4BF9-915C-8B49C8007007}" dt="2022-04-11T03:38:15.100" v="2942" actId="478"/>
          <ac:spMkLst>
            <pc:docMk/>
            <pc:sldMk cId="969823010" sldId="262"/>
            <ac:spMk id="23" creationId="{8DC3A192-F7EF-4D59-B450-8E2620CEAE65}"/>
          </ac:spMkLst>
        </pc:spChg>
        <pc:spChg chg="add del mod">
          <ac:chgData name="Mario Arturo Morales Suarez" userId="7cc422d4-7d2e-4703-9bb9-41253aa88e9e" providerId="ADAL" clId="{AA657F72-33B7-4BF9-915C-8B49C8007007}" dt="2022-04-11T03:40:18.164" v="2970" actId="478"/>
          <ac:spMkLst>
            <pc:docMk/>
            <pc:sldMk cId="969823010" sldId="262"/>
            <ac:spMk id="24" creationId="{8BAF743B-AABD-45A3-A86E-48B2692D2F3E}"/>
          </ac:spMkLst>
        </pc:spChg>
        <pc:spChg chg="add del mod">
          <ac:chgData name="Mario Arturo Morales Suarez" userId="7cc422d4-7d2e-4703-9bb9-41253aa88e9e" providerId="ADAL" clId="{AA657F72-33B7-4BF9-915C-8B49C8007007}" dt="2022-04-11T03:40:15.210" v="2969" actId="478"/>
          <ac:spMkLst>
            <pc:docMk/>
            <pc:sldMk cId="969823010" sldId="262"/>
            <ac:spMk id="25" creationId="{ECA04061-E78C-445C-8170-C36EC3348A0F}"/>
          </ac:spMkLst>
        </pc:spChg>
        <pc:spChg chg="add del mod">
          <ac:chgData name="Mario Arturo Morales Suarez" userId="7cc422d4-7d2e-4703-9bb9-41253aa88e9e" providerId="ADAL" clId="{AA657F72-33B7-4BF9-915C-8B49C8007007}" dt="2022-04-11T03:40:15.210" v="2969" actId="478"/>
          <ac:spMkLst>
            <pc:docMk/>
            <pc:sldMk cId="969823010" sldId="262"/>
            <ac:spMk id="26" creationId="{21CBE2A7-CD9E-4CE0-A4BE-1670500CDA4C}"/>
          </ac:spMkLst>
        </pc:spChg>
        <pc:graphicFrameChg chg="del">
          <ac:chgData name="Mario Arturo Morales Suarez" userId="7cc422d4-7d2e-4703-9bb9-41253aa88e9e" providerId="ADAL" clId="{AA657F72-33B7-4BF9-915C-8B49C8007007}" dt="2022-04-11T01:13:59.882" v="19" actId="478"/>
          <ac:graphicFrameMkLst>
            <pc:docMk/>
            <pc:sldMk cId="969823010" sldId="262"/>
            <ac:graphicFrameMk id="4" creationId="{C483C454-B1C6-4145-963A-2DF39B1ECA99}"/>
          </ac:graphicFrameMkLst>
        </pc:graphicFrameChg>
        <pc:graphicFrameChg chg="del">
          <ac:chgData name="Mario Arturo Morales Suarez" userId="7cc422d4-7d2e-4703-9bb9-41253aa88e9e" providerId="ADAL" clId="{AA657F72-33B7-4BF9-915C-8B49C8007007}" dt="2022-04-11T01:13:59.882" v="19" actId="478"/>
          <ac:graphicFrameMkLst>
            <pc:docMk/>
            <pc:sldMk cId="969823010" sldId="262"/>
            <ac:graphicFrameMk id="11" creationId="{6278E7FE-2041-445C-87BF-E2A481BBC43F}"/>
          </ac:graphicFrameMkLst>
        </pc:graphicFrameChg>
        <pc:graphicFrameChg chg="del">
          <ac:chgData name="Mario Arturo Morales Suarez" userId="7cc422d4-7d2e-4703-9bb9-41253aa88e9e" providerId="ADAL" clId="{AA657F72-33B7-4BF9-915C-8B49C8007007}" dt="2022-04-11T01:13:59.882" v="19" actId="478"/>
          <ac:graphicFrameMkLst>
            <pc:docMk/>
            <pc:sldMk cId="969823010" sldId="262"/>
            <ac:graphicFrameMk id="16" creationId="{A2BE2AB3-970A-4153-9F8B-3DEF23226D2A}"/>
          </ac:graphicFrameMkLst>
        </pc:graphicFrameChg>
        <pc:graphicFrameChg chg="add mod">
          <ac:chgData name="Mario Arturo Morales Suarez" userId="7cc422d4-7d2e-4703-9bb9-41253aa88e9e" providerId="ADAL" clId="{AA657F72-33B7-4BF9-915C-8B49C8007007}" dt="2022-04-11T04:19:28.051" v="4067" actId="692"/>
          <ac:graphicFrameMkLst>
            <pc:docMk/>
            <pc:sldMk cId="969823010" sldId="262"/>
            <ac:graphicFrameMk id="17" creationId="{37F981C3-F031-4864-AE32-5354D37298F1}"/>
          </ac:graphicFrameMkLst>
        </pc:graphicFrameChg>
        <pc:graphicFrameChg chg="del">
          <ac:chgData name="Mario Arturo Morales Suarez" userId="7cc422d4-7d2e-4703-9bb9-41253aa88e9e" providerId="ADAL" clId="{AA657F72-33B7-4BF9-915C-8B49C8007007}" dt="2022-04-11T01:13:59.882" v="19" actId="478"/>
          <ac:graphicFrameMkLst>
            <pc:docMk/>
            <pc:sldMk cId="969823010" sldId="262"/>
            <ac:graphicFrameMk id="18" creationId="{CF2344A8-DD17-424A-ADD9-D89B72D8014C}"/>
          </ac:graphicFrameMkLst>
        </pc:graphicFrameChg>
        <pc:graphicFrameChg chg="del">
          <ac:chgData name="Mario Arturo Morales Suarez" userId="7cc422d4-7d2e-4703-9bb9-41253aa88e9e" providerId="ADAL" clId="{AA657F72-33B7-4BF9-915C-8B49C8007007}" dt="2022-04-11T01:13:59.882" v="19" actId="478"/>
          <ac:graphicFrameMkLst>
            <pc:docMk/>
            <pc:sldMk cId="969823010" sldId="262"/>
            <ac:graphicFrameMk id="19" creationId="{7A6DD6BF-4B47-4650-91DB-BA1B0B2C8BCF}"/>
          </ac:graphicFrameMkLst>
        </pc:graphicFrameChg>
      </pc:sldChg>
      <pc:sldChg chg="addSp delSp modSp add mod">
        <pc:chgData name="Mario Arturo Morales Suarez" userId="7cc422d4-7d2e-4703-9bb9-41253aa88e9e" providerId="ADAL" clId="{AA657F72-33B7-4BF9-915C-8B49C8007007}" dt="2022-04-11T03:55:49.043" v="3826" actId="404"/>
        <pc:sldMkLst>
          <pc:docMk/>
          <pc:sldMk cId="1347674390" sldId="263"/>
        </pc:sldMkLst>
        <pc:spChg chg="mod">
          <ac:chgData name="Mario Arturo Morales Suarez" userId="7cc422d4-7d2e-4703-9bb9-41253aa88e9e" providerId="ADAL" clId="{AA657F72-33B7-4BF9-915C-8B49C8007007}" dt="2022-04-11T01:47:08.798" v="1371" actId="20577"/>
          <ac:spMkLst>
            <pc:docMk/>
            <pc:sldMk cId="1347674390" sldId="263"/>
            <ac:spMk id="2" creationId="{A5358674-E58C-454A-A42E-21409D8B760F}"/>
          </ac:spMkLst>
        </pc:spChg>
        <pc:spChg chg="mod">
          <ac:chgData name="Mario Arturo Morales Suarez" userId="7cc422d4-7d2e-4703-9bb9-41253aa88e9e" providerId="ADAL" clId="{AA657F72-33B7-4BF9-915C-8B49C8007007}" dt="2022-04-11T03:55:49.043" v="3826" actId="404"/>
          <ac:spMkLst>
            <pc:docMk/>
            <pc:sldMk cId="1347674390" sldId="263"/>
            <ac:spMk id="3" creationId="{D8C1A613-39EA-4DFE-833B-ABBFEA893715}"/>
          </ac:spMkLst>
        </pc:spChg>
        <pc:spChg chg="del">
          <ac:chgData name="Mario Arturo Morales Suarez" userId="7cc422d4-7d2e-4703-9bb9-41253aa88e9e" providerId="ADAL" clId="{AA657F72-33B7-4BF9-915C-8B49C8007007}" dt="2022-04-11T01:32:38.634" v="480" actId="478"/>
          <ac:spMkLst>
            <pc:docMk/>
            <pc:sldMk cId="1347674390" sldId="263"/>
            <ac:spMk id="6" creationId="{878371C6-48D0-4827-8775-BCCBA151DED1}"/>
          </ac:spMkLst>
        </pc:spChg>
        <pc:spChg chg="add del mod">
          <ac:chgData name="Mario Arturo Morales Suarez" userId="7cc422d4-7d2e-4703-9bb9-41253aa88e9e" providerId="ADAL" clId="{AA657F72-33B7-4BF9-915C-8B49C8007007}" dt="2022-04-11T01:47:13.988" v="1372" actId="478"/>
          <ac:spMkLst>
            <pc:docMk/>
            <pc:sldMk cId="1347674390" sldId="263"/>
            <ac:spMk id="12" creationId="{7E6311E6-2097-4D38-87BE-90E432E0A1DF}"/>
          </ac:spMkLst>
        </pc:spChg>
        <pc:spChg chg="add del mod">
          <ac:chgData name="Mario Arturo Morales Suarez" userId="7cc422d4-7d2e-4703-9bb9-41253aa88e9e" providerId="ADAL" clId="{AA657F72-33B7-4BF9-915C-8B49C8007007}" dt="2022-04-11T01:47:13.988" v="1372" actId="478"/>
          <ac:spMkLst>
            <pc:docMk/>
            <pc:sldMk cId="1347674390" sldId="263"/>
            <ac:spMk id="13" creationId="{FA34A64D-256B-4342-9416-4935671C88C2}"/>
          </ac:spMkLst>
        </pc:spChg>
        <pc:spChg chg="add del mod">
          <ac:chgData name="Mario Arturo Morales Suarez" userId="7cc422d4-7d2e-4703-9bb9-41253aa88e9e" providerId="ADAL" clId="{AA657F72-33B7-4BF9-915C-8B49C8007007}" dt="2022-04-11T01:47:13.988" v="1372" actId="478"/>
          <ac:spMkLst>
            <pc:docMk/>
            <pc:sldMk cId="1347674390" sldId="263"/>
            <ac:spMk id="16" creationId="{984C5353-374A-457C-8C6E-3EB700167A35}"/>
          </ac:spMkLst>
        </pc:spChg>
        <pc:spChg chg="add del mod">
          <ac:chgData name="Mario Arturo Morales Suarez" userId="7cc422d4-7d2e-4703-9bb9-41253aa88e9e" providerId="ADAL" clId="{AA657F72-33B7-4BF9-915C-8B49C8007007}" dt="2022-04-11T01:47:13.988" v="1372" actId="478"/>
          <ac:spMkLst>
            <pc:docMk/>
            <pc:sldMk cId="1347674390" sldId="263"/>
            <ac:spMk id="18" creationId="{DA86D7DB-3FB1-457B-8BE5-C8E8A99814B2}"/>
          </ac:spMkLst>
        </pc:spChg>
        <pc:graphicFrameChg chg="del">
          <ac:chgData name="Mario Arturo Morales Suarez" userId="7cc422d4-7d2e-4703-9bb9-41253aa88e9e" providerId="ADAL" clId="{AA657F72-33B7-4BF9-915C-8B49C8007007}" dt="2022-04-11T01:32:38.634" v="480" actId="478"/>
          <ac:graphicFrameMkLst>
            <pc:docMk/>
            <pc:sldMk cId="1347674390" sldId="263"/>
            <ac:graphicFrameMk id="17" creationId="{37F981C3-F031-4864-AE32-5354D37298F1}"/>
          </ac:graphicFrameMkLst>
        </pc:graphicFrameChg>
        <pc:picChg chg="add del mod">
          <ac:chgData name="Mario Arturo Morales Suarez" userId="7cc422d4-7d2e-4703-9bb9-41253aa88e9e" providerId="ADAL" clId="{AA657F72-33B7-4BF9-915C-8B49C8007007}" dt="2022-04-11T01:47:13.988" v="1372" actId="478"/>
          <ac:picMkLst>
            <pc:docMk/>
            <pc:sldMk cId="1347674390" sldId="263"/>
            <ac:picMk id="5" creationId="{E9FCF7DC-F20B-4DA7-BB86-4430F9C268B9}"/>
          </ac:picMkLst>
        </pc:picChg>
        <pc:picChg chg="add del mod">
          <ac:chgData name="Mario Arturo Morales Suarez" userId="7cc422d4-7d2e-4703-9bb9-41253aa88e9e" providerId="ADAL" clId="{AA657F72-33B7-4BF9-915C-8B49C8007007}" dt="2022-04-11T01:47:13.988" v="1372" actId="478"/>
          <ac:picMkLst>
            <pc:docMk/>
            <pc:sldMk cId="1347674390" sldId="263"/>
            <ac:picMk id="8" creationId="{A362B34C-2C87-43A4-A904-42A2ED15CDD1}"/>
          </ac:picMkLst>
        </pc:picChg>
        <pc:picChg chg="add del mod">
          <ac:chgData name="Mario Arturo Morales Suarez" userId="7cc422d4-7d2e-4703-9bb9-41253aa88e9e" providerId="ADAL" clId="{AA657F72-33B7-4BF9-915C-8B49C8007007}" dt="2022-04-11T01:47:15.708" v="1373" actId="478"/>
          <ac:picMkLst>
            <pc:docMk/>
            <pc:sldMk cId="1347674390" sldId="263"/>
            <ac:picMk id="10" creationId="{5DB7D744-288E-4F5C-8460-49015AC3A978}"/>
          </ac:picMkLst>
        </pc:picChg>
        <pc:picChg chg="add del mod">
          <ac:chgData name="Mario Arturo Morales Suarez" userId="7cc422d4-7d2e-4703-9bb9-41253aa88e9e" providerId="ADAL" clId="{AA657F72-33B7-4BF9-915C-8B49C8007007}" dt="2022-04-11T01:35:40.557" v="494" actId="478"/>
          <ac:picMkLst>
            <pc:docMk/>
            <pc:sldMk cId="1347674390" sldId="263"/>
            <ac:picMk id="11" creationId="{1F7D4BE2-3E36-4231-A4F4-F6BDCA3DF885}"/>
          </ac:picMkLst>
        </pc:picChg>
      </pc:sldChg>
      <pc:sldChg chg="addSp modSp add mod">
        <pc:chgData name="Mario Arturo Morales Suarez" userId="7cc422d4-7d2e-4703-9bb9-41253aa88e9e" providerId="ADAL" clId="{AA657F72-33B7-4BF9-915C-8B49C8007007}" dt="2022-04-11T04:16:17.405" v="4059" actId="20577"/>
        <pc:sldMkLst>
          <pc:docMk/>
          <pc:sldMk cId="4010966332" sldId="264"/>
        </pc:sldMkLst>
        <pc:spChg chg="mod">
          <ac:chgData name="Mario Arturo Morales Suarez" userId="7cc422d4-7d2e-4703-9bb9-41253aa88e9e" providerId="ADAL" clId="{AA657F72-33B7-4BF9-915C-8B49C8007007}" dt="2022-04-11T04:04:00.800" v="3935" actId="1076"/>
          <ac:spMkLst>
            <pc:docMk/>
            <pc:sldMk cId="4010966332" sldId="264"/>
            <ac:spMk id="3" creationId="{D8C1A613-39EA-4DFE-833B-ABBFEA893715}"/>
          </ac:spMkLst>
        </pc:spChg>
        <pc:spChg chg="add mod">
          <ac:chgData name="Mario Arturo Morales Suarez" userId="7cc422d4-7d2e-4703-9bb9-41253aa88e9e" providerId="ADAL" clId="{AA657F72-33B7-4BF9-915C-8B49C8007007}" dt="2022-04-11T04:03:50.345" v="3933" actId="1076"/>
          <ac:spMkLst>
            <pc:docMk/>
            <pc:sldMk cId="4010966332" sldId="264"/>
            <ac:spMk id="4" creationId="{161C6E6C-A5C4-44D1-B0DE-9D25CE7C526C}"/>
          </ac:spMkLst>
        </pc:spChg>
        <pc:spChg chg="mod">
          <ac:chgData name="Mario Arturo Morales Suarez" userId="7cc422d4-7d2e-4703-9bb9-41253aa88e9e" providerId="ADAL" clId="{AA657F72-33B7-4BF9-915C-8B49C8007007}" dt="2022-04-11T04:03:50.345" v="3933" actId="1076"/>
          <ac:spMkLst>
            <pc:docMk/>
            <pc:sldMk cId="4010966332" sldId="264"/>
            <ac:spMk id="12" creationId="{7E6311E6-2097-4D38-87BE-90E432E0A1DF}"/>
          </ac:spMkLst>
        </pc:spChg>
        <pc:spChg chg="mod">
          <ac:chgData name="Mario Arturo Morales Suarez" userId="7cc422d4-7d2e-4703-9bb9-41253aa88e9e" providerId="ADAL" clId="{AA657F72-33B7-4BF9-915C-8B49C8007007}" dt="2022-04-11T04:16:17.405" v="4059" actId="20577"/>
          <ac:spMkLst>
            <pc:docMk/>
            <pc:sldMk cId="4010966332" sldId="264"/>
            <ac:spMk id="13" creationId="{FA34A64D-256B-4342-9416-4935671C88C2}"/>
          </ac:spMkLst>
        </pc:spChg>
        <pc:spChg chg="mod">
          <ac:chgData name="Mario Arturo Morales Suarez" userId="7cc422d4-7d2e-4703-9bb9-41253aa88e9e" providerId="ADAL" clId="{AA657F72-33B7-4BF9-915C-8B49C8007007}" dt="2022-04-11T04:03:50.345" v="3933" actId="1076"/>
          <ac:spMkLst>
            <pc:docMk/>
            <pc:sldMk cId="4010966332" sldId="264"/>
            <ac:spMk id="16" creationId="{984C5353-374A-457C-8C6E-3EB700167A35}"/>
          </ac:spMkLst>
        </pc:spChg>
        <pc:spChg chg="mod">
          <ac:chgData name="Mario Arturo Morales Suarez" userId="7cc422d4-7d2e-4703-9bb9-41253aa88e9e" providerId="ADAL" clId="{AA657F72-33B7-4BF9-915C-8B49C8007007}" dt="2022-04-11T04:03:50.345" v="3933" actId="1076"/>
          <ac:spMkLst>
            <pc:docMk/>
            <pc:sldMk cId="4010966332" sldId="264"/>
            <ac:spMk id="18" creationId="{DA86D7DB-3FB1-457B-8BE5-C8E8A99814B2}"/>
          </ac:spMkLst>
        </pc:spChg>
        <pc:picChg chg="mod">
          <ac:chgData name="Mario Arturo Morales Suarez" userId="7cc422d4-7d2e-4703-9bb9-41253aa88e9e" providerId="ADAL" clId="{AA657F72-33B7-4BF9-915C-8B49C8007007}" dt="2022-04-11T04:03:50.345" v="3933" actId="1076"/>
          <ac:picMkLst>
            <pc:docMk/>
            <pc:sldMk cId="4010966332" sldId="264"/>
            <ac:picMk id="5" creationId="{E9FCF7DC-F20B-4DA7-BB86-4430F9C268B9}"/>
          </ac:picMkLst>
        </pc:picChg>
        <pc:picChg chg="mod">
          <ac:chgData name="Mario Arturo Morales Suarez" userId="7cc422d4-7d2e-4703-9bb9-41253aa88e9e" providerId="ADAL" clId="{AA657F72-33B7-4BF9-915C-8B49C8007007}" dt="2022-04-11T04:03:50.345" v="3933" actId="1076"/>
          <ac:picMkLst>
            <pc:docMk/>
            <pc:sldMk cId="4010966332" sldId="264"/>
            <ac:picMk id="8" creationId="{A362B34C-2C87-43A4-A904-42A2ED15CDD1}"/>
          </ac:picMkLst>
        </pc:picChg>
        <pc:picChg chg="mod">
          <ac:chgData name="Mario Arturo Morales Suarez" userId="7cc422d4-7d2e-4703-9bb9-41253aa88e9e" providerId="ADAL" clId="{AA657F72-33B7-4BF9-915C-8B49C8007007}" dt="2022-04-11T04:03:50.345" v="3933" actId="1076"/>
          <ac:picMkLst>
            <pc:docMk/>
            <pc:sldMk cId="4010966332" sldId="264"/>
            <ac:picMk id="10" creationId="{5DB7D744-288E-4F5C-8460-49015AC3A978}"/>
          </ac:picMkLst>
        </pc:picChg>
      </pc:sldChg>
      <pc:sldChg chg="addSp modSp new mod">
        <pc:chgData name="Mario Arturo Morales Suarez" userId="7cc422d4-7d2e-4703-9bb9-41253aa88e9e" providerId="ADAL" clId="{AA657F72-33B7-4BF9-915C-8B49C8007007}" dt="2022-04-11T01:50:00.506" v="1571" actId="1076"/>
        <pc:sldMkLst>
          <pc:docMk/>
          <pc:sldMk cId="3606949559" sldId="265"/>
        </pc:sldMkLst>
        <pc:spChg chg="add mod">
          <ac:chgData name="Mario Arturo Morales Suarez" userId="7cc422d4-7d2e-4703-9bb9-41253aa88e9e" providerId="ADAL" clId="{AA657F72-33B7-4BF9-915C-8B49C8007007}" dt="2022-04-11T01:50:00.506" v="1571" actId="1076"/>
          <ac:spMkLst>
            <pc:docMk/>
            <pc:sldMk cId="3606949559" sldId="265"/>
            <ac:spMk id="2" creationId="{140EC00E-28A5-4F77-97B3-EE005A42C92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Tickets</c:v>
                </c:pt>
              </c:strCache>
            </c:strRef>
          </c:tx>
          <c:spPr>
            <a:solidFill>
              <a:schemeClr val="accent1"/>
            </a:solidFill>
            <a:ln>
              <a:noFill/>
            </a:ln>
            <a:effectLst/>
          </c:spPr>
          <c:invertIfNegative val="0"/>
          <c:cat>
            <c:strRef>
              <c:f>Sheet1!$A$2:$A$13</c:f>
              <c:strCache>
                <c:ptCount val="12"/>
                <c:pt idx="0">
                  <c:v>2021-01</c:v>
                </c:pt>
                <c:pt idx="1">
                  <c:v>2021-02</c:v>
                </c:pt>
                <c:pt idx="2">
                  <c:v>2021-03</c:v>
                </c:pt>
                <c:pt idx="3">
                  <c:v>2021-04</c:v>
                </c:pt>
                <c:pt idx="4">
                  <c:v>2021-05</c:v>
                </c:pt>
                <c:pt idx="5">
                  <c:v>2021-06</c:v>
                </c:pt>
                <c:pt idx="6">
                  <c:v>2021-07</c:v>
                </c:pt>
                <c:pt idx="7">
                  <c:v>2021-08</c:v>
                </c:pt>
                <c:pt idx="8">
                  <c:v>2021-09</c:v>
                </c:pt>
                <c:pt idx="9">
                  <c:v>2021-10</c:v>
                </c:pt>
                <c:pt idx="10">
                  <c:v>2021-11</c:v>
                </c:pt>
                <c:pt idx="11">
                  <c:v>2021-12</c:v>
                </c:pt>
              </c:strCache>
            </c:strRef>
          </c:cat>
          <c:val>
            <c:numRef>
              <c:f>Sheet1!$B$2:$B$13</c:f>
              <c:numCache>
                <c:formatCode>General</c:formatCode>
                <c:ptCount val="12"/>
                <c:pt idx="0">
                  <c:v>29935</c:v>
                </c:pt>
                <c:pt idx="1">
                  <c:v>26144</c:v>
                </c:pt>
                <c:pt idx="2">
                  <c:v>32329</c:v>
                </c:pt>
                <c:pt idx="3">
                  <c:v>30986</c:v>
                </c:pt>
                <c:pt idx="4">
                  <c:v>31925</c:v>
                </c:pt>
                <c:pt idx="5">
                  <c:v>33883</c:v>
                </c:pt>
                <c:pt idx="6">
                  <c:v>32887</c:v>
                </c:pt>
                <c:pt idx="7">
                  <c:v>31872</c:v>
                </c:pt>
                <c:pt idx="8">
                  <c:v>31230</c:v>
                </c:pt>
                <c:pt idx="9">
                  <c:v>30989</c:v>
                </c:pt>
                <c:pt idx="10">
                  <c:v>30485</c:v>
                </c:pt>
                <c:pt idx="11">
                  <c:v>27742</c:v>
                </c:pt>
              </c:numCache>
            </c:numRef>
          </c:val>
          <c:extLst>
            <c:ext xmlns:c16="http://schemas.microsoft.com/office/drawing/2014/chart" uri="{C3380CC4-5D6E-409C-BE32-E72D297353CC}">
              <c16:uniqueId val="{00000000-F5C0-452B-AF8D-945AEFBCF8A8}"/>
            </c:ext>
          </c:extLst>
        </c:ser>
        <c:dLbls>
          <c:showLegendKey val="0"/>
          <c:showVal val="0"/>
          <c:showCatName val="0"/>
          <c:showSerName val="0"/>
          <c:showPercent val="0"/>
          <c:showBubbleSize val="0"/>
        </c:dLbls>
        <c:gapWidth val="119"/>
        <c:overlap val="-27"/>
        <c:axId val="1266017487"/>
        <c:axId val="1266017903"/>
      </c:barChart>
      <c:catAx>
        <c:axId val="126601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017903"/>
        <c:crosses val="autoZero"/>
        <c:auto val="1"/>
        <c:lblAlgn val="ctr"/>
        <c:lblOffset val="100"/>
        <c:noMultiLvlLbl val="0"/>
      </c:catAx>
      <c:valAx>
        <c:axId val="1266017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017487"/>
        <c:crosses val="autoZero"/>
        <c:crossBetween val="between"/>
        <c:dispUnits>
          <c:builtInUnit val="thousand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Country</a:t>
            </a:r>
            <a:r>
              <a:rPr lang="en-US" baseline="0" dirty="0"/>
              <a:t> Distribution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Tickets</c:v>
                </c:pt>
              </c:strCache>
            </c:strRef>
          </c:tx>
          <c:dPt>
            <c:idx val="0"/>
            <c:bubble3D val="0"/>
            <c:spPr>
              <a:solidFill>
                <a:schemeClr val="accent1"/>
              </a:solidFill>
              <a:ln>
                <a:noFill/>
              </a:ln>
              <a:effectLst/>
            </c:spPr>
            <c:extLst>
              <c:ext xmlns:c16="http://schemas.microsoft.com/office/drawing/2014/chart" uri="{C3380CC4-5D6E-409C-BE32-E72D297353CC}">
                <c16:uniqueId val="{00000003-1ADE-4D77-A651-77A850B4FDBD}"/>
              </c:ext>
            </c:extLst>
          </c:dPt>
          <c:dPt>
            <c:idx val="1"/>
            <c:bubble3D val="0"/>
            <c:spPr>
              <a:solidFill>
                <a:schemeClr val="accent2"/>
              </a:solidFill>
              <a:ln>
                <a:noFill/>
              </a:ln>
              <a:effectLst/>
            </c:spPr>
            <c:extLst>
              <c:ext xmlns:c16="http://schemas.microsoft.com/office/drawing/2014/chart" uri="{C3380CC4-5D6E-409C-BE32-E72D297353CC}">
                <c16:uniqueId val="{00000000-1ADE-4D77-A651-77A850B4FDBD}"/>
              </c:ext>
            </c:extLst>
          </c:dPt>
          <c:dPt>
            <c:idx val="2"/>
            <c:bubble3D val="0"/>
            <c:spPr>
              <a:solidFill>
                <a:schemeClr val="accent3"/>
              </a:solidFill>
              <a:ln>
                <a:noFill/>
              </a:ln>
              <a:effectLst/>
            </c:spPr>
            <c:extLst>
              <c:ext xmlns:c16="http://schemas.microsoft.com/office/drawing/2014/chart" uri="{C3380CC4-5D6E-409C-BE32-E72D297353CC}">
                <c16:uniqueId val="{00000001-1ADE-4D77-A651-77A850B4FDBD}"/>
              </c:ext>
            </c:extLst>
          </c:dPt>
          <c:dPt>
            <c:idx val="3"/>
            <c:bubble3D val="0"/>
            <c:spPr>
              <a:solidFill>
                <a:schemeClr val="accent4"/>
              </a:solidFill>
              <a:ln>
                <a:noFill/>
              </a:ln>
              <a:effectLst/>
            </c:spPr>
            <c:extLst>
              <c:ext xmlns:c16="http://schemas.microsoft.com/office/drawing/2014/chart" uri="{C3380CC4-5D6E-409C-BE32-E72D297353CC}">
                <c16:uniqueId val="{00000005-1ADE-4D77-A651-77A850B4FDBD}"/>
              </c:ext>
            </c:extLst>
          </c:dPt>
          <c:dPt>
            <c:idx val="4"/>
            <c:bubble3D val="0"/>
            <c:spPr>
              <a:solidFill>
                <a:schemeClr val="accent5"/>
              </a:solidFill>
              <a:ln>
                <a:noFill/>
              </a:ln>
              <a:effectLst/>
            </c:spPr>
            <c:extLst>
              <c:ext xmlns:c16="http://schemas.microsoft.com/office/drawing/2014/chart" uri="{C3380CC4-5D6E-409C-BE32-E72D297353CC}">
                <c16:uniqueId val="{00000004-1ADE-4D77-A651-77A850B4FDBD}"/>
              </c:ext>
            </c:extLst>
          </c:dPt>
          <c:dPt>
            <c:idx val="5"/>
            <c:bubble3D val="0"/>
            <c:spPr>
              <a:solidFill>
                <a:schemeClr val="accent6"/>
              </a:solidFill>
              <a:ln>
                <a:noFill/>
              </a:ln>
              <a:effectLst/>
            </c:spPr>
            <c:extLst>
              <c:ext xmlns:c16="http://schemas.microsoft.com/office/drawing/2014/chart" uri="{C3380CC4-5D6E-409C-BE32-E72D297353CC}">
                <c16:uniqueId val="{00000002-1ADE-4D77-A651-77A850B4FDBD}"/>
              </c:ext>
            </c:extLst>
          </c:dPt>
          <c:dLbls>
            <c:dLbl>
              <c:idx val="0"/>
              <c:layout>
                <c:manualLayout>
                  <c:x val="0.1449092082955766"/>
                  <c:y val="5.1811745824261544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ADE-4D77-A651-77A850B4FDBD}"/>
                </c:ext>
              </c:extLst>
            </c:dLbl>
            <c:dLbl>
              <c:idx val="1"/>
              <c:layout>
                <c:manualLayout>
                  <c:x val="-8.0505115719764861E-2"/>
                  <c:y val="0.1042367063669320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1ADE-4D77-A651-77A850B4FDBD}"/>
                </c:ext>
              </c:extLst>
            </c:dLbl>
            <c:dLbl>
              <c:idx val="2"/>
              <c:layout>
                <c:manualLayout>
                  <c:x val="-9.2580883077729589E-2"/>
                  <c:y val="5.426930666378279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ADE-4D77-A651-77A850B4FDBD}"/>
                </c:ext>
              </c:extLst>
            </c:dLbl>
            <c:dLbl>
              <c:idx val="3"/>
              <c:layout>
                <c:manualLayout>
                  <c:x val="-0.14088395250958852"/>
                  <c:y val="-9.7475671244814117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ADE-4D77-A651-77A850B4FDBD}"/>
                </c:ext>
              </c:extLst>
            </c:dLbl>
            <c:dLbl>
              <c:idx val="4"/>
              <c:layout>
                <c:manualLayout>
                  <c:x val="-0.11673241779365905"/>
                  <c:y val="-0.1133698832815333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ADE-4D77-A651-77A850B4FDBD}"/>
                </c:ext>
              </c:extLst>
            </c:dLbl>
            <c:dLbl>
              <c:idx val="5"/>
              <c:layout>
                <c:manualLayout>
                  <c:x val="-5.2328325217847159E-2"/>
                  <c:y val="-0.1243465482817901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ADE-4D77-A651-77A850B4FDB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Sheet1!$A$2:$A$7</c:f>
              <c:strCache>
                <c:ptCount val="6"/>
                <c:pt idx="0">
                  <c:v>MEX</c:v>
                </c:pt>
                <c:pt idx="1">
                  <c:v>USA</c:v>
                </c:pt>
                <c:pt idx="2">
                  <c:v>COL</c:v>
                </c:pt>
                <c:pt idx="3">
                  <c:v>FRA</c:v>
                </c:pt>
                <c:pt idx="4">
                  <c:v>SPA</c:v>
                </c:pt>
                <c:pt idx="5">
                  <c:v>OTHERS</c:v>
                </c:pt>
              </c:strCache>
            </c:strRef>
          </c:cat>
          <c:val>
            <c:numRef>
              <c:f>Sheet1!$B$2:$B$7</c:f>
              <c:numCache>
                <c:formatCode>General</c:formatCode>
                <c:ptCount val="6"/>
                <c:pt idx="0">
                  <c:v>177510</c:v>
                </c:pt>
                <c:pt idx="1">
                  <c:v>62097</c:v>
                </c:pt>
                <c:pt idx="2">
                  <c:v>27911</c:v>
                </c:pt>
                <c:pt idx="3">
                  <c:v>18153</c:v>
                </c:pt>
                <c:pt idx="4">
                  <c:v>17236</c:v>
                </c:pt>
                <c:pt idx="5">
                  <c:v>67500</c:v>
                </c:pt>
              </c:numCache>
            </c:numRef>
          </c:val>
          <c:extLst>
            <c:ext xmlns:c16="http://schemas.microsoft.com/office/drawing/2014/chart" uri="{C3380CC4-5D6E-409C-BE32-E72D297353CC}">
              <c16:uniqueId val="{00000000-F5C0-452B-AF8D-945AEFBCF8A8}"/>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Time Saved</c:v>
                </c:pt>
              </c:strCache>
            </c:strRef>
          </c:tx>
          <c:spPr>
            <a:ln w="28575" cap="rnd">
              <a:solidFill>
                <a:schemeClr val="accent1"/>
              </a:solidFill>
              <a:round/>
            </a:ln>
            <a:effectLst/>
          </c:spPr>
          <c:marker>
            <c:symbol val="none"/>
          </c:marker>
          <c:cat>
            <c:numRef>
              <c:f>Sheet1!$A$2:$A$42</c:f>
              <c:numCache>
                <c:formatCode>0%</c:formatCode>
                <c:ptCount val="41"/>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pt idx="15">
                  <c:v>0.65</c:v>
                </c:pt>
                <c:pt idx="16">
                  <c:v>0.66</c:v>
                </c:pt>
                <c:pt idx="17">
                  <c:v>0.67</c:v>
                </c:pt>
                <c:pt idx="18">
                  <c:v>0.68</c:v>
                </c:pt>
                <c:pt idx="19">
                  <c:v>0.69</c:v>
                </c:pt>
                <c:pt idx="20">
                  <c:v>0.7</c:v>
                </c:pt>
                <c:pt idx="21">
                  <c:v>0.71</c:v>
                </c:pt>
                <c:pt idx="22">
                  <c:v>0.72</c:v>
                </c:pt>
                <c:pt idx="23">
                  <c:v>0.73</c:v>
                </c:pt>
                <c:pt idx="24">
                  <c:v>0.74</c:v>
                </c:pt>
                <c:pt idx="25">
                  <c:v>0.75</c:v>
                </c:pt>
                <c:pt idx="26">
                  <c:v>0.76</c:v>
                </c:pt>
                <c:pt idx="27">
                  <c:v>0.77</c:v>
                </c:pt>
                <c:pt idx="28">
                  <c:v>0.78</c:v>
                </c:pt>
                <c:pt idx="29">
                  <c:v>0.79</c:v>
                </c:pt>
                <c:pt idx="30">
                  <c:v>0.8</c:v>
                </c:pt>
                <c:pt idx="31">
                  <c:v>0.81</c:v>
                </c:pt>
                <c:pt idx="32">
                  <c:v>0.82</c:v>
                </c:pt>
                <c:pt idx="33">
                  <c:v>0.83</c:v>
                </c:pt>
                <c:pt idx="34">
                  <c:v>0.84</c:v>
                </c:pt>
                <c:pt idx="35">
                  <c:v>0.85</c:v>
                </c:pt>
                <c:pt idx="36">
                  <c:v>0.86</c:v>
                </c:pt>
                <c:pt idx="37">
                  <c:v>0.87</c:v>
                </c:pt>
                <c:pt idx="38">
                  <c:v>0.88</c:v>
                </c:pt>
                <c:pt idx="39">
                  <c:v>0.89</c:v>
                </c:pt>
                <c:pt idx="40">
                  <c:v>0.9</c:v>
                </c:pt>
              </c:numCache>
            </c:numRef>
          </c:cat>
          <c:val>
            <c:numRef>
              <c:f>Sheet1!$B$2:$B$42</c:f>
              <c:numCache>
                <c:formatCode>0%</c:formatCode>
                <c:ptCount val="41"/>
                <c:pt idx="0">
                  <c:v>0.33333333333333331</c:v>
                </c:pt>
                <c:pt idx="1">
                  <c:v>0.33999999999999997</c:v>
                </c:pt>
                <c:pt idx="2">
                  <c:v>0.34666666666666673</c:v>
                </c:pt>
                <c:pt idx="3">
                  <c:v>0.35333333333333339</c:v>
                </c:pt>
                <c:pt idx="4">
                  <c:v>0.36000000000000004</c:v>
                </c:pt>
                <c:pt idx="5">
                  <c:v>0.36666666666666664</c:v>
                </c:pt>
                <c:pt idx="6">
                  <c:v>0.37333333333333329</c:v>
                </c:pt>
                <c:pt idx="7">
                  <c:v>0.37999999999999995</c:v>
                </c:pt>
                <c:pt idx="8">
                  <c:v>0.3866666666666666</c:v>
                </c:pt>
                <c:pt idx="9">
                  <c:v>0.39333333333333337</c:v>
                </c:pt>
                <c:pt idx="10">
                  <c:v>0.4</c:v>
                </c:pt>
                <c:pt idx="11">
                  <c:v>0.40666666666666662</c:v>
                </c:pt>
                <c:pt idx="12">
                  <c:v>0.41333333333333339</c:v>
                </c:pt>
                <c:pt idx="13">
                  <c:v>0.41999999999999993</c:v>
                </c:pt>
                <c:pt idx="14">
                  <c:v>0.42666666666666669</c:v>
                </c:pt>
                <c:pt idx="15">
                  <c:v>0.43333333333333335</c:v>
                </c:pt>
                <c:pt idx="16">
                  <c:v>0.44</c:v>
                </c:pt>
                <c:pt idx="17">
                  <c:v>0.44666666666666671</c:v>
                </c:pt>
                <c:pt idx="18">
                  <c:v>0.45333333333333337</c:v>
                </c:pt>
                <c:pt idx="19">
                  <c:v>0.46</c:v>
                </c:pt>
                <c:pt idx="20">
                  <c:v>0.46666666666666667</c:v>
                </c:pt>
                <c:pt idx="21">
                  <c:v>0.47333333333333333</c:v>
                </c:pt>
                <c:pt idx="22">
                  <c:v>0.47999999999999993</c:v>
                </c:pt>
                <c:pt idx="23">
                  <c:v>0.48666666666666658</c:v>
                </c:pt>
                <c:pt idx="24">
                  <c:v>0.49333333333333335</c:v>
                </c:pt>
                <c:pt idx="25">
                  <c:v>0.5</c:v>
                </c:pt>
                <c:pt idx="26">
                  <c:v>0.5066666666666666</c:v>
                </c:pt>
                <c:pt idx="27">
                  <c:v>0.51333333333333331</c:v>
                </c:pt>
                <c:pt idx="28">
                  <c:v>0.52</c:v>
                </c:pt>
                <c:pt idx="29">
                  <c:v>0.52666666666666673</c:v>
                </c:pt>
                <c:pt idx="30">
                  <c:v>0.53333333333333333</c:v>
                </c:pt>
                <c:pt idx="31">
                  <c:v>0.54000000000000015</c:v>
                </c:pt>
                <c:pt idx="32">
                  <c:v>0.54666666666666663</c:v>
                </c:pt>
                <c:pt idx="33">
                  <c:v>0.55333333333333323</c:v>
                </c:pt>
                <c:pt idx="34">
                  <c:v>0.56000000000000005</c:v>
                </c:pt>
                <c:pt idx="35">
                  <c:v>0.56666666666666665</c:v>
                </c:pt>
                <c:pt idx="36">
                  <c:v>0.57333333333333336</c:v>
                </c:pt>
                <c:pt idx="37">
                  <c:v>0.57999999999999996</c:v>
                </c:pt>
                <c:pt idx="38">
                  <c:v>0.58666666666666667</c:v>
                </c:pt>
                <c:pt idx="39">
                  <c:v>0.59333333333333338</c:v>
                </c:pt>
                <c:pt idx="40">
                  <c:v>0.6</c:v>
                </c:pt>
              </c:numCache>
            </c:numRef>
          </c:val>
          <c:smooth val="0"/>
          <c:extLst>
            <c:ext xmlns:c16="http://schemas.microsoft.com/office/drawing/2014/chart" uri="{C3380CC4-5D6E-409C-BE32-E72D297353CC}">
              <c16:uniqueId val="{00000000-C222-46B1-A3D4-0E69DF5C9BD0}"/>
            </c:ext>
          </c:extLst>
        </c:ser>
        <c:ser>
          <c:idx val="1"/>
          <c:order val="1"/>
          <c:tx>
            <c:strRef>
              <c:f>Sheet1!$C$1</c:f>
              <c:strCache>
                <c:ptCount val="1"/>
                <c:pt idx="0">
                  <c:v>Target</c:v>
                </c:pt>
              </c:strCache>
            </c:strRef>
          </c:tx>
          <c:spPr>
            <a:ln w="28575" cap="rnd">
              <a:solidFill>
                <a:schemeClr val="accent2"/>
              </a:solidFill>
              <a:round/>
            </a:ln>
            <a:effectLst/>
          </c:spPr>
          <c:marker>
            <c:symbol val="none"/>
          </c:marker>
          <c:cat>
            <c:numRef>
              <c:f>Sheet1!$A$2:$A$42</c:f>
              <c:numCache>
                <c:formatCode>0%</c:formatCode>
                <c:ptCount val="41"/>
                <c:pt idx="0">
                  <c:v>0.5</c:v>
                </c:pt>
                <c:pt idx="1">
                  <c:v>0.51</c:v>
                </c:pt>
                <c:pt idx="2">
                  <c:v>0.52</c:v>
                </c:pt>
                <c:pt idx="3">
                  <c:v>0.53</c:v>
                </c:pt>
                <c:pt idx="4">
                  <c:v>0.54</c:v>
                </c:pt>
                <c:pt idx="5">
                  <c:v>0.55000000000000004</c:v>
                </c:pt>
                <c:pt idx="6">
                  <c:v>0.56000000000000005</c:v>
                </c:pt>
                <c:pt idx="7">
                  <c:v>0.56999999999999995</c:v>
                </c:pt>
                <c:pt idx="8">
                  <c:v>0.57999999999999996</c:v>
                </c:pt>
                <c:pt idx="9">
                  <c:v>0.59</c:v>
                </c:pt>
                <c:pt idx="10">
                  <c:v>0.6</c:v>
                </c:pt>
                <c:pt idx="11">
                  <c:v>0.61</c:v>
                </c:pt>
                <c:pt idx="12">
                  <c:v>0.62</c:v>
                </c:pt>
                <c:pt idx="13">
                  <c:v>0.63</c:v>
                </c:pt>
                <c:pt idx="14">
                  <c:v>0.64</c:v>
                </c:pt>
                <c:pt idx="15">
                  <c:v>0.65</c:v>
                </c:pt>
                <c:pt idx="16">
                  <c:v>0.66</c:v>
                </c:pt>
                <c:pt idx="17">
                  <c:v>0.67</c:v>
                </c:pt>
                <c:pt idx="18">
                  <c:v>0.68</c:v>
                </c:pt>
                <c:pt idx="19">
                  <c:v>0.69</c:v>
                </c:pt>
                <c:pt idx="20">
                  <c:v>0.7</c:v>
                </c:pt>
                <c:pt idx="21">
                  <c:v>0.71</c:v>
                </c:pt>
                <c:pt idx="22">
                  <c:v>0.72</c:v>
                </c:pt>
                <c:pt idx="23">
                  <c:v>0.73</c:v>
                </c:pt>
                <c:pt idx="24">
                  <c:v>0.74</c:v>
                </c:pt>
                <c:pt idx="25">
                  <c:v>0.75</c:v>
                </c:pt>
                <c:pt idx="26">
                  <c:v>0.76</c:v>
                </c:pt>
                <c:pt idx="27">
                  <c:v>0.77</c:v>
                </c:pt>
                <c:pt idx="28">
                  <c:v>0.78</c:v>
                </c:pt>
                <c:pt idx="29">
                  <c:v>0.79</c:v>
                </c:pt>
                <c:pt idx="30">
                  <c:v>0.8</c:v>
                </c:pt>
                <c:pt idx="31">
                  <c:v>0.81</c:v>
                </c:pt>
                <c:pt idx="32">
                  <c:v>0.82</c:v>
                </c:pt>
                <c:pt idx="33">
                  <c:v>0.83</c:v>
                </c:pt>
                <c:pt idx="34">
                  <c:v>0.84</c:v>
                </c:pt>
                <c:pt idx="35">
                  <c:v>0.85</c:v>
                </c:pt>
                <c:pt idx="36">
                  <c:v>0.86</c:v>
                </c:pt>
                <c:pt idx="37">
                  <c:v>0.87</c:v>
                </c:pt>
                <c:pt idx="38">
                  <c:v>0.88</c:v>
                </c:pt>
                <c:pt idx="39">
                  <c:v>0.89</c:v>
                </c:pt>
                <c:pt idx="40">
                  <c:v>0.9</c:v>
                </c:pt>
              </c:numCache>
            </c:numRef>
          </c:cat>
          <c:val>
            <c:numRef>
              <c:f>Sheet1!$C$2:$C$42</c:f>
              <c:numCache>
                <c:formatCode>0%</c:formatCode>
                <c:ptCount val="41"/>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pt idx="38">
                  <c:v>0.5</c:v>
                </c:pt>
                <c:pt idx="39">
                  <c:v>0.5</c:v>
                </c:pt>
                <c:pt idx="40">
                  <c:v>0.5</c:v>
                </c:pt>
              </c:numCache>
            </c:numRef>
          </c:val>
          <c:smooth val="0"/>
          <c:extLst>
            <c:ext xmlns:c16="http://schemas.microsoft.com/office/drawing/2014/chart" uri="{C3380CC4-5D6E-409C-BE32-E72D297353CC}">
              <c16:uniqueId val="{00000004-C222-46B1-A3D4-0E69DF5C9BD0}"/>
            </c:ext>
          </c:extLst>
        </c:ser>
        <c:dLbls>
          <c:showLegendKey val="0"/>
          <c:showVal val="0"/>
          <c:showCatName val="0"/>
          <c:showSerName val="0"/>
          <c:showPercent val="0"/>
          <c:showBubbleSize val="0"/>
        </c:dLbls>
        <c:smooth val="0"/>
        <c:axId val="1423695727"/>
        <c:axId val="1423706543"/>
      </c:lineChart>
      <c:catAx>
        <c:axId val="142369572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Prediction Effectiveness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706543"/>
        <c:crosses val="autoZero"/>
        <c:auto val="1"/>
        <c:lblAlgn val="ctr"/>
        <c:lblOffset val="100"/>
        <c:noMultiLvlLbl val="0"/>
      </c:catAx>
      <c:valAx>
        <c:axId val="1423706543"/>
        <c:scaling>
          <c:orientation val="minMax"/>
          <c:max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r>
                  <a:rPr lang="en-US" baseline="0" dirty="0"/>
                  <a:t> Optimization</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695727"/>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XGboost</c:v>
                </c:pt>
              </c:strCache>
            </c:strRef>
          </c:tx>
          <c:spPr>
            <a:ln w="28575" cap="rnd">
              <a:solidFill>
                <a:schemeClr val="accent1"/>
              </a:solidFill>
              <a:round/>
            </a:ln>
            <a:effectLst/>
          </c:spPr>
          <c:marker>
            <c:symbol val="none"/>
          </c:marker>
          <c:dLbls>
            <c:dLbl>
              <c:idx val="8"/>
              <c:layout>
                <c:manualLayout>
                  <c:x val="-2.4972855947587153E-2"/>
                  <c:y val="-2.47758770745834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EC5-4570-87F4-AFA8B30C3C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All countries / All words</c:v>
                </c:pt>
                <c:pt idx="1">
                  <c:v>Include exclusion of words</c:v>
                </c:pt>
                <c:pt idx="2">
                  <c:v>Only Spanish-Mexico</c:v>
                </c:pt>
                <c:pt idx="3">
                  <c:v>Improved word depuration</c:v>
                </c:pt>
                <c:pt idx="4">
                  <c:v>Names reduction</c:v>
                </c:pt>
                <c:pt idx="5">
                  <c:v>Square of words counts</c:v>
                </c:pt>
                <c:pt idx="6">
                  <c:v>Extended Training Records</c:v>
                </c:pt>
                <c:pt idx="7">
                  <c:v>Configuration Parameters</c:v>
                </c:pt>
                <c:pt idx="8">
                  <c:v>Data Range Selection</c:v>
                </c:pt>
              </c:strCache>
            </c:strRef>
          </c:cat>
          <c:val>
            <c:numRef>
              <c:f>Sheet1!$B$2:$B$10</c:f>
              <c:numCache>
                <c:formatCode>0%</c:formatCode>
                <c:ptCount val="9"/>
                <c:pt idx="0">
                  <c:v>0.61</c:v>
                </c:pt>
                <c:pt idx="1">
                  <c:v>0.63</c:v>
                </c:pt>
                <c:pt idx="2">
                  <c:v>0.7</c:v>
                </c:pt>
                <c:pt idx="3">
                  <c:v>0.75</c:v>
                </c:pt>
                <c:pt idx="4">
                  <c:v>0.76</c:v>
                </c:pt>
                <c:pt idx="5">
                  <c:v>0.79</c:v>
                </c:pt>
                <c:pt idx="6">
                  <c:v>0.81</c:v>
                </c:pt>
                <c:pt idx="7">
                  <c:v>0.82</c:v>
                </c:pt>
                <c:pt idx="8">
                  <c:v>0.83</c:v>
                </c:pt>
              </c:numCache>
            </c:numRef>
          </c:val>
          <c:smooth val="0"/>
          <c:extLst>
            <c:ext xmlns:c16="http://schemas.microsoft.com/office/drawing/2014/chart" uri="{C3380CC4-5D6E-409C-BE32-E72D297353CC}">
              <c16:uniqueId val="{00000000-4EC5-4570-87F4-AFA8B30C3CD3}"/>
            </c:ext>
          </c:extLst>
        </c:ser>
        <c:ser>
          <c:idx val="1"/>
          <c:order val="1"/>
          <c:tx>
            <c:strRef>
              <c:f>Sheet1!$C$1</c:f>
              <c:strCache>
                <c:ptCount val="1"/>
                <c:pt idx="0">
                  <c:v>RandomForest</c:v>
                </c:pt>
              </c:strCache>
            </c:strRef>
          </c:tx>
          <c:spPr>
            <a:ln w="28575" cap="rnd">
              <a:solidFill>
                <a:schemeClr val="accent4">
                  <a:lumMod val="60000"/>
                  <a:lumOff val="40000"/>
                </a:schemeClr>
              </a:solidFill>
              <a:round/>
            </a:ln>
            <a:effectLst/>
          </c:spPr>
          <c:marker>
            <c:symbol val="none"/>
          </c:marker>
          <c:dLbls>
            <c:dLbl>
              <c:idx val="8"/>
              <c:layout>
                <c:manualLayout>
                  <c:x val="-1.2486427973793577E-2"/>
                  <c:y val="-2.47758770745834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EC5-4570-87F4-AFA8B30C3C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All countries / All words</c:v>
                </c:pt>
                <c:pt idx="1">
                  <c:v>Include exclusion of words</c:v>
                </c:pt>
                <c:pt idx="2">
                  <c:v>Only Spanish-Mexico</c:v>
                </c:pt>
                <c:pt idx="3">
                  <c:v>Improved word depuration</c:v>
                </c:pt>
                <c:pt idx="4">
                  <c:v>Names reduction</c:v>
                </c:pt>
                <c:pt idx="5">
                  <c:v>Square of words counts</c:v>
                </c:pt>
                <c:pt idx="6">
                  <c:v>Extended Training Records</c:v>
                </c:pt>
                <c:pt idx="7">
                  <c:v>Configuration Parameters</c:v>
                </c:pt>
                <c:pt idx="8">
                  <c:v>Data Range Selection</c:v>
                </c:pt>
              </c:strCache>
            </c:strRef>
          </c:cat>
          <c:val>
            <c:numRef>
              <c:f>Sheet1!$C$2:$C$10</c:f>
              <c:numCache>
                <c:formatCode>0%</c:formatCode>
                <c:ptCount val="9"/>
                <c:pt idx="0">
                  <c:v>0.6</c:v>
                </c:pt>
                <c:pt idx="1">
                  <c:v>0.62</c:v>
                </c:pt>
                <c:pt idx="2">
                  <c:v>0.62</c:v>
                </c:pt>
                <c:pt idx="3">
                  <c:v>0.62</c:v>
                </c:pt>
                <c:pt idx="4">
                  <c:v>0.75</c:v>
                </c:pt>
                <c:pt idx="5">
                  <c:v>0.72</c:v>
                </c:pt>
                <c:pt idx="6">
                  <c:v>0.74</c:v>
                </c:pt>
                <c:pt idx="7">
                  <c:v>0.75</c:v>
                </c:pt>
                <c:pt idx="8">
                  <c:v>0.76</c:v>
                </c:pt>
              </c:numCache>
            </c:numRef>
          </c:val>
          <c:smooth val="0"/>
          <c:extLst>
            <c:ext xmlns:c16="http://schemas.microsoft.com/office/drawing/2014/chart" uri="{C3380CC4-5D6E-409C-BE32-E72D297353CC}">
              <c16:uniqueId val="{00000002-4EC5-4570-87F4-AFA8B30C3CD3}"/>
            </c:ext>
          </c:extLst>
        </c:ser>
        <c:ser>
          <c:idx val="2"/>
          <c:order val="2"/>
          <c:tx>
            <c:strRef>
              <c:f>Sheet1!$D$1</c:f>
              <c:strCache>
                <c:ptCount val="1"/>
                <c:pt idx="0">
                  <c:v>Basline</c:v>
                </c:pt>
              </c:strCache>
            </c:strRef>
          </c:tx>
          <c:spPr>
            <a:ln w="28575" cap="rnd">
              <a:solidFill>
                <a:schemeClr val="accent3"/>
              </a:solidFill>
              <a:round/>
            </a:ln>
            <a:effectLst/>
          </c:spPr>
          <c:marker>
            <c:symbol val="none"/>
          </c:marker>
          <c:dLbls>
            <c:dLbl>
              <c:idx val="0"/>
              <c:layout>
                <c:manualLayout>
                  <c:x val="-2.081071328965596E-2"/>
                  <c:y val="-3.09698463432293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EC5-4570-87F4-AFA8B30C3C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All countries / All words</c:v>
                </c:pt>
                <c:pt idx="1">
                  <c:v>Include exclusion of words</c:v>
                </c:pt>
                <c:pt idx="2">
                  <c:v>Only Spanish-Mexico</c:v>
                </c:pt>
                <c:pt idx="3">
                  <c:v>Improved word depuration</c:v>
                </c:pt>
                <c:pt idx="4">
                  <c:v>Names reduction</c:v>
                </c:pt>
                <c:pt idx="5">
                  <c:v>Square of words counts</c:v>
                </c:pt>
                <c:pt idx="6">
                  <c:v>Extended Training Records</c:v>
                </c:pt>
                <c:pt idx="7">
                  <c:v>Configuration Parameters</c:v>
                </c:pt>
                <c:pt idx="8">
                  <c:v>Data Range Selection</c:v>
                </c:pt>
              </c:strCache>
            </c:strRef>
          </c:cat>
          <c:val>
            <c:numRef>
              <c:f>Sheet1!$D$2:$D$10</c:f>
              <c:numCache>
                <c:formatCode>0%</c:formatCode>
                <c:ptCount val="9"/>
                <c:pt idx="0">
                  <c:v>0.75</c:v>
                </c:pt>
                <c:pt idx="1">
                  <c:v>0.75</c:v>
                </c:pt>
                <c:pt idx="2">
                  <c:v>0.75</c:v>
                </c:pt>
                <c:pt idx="3">
                  <c:v>0.75</c:v>
                </c:pt>
                <c:pt idx="4">
                  <c:v>0.75</c:v>
                </c:pt>
                <c:pt idx="5">
                  <c:v>0.75</c:v>
                </c:pt>
                <c:pt idx="6">
                  <c:v>0.75</c:v>
                </c:pt>
                <c:pt idx="7">
                  <c:v>0.75</c:v>
                </c:pt>
                <c:pt idx="8">
                  <c:v>0.75</c:v>
                </c:pt>
              </c:numCache>
            </c:numRef>
          </c:val>
          <c:smooth val="0"/>
          <c:extLst>
            <c:ext xmlns:c16="http://schemas.microsoft.com/office/drawing/2014/chart" uri="{C3380CC4-5D6E-409C-BE32-E72D297353CC}">
              <c16:uniqueId val="{00000003-4EC5-4570-87F4-AFA8B30C3CD3}"/>
            </c:ext>
          </c:extLst>
        </c:ser>
        <c:dLbls>
          <c:showLegendKey val="0"/>
          <c:showVal val="0"/>
          <c:showCatName val="0"/>
          <c:showSerName val="0"/>
          <c:showPercent val="0"/>
          <c:showBubbleSize val="0"/>
        </c:dLbls>
        <c:smooth val="0"/>
        <c:axId val="1423695727"/>
        <c:axId val="1423706543"/>
      </c:lineChart>
      <c:catAx>
        <c:axId val="1423695727"/>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706543"/>
        <c:crosses val="autoZero"/>
        <c:auto val="1"/>
        <c:lblAlgn val="ctr"/>
        <c:lblOffset val="100"/>
        <c:tickMarkSkip val="1"/>
        <c:noMultiLvlLbl val="0"/>
      </c:catAx>
      <c:valAx>
        <c:axId val="1423706543"/>
        <c:scaling>
          <c:orientation val="minMax"/>
          <c:max val="0.9"/>
          <c:min val="0.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695727"/>
        <c:crosses val="autoZero"/>
        <c:crossBetween val="between"/>
        <c:maj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DF453-6F3F-46A3-BDEA-26275917F285}"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400014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DF453-6F3F-46A3-BDEA-26275917F285}"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215035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4CDF453-6F3F-46A3-BDEA-26275917F285}" type="datetimeFigureOut">
              <a:rPr lang="en-US" smtClean="0"/>
              <a:t>4/11/2022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207039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DF453-6F3F-46A3-BDEA-26275917F285}"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17260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4CDF453-6F3F-46A3-BDEA-26275917F285}" type="datetimeFigureOut">
              <a:rPr lang="en-US" smtClean="0"/>
              <a:t>4/11/2022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65C93A-3001-4EF4-AE4E-4DDFBF18E1DC}" type="slidenum">
              <a:rPr lang="en-US" smtClean="0"/>
              <a:t>‹#›</a:t>
            </a:fld>
            <a:endParaRPr lang="en-US"/>
          </a:p>
        </p:txBody>
      </p:sp>
    </p:spTree>
    <p:extLst>
      <p:ext uri="{BB962C8B-B14F-4D97-AF65-F5344CB8AC3E}">
        <p14:creationId xmlns:p14="http://schemas.microsoft.com/office/powerpoint/2010/main" val="28293827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DF453-6F3F-46A3-BDEA-26275917F28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355620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DF453-6F3F-46A3-BDEA-26275917F285}"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338493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CDF453-6F3F-46A3-BDEA-26275917F285}"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286070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DF453-6F3F-46A3-BDEA-26275917F285}"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578741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DF453-6F3F-46A3-BDEA-26275917F28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73138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DF453-6F3F-46A3-BDEA-26275917F285}"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C93A-3001-4EF4-AE4E-4DDFBF18E1DC}" type="slidenum">
              <a:rPr lang="en-US" smtClean="0"/>
              <a:t>‹#›</a:t>
            </a:fld>
            <a:endParaRPr lang="en-US"/>
          </a:p>
        </p:txBody>
      </p:sp>
    </p:spTree>
    <p:extLst>
      <p:ext uri="{BB962C8B-B14F-4D97-AF65-F5344CB8AC3E}">
        <p14:creationId xmlns:p14="http://schemas.microsoft.com/office/powerpoint/2010/main" val="266405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4CDF453-6F3F-46A3-BDEA-26275917F285}" type="datetimeFigureOut">
              <a:rPr lang="en-US" smtClean="0"/>
              <a:t>4/11/2022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B65C93A-3001-4EF4-AE4E-4DDFBF18E1DC}" type="slidenum">
              <a:rPr lang="en-US" smtClean="0"/>
              <a:t>‹#›</a:t>
            </a:fld>
            <a:endParaRPr lang="en-US"/>
          </a:p>
        </p:txBody>
      </p:sp>
    </p:spTree>
    <p:extLst>
      <p:ext uri="{BB962C8B-B14F-4D97-AF65-F5344CB8AC3E}">
        <p14:creationId xmlns:p14="http://schemas.microsoft.com/office/powerpoint/2010/main" val="38757242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5F61-DB53-49B1-AA59-55523FC810D5}"/>
              </a:ext>
            </a:extLst>
          </p:cNvPr>
          <p:cNvSpPr>
            <a:spLocks noGrp="1"/>
          </p:cNvSpPr>
          <p:nvPr>
            <p:ph type="ctrTitle"/>
          </p:nvPr>
        </p:nvSpPr>
        <p:spPr/>
        <p:txBody>
          <a:bodyPr>
            <a:normAutofit/>
          </a:bodyPr>
          <a:lstStyle/>
          <a:p>
            <a:r>
              <a:rPr lang="en-US" sz="4800" dirty="0"/>
              <a:t>Predictive model for Service Desk</a:t>
            </a:r>
          </a:p>
        </p:txBody>
      </p:sp>
      <p:sp>
        <p:nvSpPr>
          <p:cNvPr id="3" name="Subtitle 2">
            <a:extLst>
              <a:ext uri="{FF2B5EF4-FFF2-40B4-BE49-F238E27FC236}">
                <a16:creationId xmlns:a16="http://schemas.microsoft.com/office/drawing/2014/main" id="{53755A0C-82A2-4AA0-BE41-20490E6E3A43}"/>
              </a:ext>
            </a:extLst>
          </p:cNvPr>
          <p:cNvSpPr>
            <a:spLocks noGrp="1"/>
          </p:cNvSpPr>
          <p:nvPr>
            <p:ph type="subTitle" idx="1"/>
          </p:nvPr>
        </p:nvSpPr>
        <p:spPr/>
        <p:txBody>
          <a:bodyPr/>
          <a:lstStyle/>
          <a:p>
            <a:r>
              <a:rPr lang="en-US" dirty="0"/>
              <a:t>Data Science Capstone</a:t>
            </a:r>
          </a:p>
        </p:txBody>
      </p:sp>
    </p:spTree>
    <p:extLst>
      <p:ext uri="{BB962C8B-B14F-4D97-AF65-F5344CB8AC3E}">
        <p14:creationId xmlns:p14="http://schemas.microsoft.com/office/powerpoint/2010/main" val="238830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8674-E58C-454A-A42E-21409D8B760F}"/>
              </a:ext>
            </a:extLst>
          </p:cNvPr>
          <p:cNvSpPr txBox="1"/>
          <p:nvPr/>
        </p:nvSpPr>
        <p:spPr>
          <a:xfrm>
            <a:off x="218113" y="226503"/>
            <a:ext cx="1743619" cy="523220"/>
          </a:xfrm>
          <a:prstGeom prst="rect">
            <a:avLst/>
          </a:prstGeom>
          <a:noFill/>
        </p:spPr>
        <p:txBody>
          <a:bodyPr wrap="none" rtlCol="0">
            <a:spAutoFit/>
          </a:bodyPr>
          <a:lstStyle/>
          <a:p>
            <a:r>
              <a:rPr lang="en-US" sz="2800" b="1" dirty="0"/>
              <a:t>Next Step</a:t>
            </a:r>
          </a:p>
        </p:txBody>
      </p:sp>
      <p:sp>
        <p:nvSpPr>
          <p:cNvPr id="15" name="Rectangle: Rounded Corners 14">
            <a:extLst>
              <a:ext uri="{FF2B5EF4-FFF2-40B4-BE49-F238E27FC236}">
                <a16:creationId xmlns:a16="http://schemas.microsoft.com/office/drawing/2014/main" id="{DC92108B-2417-4AA9-9995-42F350DB0861}"/>
              </a:ext>
            </a:extLst>
          </p:cNvPr>
          <p:cNvSpPr/>
          <p:nvPr/>
        </p:nvSpPr>
        <p:spPr>
          <a:xfrm>
            <a:off x="0" y="749722"/>
            <a:ext cx="12192000" cy="291323"/>
          </a:xfrm>
          <a:prstGeom prst="roundRect">
            <a:avLst>
              <a:gd name="adj" fmla="val 0"/>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C1A613-39EA-4DFE-833B-ABBFEA893715}"/>
              </a:ext>
            </a:extLst>
          </p:cNvPr>
          <p:cNvSpPr txBox="1"/>
          <p:nvPr/>
        </p:nvSpPr>
        <p:spPr>
          <a:xfrm>
            <a:off x="218113" y="1317072"/>
            <a:ext cx="3855543" cy="2431435"/>
          </a:xfrm>
          <a:prstGeom prst="rect">
            <a:avLst/>
          </a:prstGeom>
          <a:noFill/>
        </p:spPr>
        <p:txBody>
          <a:bodyPr wrap="none" rtlCol="0">
            <a:spAutoFit/>
          </a:bodyPr>
          <a:lstStyle/>
          <a:p>
            <a:r>
              <a:rPr lang="en-US" dirty="0"/>
              <a:t>Mexico Implementation</a:t>
            </a:r>
          </a:p>
          <a:p>
            <a:pPr marL="285750" indent="-285750">
              <a:buFont typeface="Arial" panose="020B0604020202020204" pitchFamily="34" charset="0"/>
              <a:buChar char="•"/>
            </a:pPr>
            <a:r>
              <a:rPr lang="en-US" sz="1400" dirty="0"/>
              <a:t>Benefits Evaluation</a:t>
            </a:r>
          </a:p>
          <a:p>
            <a:pPr marL="285750" indent="-285750">
              <a:buFont typeface="Arial" panose="020B0604020202020204" pitchFamily="34" charset="0"/>
              <a:buChar char="•"/>
            </a:pPr>
            <a:r>
              <a:rPr lang="en-US" sz="1400" dirty="0"/>
              <a:t>Effectiveness improvement</a:t>
            </a:r>
          </a:p>
          <a:p>
            <a:endParaRPr lang="en-US" dirty="0"/>
          </a:p>
          <a:p>
            <a:r>
              <a:rPr lang="en-US" dirty="0"/>
              <a:t>Predictive models for other languages:</a:t>
            </a:r>
          </a:p>
          <a:p>
            <a:pPr marL="285750" indent="-285750">
              <a:buFont typeface="Arial" panose="020B0604020202020204" pitchFamily="34" charset="0"/>
              <a:buChar char="•"/>
            </a:pPr>
            <a:r>
              <a:rPr lang="en-US" sz="1400" dirty="0"/>
              <a:t>English</a:t>
            </a:r>
          </a:p>
          <a:p>
            <a:pPr marL="285750" indent="-285750">
              <a:buFont typeface="Arial" panose="020B0604020202020204" pitchFamily="34" charset="0"/>
              <a:buChar char="•"/>
            </a:pPr>
            <a:r>
              <a:rPr lang="en-US" sz="1400" dirty="0"/>
              <a:t>French</a:t>
            </a:r>
          </a:p>
          <a:p>
            <a:pPr marL="285750" indent="-285750">
              <a:buFont typeface="Arial" panose="020B0604020202020204" pitchFamily="34" charset="0"/>
              <a:buChar char="•"/>
            </a:pPr>
            <a:r>
              <a:rPr lang="en-US" sz="1400" dirty="0"/>
              <a:t>German</a:t>
            </a:r>
          </a:p>
          <a:p>
            <a:pPr marL="285750" indent="-285750">
              <a:buFont typeface="Arial" panose="020B0604020202020204" pitchFamily="34" charset="0"/>
              <a:buChar char="•"/>
            </a:pPr>
            <a:r>
              <a:rPr lang="en-US" sz="1400" dirty="0"/>
              <a:t>Polish</a:t>
            </a:r>
          </a:p>
          <a:p>
            <a:pPr marL="285750" indent="-285750">
              <a:buFont typeface="Arial" panose="020B0604020202020204" pitchFamily="34" charset="0"/>
              <a:buChar char="•"/>
            </a:pPr>
            <a:r>
              <a:rPr lang="en-US" sz="1400" dirty="0"/>
              <a:t>Croatian</a:t>
            </a:r>
          </a:p>
        </p:txBody>
      </p:sp>
    </p:spTree>
    <p:extLst>
      <p:ext uri="{BB962C8B-B14F-4D97-AF65-F5344CB8AC3E}">
        <p14:creationId xmlns:p14="http://schemas.microsoft.com/office/powerpoint/2010/main" val="134767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EC00E-28A5-4F77-97B3-EE005A42C923}"/>
              </a:ext>
            </a:extLst>
          </p:cNvPr>
          <p:cNvSpPr txBox="1"/>
          <p:nvPr/>
        </p:nvSpPr>
        <p:spPr>
          <a:xfrm>
            <a:off x="9429226" y="5780014"/>
            <a:ext cx="2061846" cy="523220"/>
          </a:xfrm>
          <a:prstGeom prst="rect">
            <a:avLst/>
          </a:prstGeom>
          <a:noFill/>
        </p:spPr>
        <p:txBody>
          <a:bodyPr wrap="none" rtlCol="0">
            <a:spAutoFit/>
          </a:bodyPr>
          <a:lstStyle/>
          <a:p>
            <a:r>
              <a:rPr lang="en-US" sz="2800" dirty="0"/>
              <a:t>THANK YOU</a:t>
            </a:r>
          </a:p>
        </p:txBody>
      </p:sp>
    </p:spTree>
    <p:extLst>
      <p:ext uri="{BB962C8B-B14F-4D97-AF65-F5344CB8AC3E}">
        <p14:creationId xmlns:p14="http://schemas.microsoft.com/office/powerpoint/2010/main" val="360694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291A-600D-4F6E-830C-48F95D26DE90}"/>
              </a:ext>
            </a:extLst>
          </p:cNvPr>
          <p:cNvSpPr>
            <a:spLocks noGrp="1"/>
          </p:cNvSpPr>
          <p:nvPr>
            <p:ph type="title"/>
          </p:nvPr>
        </p:nvSpPr>
        <p:spPr/>
        <p:txBody>
          <a:bodyPr/>
          <a:lstStyle/>
          <a:p>
            <a:r>
              <a:rPr lang="en-US" dirty="0"/>
              <a:t>CEMEX: TICKET ASSIGNMENT DELAYS ON SERVICE DESK</a:t>
            </a:r>
          </a:p>
        </p:txBody>
      </p:sp>
      <p:sp>
        <p:nvSpPr>
          <p:cNvPr id="4" name="TextBox 3">
            <a:extLst>
              <a:ext uri="{FF2B5EF4-FFF2-40B4-BE49-F238E27FC236}">
                <a16:creationId xmlns:a16="http://schemas.microsoft.com/office/drawing/2014/main" id="{55667010-DBD8-459C-88F7-301363024630}"/>
              </a:ext>
            </a:extLst>
          </p:cNvPr>
          <p:cNvSpPr txBox="1"/>
          <p:nvPr/>
        </p:nvSpPr>
        <p:spPr>
          <a:xfrm>
            <a:off x="291732" y="2712347"/>
            <a:ext cx="1956754" cy="369332"/>
          </a:xfrm>
          <a:prstGeom prst="rect">
            <a:avLst/>
          </a:prstGeom>
          <a:noFill/>
        </p:spPr>
        <p:txBody>
          <a:bodyPr wrap="none" rtlCol="0">
            <a:spAutoFit/>
          </a:bodyPr>
          <a:lstStyle/>
          <a:p>
            <a:r>
              <a:rPr lang="en-US" dirty="0"/>
              <a:t>Area: Service Desk</a:t>
            </a:r>
          </a:p>
        </p:txBody>
      </p:sp>
      <p:sp>
        <p:nvSpPr>
          <p:cNvPr id="5" name="TextBox 4">
            <a:extLst>
              <a:ext uri="{FF2B5EF4-FFF2-40B4-BE49-F238E27FC236}">
                <a16:creationId xmlns:a16="http://schemas.microsoft.com/office/drawing/2014/main" id="{F741D8FA-F8A6-48D0-AE28-E42F787CA4A8}"/>
              </a:ext>
            </a:extLst>
          </p:cNvPr>
          <p:cNvSpPr txBox="1"/>
          <p:nvPr/>
        </p:nvSpPr>
        <p:spPr>
          <a:xfrm>
            <a:off x="262852" y="5519794"/>
            <a:ext cx="2169952" cy="923330"/>
          </a:xfrm>
          <a:prstGeom prst="rect">
            <a:avLst/>
          </a:prstGeom>
          <a:noFill/>
        </p:spPr>
        <p:txBody>
          <a:bodyPr wrap="square" rtlCol="0">
            <a:spAutoFit/>
          </a:bodyPr>
          <a:lstStyle/>
          <a:p>
            <a:r>
              <a:rPr lang="en-US" dirty="0"/>
              <a:t>Solution Designer:</a:t>
            </a:r>
          </a:p>
          <a:p>
            <a:r>
              <a:rPr lang="en-US" dirty="0"/>
              <a:t>Mario Arturo Morales Suárez</a:t>
            </a:r>
          </a:p>
        </p:txBody>
      </p:sp>
      <p:sp>
        <p:nvSpPr>
          <p:cNvPr id="7" name="Rectangle 6">
            <a:extLst>
              <a:ext uri="{FF2B5EF4-FFF2-40B4-BE49-F238E27FC236}">
                <a16:creationId xmlns:a16="http://schemas.microsoft.com/office/drawing/2014/main" id="{08ABF097-EDCB-45D3-AA70-576EDDD1B8A2}"/>
              </a:ext>
            </a:extLst>
          </p:cNvPr>
          <p:cNvSpPr/>
          <p:nvPr/>
        </p:nvSpPr>
        <p:spPr>
          <a:xfrm>
            <a:off x="2684475" y="4840448"/>
            <a:ext cx="4026717" cy="176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Crate a predictive tool that helps the Help Desk agent to reduce the time for solver groups ticket assignment to tackle the current situation and help in the future with the high turnover rates on this kind of teams</a:t>
            </a:r>
          </a:p>
        </p:txBody>
      </p:sp>
      <p:sp>
        <p:nvSpPr>
          <p:cNvPr id="10" name="Rectangle 9">
            <a:extLst>
              <a:ext uri="{FF2B5EF4-FFF2-40B4-BE49-F238E27FC236}">
                <a16:creationId xmlns:a16="http://schemas.microsoft.com/office/drawing/2014/main" id="{6E2FE9F3-1C88-4F32-8F2E-5960B41EC519}"/>
              </a:ext>
            </a:extLst>
          </p:cNvPr>
          <p:cNvSpPr/>
          <p:nvPr/>
        </p:nvSpPr>
        <p:spPr>
          <a:xfrm>
            <a:off x="7986320" y="3429000"/>
            <a:ext cx="4014240" cy="20361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92CFBCB-67A7-4E09-91C8-6C75744C856A}"/>
              </a:ext>
            </a:extLst>
          </p:cNvPr>
          <p:cNvPicPr>
            <a:picLocks noChangeAspect="1"/>
          </p:cNvPicPr>
          <p:nvPr/>
        </p:nvPicPr>
        <p:blipFill>
          <a:blip r:embed="rId2"/>
          <a:stretch>
            <a:fillRect/>
          </a:stretch>
        </p:blipFill>
        <p:spPr>
          <a:xfrm>
            <a:off x="8139365" y="3527685"/>
            <a:ext cx="3708150" cy="1828800"/>
          </a:xfrm>
          <a:prstGeom prst="rect">
            <a:avLst/>
          </a:prstGeom>
        </p:spPr>
      </p:pic>
      <p:sp>
        <p:nvSpPr>
          <p:cNvPr id="12" name="Rectangle 11">
            <a:extLst>
              <a:ext uri="{FF2B5EF4-FFF2-40B4-BE49-F238E27FC236}">
                <a16:creationId xmlns:a16="http://schemas.microsoft.com/office/drawing/2014/main" id="{D78C3C25-E53A-4F90-B3A7-EE7A94D36861}"/>
              </a:ext>
            </a:extLst>
          </p:cNvPr>
          <p:cNvSpPr/>
          <p:nvPr/>
        </p:nvSpPr>
        <p:spPr>
          <a:xfrm>
            <a:off x="2684475" y="2449572"/>
            <a:ext cx="4026717" cy="19588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Due to a team transition process, new hirings and lack of experience and knowledge in the Service Desk team, CEMEX is facing high  response to assign the tickets to the solver groups, causing bad experience to our users.</a:t>
            </a:r>
          </a:p>
        </p:txBody>
      </p:sp>
      <p:sp>
        <p:nvSpPr>
          <p:cNvPr id="13" name="TextBox 12">
            <a:extLst>
              <a:ext uri="{FF2B5EF4-FFF2-40B4-BE49-F238E27FC236}">
                <a16:creationId xmlns:a16="http://schemas.microsoft.com/office/drawing/2014/main" id="{C48B5AC5-0D7C-4E9E-B7DB-87F0371DACA6}"/>
              </a:ext>
            </a:extLst>
          </p:cNvPr>
          <p:cNvSpPr txBox="1"/>
          <p:nvPr/>
        </p:nvSpPr>
        <p:spPr>
          <a:xfrm>
            <a:off x="2608974" y="2065674"/>
            <a:ext cx="1138453" cy="369332"/>
          </a:xfrm>
          <a:prstGeom prst="rect">
            <a:avLst/>
          </a:prstGeom>
          <a:noFill/>
        </p:spPr>
        <p:txBody>
          <a:bodyPr wrap="none" rtlCol="0">
            <a:spAutoFit/>
          </a:bodyPr>
          <a:lstStyle/>
          <a:p>
            <a:r>
              <a:rPr lang="en-US" dirty="0"/>
              <a:t>Challenge</a:t>
            </a:r>
          </a:p>
        </p:txBody>
      </p:sp>
      <p:sp>
        <p:nvSpPr>
          <p:cNvPr id="14" name="TextBox 13">
            <a:extLst>
              <a:ext uri="{FF2B5EF4-FFF2-40B4-BE49-F238E27FC236}">
                <a16:creationId xmlns:a16="http://schemas.microsoft.com/office/drawing/2014/main" id="{D2A9C1FE-AF75-4D33-A7F0-3642FCDE3BEE}"/>
              </a:ext>
            </a:extLst>
          </p:cNvPr>
          <p:cNvSpPr txBox="1"/>
          <p:nvPr/>
        </p:nvSpPr>
        <p:spPr>
          <a:xfrm>
            <a:off x="2614911" y="4471116"/>
            <a:ext cx="1104790" cy="369332"/>
          </a:xfrm>
          <a:prstGeom prst="rect">
            <a:avLst/>
          </a:prstGeom>
          <a:noFill/>
        </p:spPr>
        <p:txBody>
          <a:bodyPr wrap="none" rtlCol="0">
            <a:spAutoFit/>
          </a:bodyPr>
          <a:lstStyle/>
          <a:p>
            <a:r>
              <a:rPr lang="en-US" dirty="0"/>
              <a:t>Objective</a:t>
            </a:r>
          </a:p>
        </p:txBody>
      </p:sp>
      <p:pic>
        <p:nvPicPr>
          <p:cNvPr id="15" name="Picture 14">
            <a:extLst>
              <a:ext uri="{FF2B5EF4-FFF2-40B4-BE49-F238E27FC236}">
                <a16:creationId xmlns:a16="http://schemas.microsoft.com/office/drawing/2014/main" id="{7930C48C-9089-46A0-A4F5-A90DBC1C6B59}"/>
              </a:ext>
            </a:extLst>
          </p:cNvPr>
          <p:cNvPicPr>
            <a:picLocks noChangeAspect="1"/>
          </p:cNvPicPr>
          <p:nvPr/>
        </p:nvPicPr>
        <p:blipFill>
          <a:blip r:embed="rId3"/>
          <a:stretch>
            <a:fillRect/>
          </a:stretch>
        </p:blipFill>
        <p:spPr>
          <a:xfrm>
            <a:off x="372148" y="3140005"/>
            <a:ext cx="1876338" cy="1247764"/>
          </a:xfrm>
          <a:prstGeom prst="rect">
            <a:avLst/>
          </a:prstGeom>
        </p:spPr>
      </p:pic>
    </p:spTree>
    <p:extLst>
      <p:ext uri="{BB962C8B-B14F-4D97-AF65-F5344CB8AC3E}">
        <p14:creationId xmlns:p14="http://schemas.microsoft.com/office/powerpoint/2010/main" val="68989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31D5D-4E20-4D3E-B020-BA9FFE3EAE1E}"/>
              </a:ext>
            </a:extLst>
          </p:cNvPr>
          <p:cNvSpPr>
            <a:spLocks noGrp="1"/>
          </p:cNvSpPr>
          <p:nvPr>
            <p:ph type="title"/>
          </p:nvPr>
        </p:nvSpPr>
        <p:spPr>
          <a:xfrm>
            <a:off x="1041062" y="774550"/>
            <a:ext cx="2696285" cy="5443369"/>
          </a:xfrm>
        </p:spPr>
        <p:txBody>
          <a:bodyPr>
            <a:normAutofit/>
          </a:bodyPr>
          <a:lstStyle/>
          <a:p>
            <a:r>
              <a:rPr lang="en-US" sz="3600">
                <a:solidFill>
                  <a:schemeClr val="tx1"/>
                </a:solidFill>
              </a:rPr>
              <a:t>Agenda</a:t>
            </a:r>
          </a:p>
        </p:txBody>
      </p:sp>
      <p:sp>
        <p:nvSpPr>
          <p:cNvPr id="12" name="Rectangle 11">
            <a:extLst>
              <a:ext uri="{FF2B5EF4-FFF2-40B4-BE49-F238E27FC236}">
                <a16:creationId xmlns:a16="http://schemas.microsoft.com/office/drawing/2014/main" id="{58946146-9FF7-4B29-97F2-EA1CB3876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9F859B40-045B-4757-BC0E-1B7B4D0CB681}"/>
              </a:ext>
            </a:extLst>
          </p:cNvPr>
          <p:cNvSpPr>
            <a:spLocks noGrp="1"/>
          </p:cNvSpPr>
          <p:nvPr>
            <p:ph idx="1"/>
          </p:nvPr>
        </p:nvSpPr>
        <p:spPr>
          <a:xfrm>
            <a:off x="4699523" y="774551"/>
            <a:ext cx="6287476" cy="5443369"/>
          </a:xfrm>
        </p:spPr>
        <p:txBody>
          <a:bodyPr anchor="ctr">
            <a:normAutofit/>
          </a:bodyPr>
          <a:lstStyle/>
          <a:p>
            <a:r>
              <a:rPr lang="en-US" sz="2000" dirty="0"/>
              <a:t>Business Requirements</a:t>
            </a:r>
          </a:p>
          <a:p>
            <a:pPr lvl="1"/>
            <a:r>
              <a:rPr lang="en-US" sz="1800" dirty="0"/>
              <a:t>Available Data Analysis</a:t>
            </a:r>
          </a:p>
          <a:p>
            <a:r>
              <a:rPr lang="en-US" sz="2000" dirty="0"/>
              <a:t>Data science Solution</a:t>
            </a:r>
          </a:p>
          <a:p>
            <a:r>
              <a:rPr lang="en-US" sz="2000" dirty="0"/>
              <a:t>Solution Development</a:t>
            </a:r>
          </a:p>
          <a:p>
            <a:pPr lvl="1"/>
            <a:r>
              <a:rPr lang="en-US" sz="1800" dirty="0"/>
              <a:t>Baseline</a:t>
            </a:r>
          </a:p>
          <a:p>
            <a:pPr lvl="1"/>
            <a:r>
              <a:rPr lang="en-US" sz="1800" dirty="0"/>
              <a:t>Challenges</a:t>
            </a:r>
          </a:p>
          <a:p>
            <a:pPr lvl="2"/>
            <a:r>
              <a:rPr lang="en-US" sz="1600" dirty="0"/>
              <a:t>Names</a:t>
            </a:r>
          </a:p>
          <a:p>
            <a:pPr lvl="2"/>
            <a:r>
              <a:rPr lang="en-US" sz="1600" dirty="0"/>
              <a:t>Key Wordlists</a:t>
            </a:r>
          </a:p>
          <a:p>
            <a:pPr lvl="2"/>
            <a:r>
              <a:rPr lang="en-US" sz="1600" dirty="0"/>
              <a:t>Performance</a:t>
            </a:r>
          </a:p>
          <a:p>
            <a:pPr lvl="1"/>
            <a:r>
              <a:rPr lang="en-US" sz="1800" dirty="0"/>
              <a:t>Models comparisons</a:t>
            </a:r>
          </a:p>
          <a:p>
            <a:pPr lvl="1"/>
            <a:r>
              <a:rPr lang="en-US" sz="1800" dirty="0"/>
              <a:t>Model Selection &amp; Conclusions</a:t>
            </a:r>
          </a:p>
          <a:p>
            <a:r>
              <a:rPr lang="en-US" sz="2000" dirty="0"/>
              <a:t>Productionize</a:t>
            </a:r>
          </a:p>
          <a:p>
            <a:r>
              <a:rPr lang="en-US" sz="2000" dirty="0"/>
              <a:t>Next Steps</a:t>
            </a:r>
          </a:p>
          <a:p>
            <a:endParaRPr lang="en-US" sz="2000" dirty="0"/>
          </a:p>
        </p:txBody>
      </p:sp>
    </p:spTree>
    <p:extLst>
      <p:ext uri="{BB962C8B-B14F-4D97-AF65-F5344CB8AC3E}">
        <p14:creationId xmlns:p14="http://schemas.microsoft.com/office/powerpoint/2010/main" val="395098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4065-65F1-41F2-9268-A37AA4AF1327}"/>
              </a:ext>
            </a:extLst>
          </p:cNvPr>
          <p:cNvSpPr>
            <a:spLocks noGrp="1"/>
          </p:cNvSpPr>
          <p:nvPr>
            <p:ph type="title"/>
          </p:nvPr>
        </p:nvSpPr>
        <p:spPr/>
        <p:txBody>
          <a:bodyPr/>
          <a:lstStyle/>
          <a:p>
            <a:r>
              <a:rPr lang="en-US" dirty="0"/>
              <a:t>Business Requirements</a:t>
            </a:r>
          </a:p>
        </p:txBody>
      </p:sp>
      <p:sp>
        <p:nvSpPr>
          <p:cNvPr id="3" name="TextBox 2">
            <a:extLst>
              <a:ext uri="{FF2B5EF4-FFF2-40B4-BE49-F238E27FC236}">
                <a16:creationId xmlns:a16="http://schemas.microsoft.com/office/drawing/2014/main" id="{38DDD9BB-E203-44B9-A4BA-BC5D81A43316}"/>
              </a:ext>
            </a:extLst>
          </p:cNvPr>
          <p:cNvSpPr txBox="1"/>
          <p:nvPr/>
        </p:nvSpPr>
        <p:spPr>
          <a:xfrm>
            <a:off x="637563" y="2191908"/>
            <a:ext cx="2507994" cy="369332"/>
          </a:xfrm>
          <a:prstGeom prst="rect">
            <a:avLst/>
          </a:prstGeom>
          <a:noFill/>
        </p:spPr>
        <p:txBody>
          <a:bodyPr wrap="none" rtlCol="0">
            <a:spAutoFit/>
          </a:bodyPr>
          <a:lstStyle/>
          <a:p>
            <a:r>
              <a:rPr lang="en-US" dirty="0"/>
              <a:t>Service Desk Operations</a:t>
            </a:r>
          </a:p>
        </p:txBody>
      </p:sp>
      <p:sp>
        <p:nvSpPr>
          <p:cNvPr id="4" name="TextBox 3">
            <a:extLst>
              <a:ext uri="{FF2B5EF4-FFF2-40B4-BE49-F238E27FC236}">
                <a16:creationId xmlns:a16="http://schemas.microsoft.com/office/drawing/2014/main" id="{479AE81A-1216-4BD2-8F07-7F5B4CDFF08C}"/>
              </a:ext>
            </a:extLst>
          </p:cNvPr>
          <p:cNvSpPr txBox="1"/>
          <p:nvPr/>
        </p:nvSpPr>
        <p:spPr>
          <a:xfrm>
            <a:off x="637563" y="4813994"/>
            <a:ext cx="1825308" cy="369332"/>
          </a:xfrm>
          <a:prstGeom prst="rect">
            <a:avLst/>
          </a:prstGeom>
          <a:noFill/>
        </p:spPr>
        <p:txBody>
          <a:bodyPr wrap="none" rtlCol="0">
            <a:spAutoFit/>
          </a:bodyPr>
          <a:lstStyle/>
          <a:p>
            <a:r>
              <a:rPr lang="en-US" dirty="0"/>
              <a:t>Current Situation</a:t>
            </a:r>
          </a:p>
        </p:txBody>
      </p:sp>
      <p:sp>
        <p:nvSpPr>
          <p:cNvPr id="5" name="TextBox 4">
            <a:extLst>
              <a:ext uri="{FF2B5EF4-FFF2-40B4-BE49-F238E27FC236}">
                <a16:creationId xmlns:a16="http://schemas.microsoft.com/office/drawing/2014/main" id="{FD803549-527F-4EE9-87F7-EBA046588FE5}"/>
              </a:ext>
            </a:extLst>
          </p:cNvPr>
          <p:cNvSpPr txBox="1"/>
          <p:nvPr/>
        </p:nvSpPr>
        <p:spPr>
          <a:xfrm>
            <a:off x="880734" y="2641918"/>
            <a:ext cx="3010761" cy="1200329"/>
          </a:xfrm>
          <a:prstGeom prst="rect">
            <a:avLst/>
          </a:prstGeom>
          <a:noFill/>
        </p:spPr>
        <p:txBody>
          <a:bodyPr wrap="none" rtlCol="0">
            <a:spAutoFit/>
          </a:bodyPr>
          <a:lstStyle/>
          <a:p>
            <a:r>
              <a:rPr lang="en-US" dirty="0"/>
              <a:t>Avg of </a:t>
            </a:r>
            <a:r>
              <a:rPr lang="en-US" b="1" dirty="0"/>
              <a:t>31K</a:t>
            </a:r>
            <a:r>
              <a:rPr lang="en-US" dirty="0"/>
              <a:t> tickets by month</a:t>
            </a:r>
          </a:p>
          <a:p>
            <a:r>
              <a:rPr lang="en-US" dirty="0"/>
              <a:t>48 % by Mexico</a:t>
            </a:r>
          </a:p>
          <a:p>
            <a:r>
              <a:rPr lang="en-US" dirty="0" err="1"/>
              <a:t>Splited</a:t>
            </a:r>
            <a:r>
              <a:rPr lang="en-US" dirty="0"/>
              <a:t> into 466 solver groups</a:t>
            </a:r>
          </a:p>
          <a:p>
            <a:endParaRPr lang="en-US" dirty="0"/>
          </a:p>
        </p:txBody>
      </p:sp>
      <p:sp>
        <p:nvSpPr>
          <p:cNvPr id="6" name="TextBox 5">
            <a:extLst>
              <a:ext uri="{FF2B5EF4-FFF2-40B4-BE49-F238E27FC236}">
                <a16:creationId xmlns:a16="http://schemas.microsoft.com/office/drawing/2014/main" id="{2EF579F1-0A0E-4763-89E8-8CF06CDBCA73}"/>
              </a:ext>
            </a:extLst>
          </p:cNvPr>
          <p:cNvSpPr txBox="1"/>
          <p:nvPr/>
        </p:nvSpPr>
        <p:spPr>
          <a:xfrm>
            <a:off x="896764" y="5264004"/>
            <a:ext cx="2994731" cy="923330"/>
          </a:xfrm>
          <a:prstGeom prst="rect">
            <a:avLst/>
          </a:prstGeom>
          <a:noFill/>
        </p:spPr>
        <p:txBody>
          <a:bodyPr wrap="none" rtlCol="0">
            <a:spAutoFit/>
          </a:bodyPr>
          <a:lstStyle/>
          <a:p>
            <a:r>
              <a:rPr lang="en-US" dirty="0"/>
              <a:t>New Teams</a:t>
            </a:r>
          </a:p>
          <a:p>
            <a:r>
              <a:rPr lang="en-US" dirty="0"/>
              <a:t>High Assignment Avg time </a:t>
            </a:r>
          </a:p>
          <a:p>
            <a:r>
              <a:rPr lang="en-US" dirty="0"/>
              <a:t>High teams rotation (30-45%)</a:t>
            </a:r>
          </a:p>
        </p:txBody>
      </p:sp>
      <p:graphicFrame>
        <p:nvGraphicFramePr>
          <p:cNvPr id="9" name="Chart 8">
            <a:extLst>
              <a:ext uri="{FF2B5EF4-FFF2-40B4-BE49-F238E27FC236}">
                <a16:creationId xmlns:a16="http://schemas.microsoft.com/office/drawing/2014/main" id="{8830B6EB-6487-405F-A32A-8DEA815E9826}"/>
              </a:ext>
            </a:extLst>
          </p:cNvPr>
          <p:cNvGraphicFramePr/>
          <p:nvPr>
            <p:extLst>
              <p:ext uri="{D42A27DB-BD31-4B8C-83A1-F6EECF244321}">
                <p14:modId xmlns:p14="http://schemas.microsoft.com/office/powerpoint/2010/main" val="1764348867"/>
              </p:ext>
            </p:extLst>
          </p:nvPr>
        </p:nvGraphicFramePr>
        <p:xfrm>
          <a:off x="4627167" y="2011456"/>
          <a:ext cx="3673340" cy="24512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8D4FD81-4F71-49A8-8514-843EF95779DA}"/>
              </a:ext>
            </a:extLst>
          </p:cNvPr>
          <p:cNvGraphicFramePr/>
          <p:nvPr>
            <p:extLst>
              <p:ext uri="{D42A27DB-BD31-4B8C-83A1-F6EECF244321}">
                <p14:modId xmlns:p14="http://schemas.microsoft.com/office/powerpoint/2010/main" val="3005067964"/>
              </p:ext>
            </p:extLst>
          </p:nvPr>
        </p:nvGraphicFramePr>
        <p:xfrm>
          <a:off x="8658574" y="1910546"/>
          <a:ext cx="3155079" cy="255212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2C5E936D-E119-4BDA-93CC-80894D29BF5A}"/>
              </a:ext>
            </a:extLst>
          </p:cNvPr>
          <p:cNvSpPr txBox="1"/>
          <p:nvPr/>
        </p:nvSpPr>
        <p:spPr>
          <a:xfrm>
            <a:off x="9905627" y="3034746"/>
            <a:ext cx="728084" cy="584775"/>
          </a:xfrm>
          <a:prstGeom prst="rect">
            <a:avLst/>
          </a:prstGeom>
          <a:noFill/>
        </p:spPr>
        <p:txBody>
          <a:bodyPr wrap="none" rtlCol="0">
            <a:spAutoFit/>
          </a:bodyPr>
          <a:lstStyle/>
          <a:p>
            <a:r>
              <a:rPr lang="en-US" dirty="0"/>
              <a:t>370k</a:t>
            </a:r>
          </a:p>
          <a:p>
            <a:r>
              <a:rPr lang="en-US" sz="1400" dirty="0"/>
              <a:t>by year</a:t>
            </a:r>
          </a:p>
        </p:txBody>
      </p:sp>
      <p:graphicFrame>
        <p:nvGraphicFramePr>
          <p:cNvPr id="12" name="Table 12">
            <a:extLst>
              <a:ext uri="{FF2B5EF4-FFF2-40B4-BE49-F238E27FC236}">
                <a16:creationId xmlns:a16="http://schemas.microsoft.com/office/drawing/2014/main" id="{41706387-8F60-406A-902A-8643E8E15451}"/>
              </a:ext>
            </a:extLst>
          </p:cNvPr>
          <p:cNvGraphicFramePr>
            <a:graphicFrameLocks noGrp="1"/>
          </p:cNvGraphicFramePr>
          <p:nvPr>
            <p:extLst>
              <p:ext uri="{D42A27DB-BD31-4B8C-83A1-F6EECF244321}">
                <p14:modId xmlns:p14="http://schemas.microsoft.com/office/powerpoint/2010/main" val="3347204554"/>
              </p:ext>
            </p:extLst>
          </p:nvPr>
        </p:nvGraphicFramePr>
        <p:xfrm>
          <a:off x="4182028" y="5103091"/>
          <a:ext cx="2281809" cy="1097280"/>
        </p:xfrm>
        <a:graphic>
          <a:graphicData uri="http://schemas.openxmlformats.org/drawingml/2006/table">
            <a:tbl>
              <a:tblPr firstRow="1" bandRow="1">
                <a:tableStyleId>{5C22544A-7EE6-4342-B048-85BDC9FD1C3A}</a:tableStyleId>
              </a:tblPr>
              <a:tblGrid>
                <a:gridCol w="1124129">
                  <a:extLst>
                    <a:ext uri="{9D8B030D-6E8A-4147-A177-3AD203B41FA5}">
                      <a16:colId xmlns:a16="http://schemas.microsoft.com/office/drawing/2014/main" val="2768296836"/>
                    </a:ext>
                  </a:extLst>
                </a:gridCol>
                <a:gridCol w="1157680">
                  <a:extLst>
                    <a:ext uri="{9D8B030D-6E8A-4147-A177-3AD203B41FA5}">
                      <a16:colId xmlns:a16="http://schemas.microsoft.com/office/drawing/2014/main" val="872387654"/>
                    </a:ext>
                  </a:extLst>
                </a:gridCol>
              </a:tblGrid>
              <a:tr h="201630">
                <a:tc>
                  <a:txBody>
                    <a:bodyPr/>
                    <a:lstStyle/>
                    <a:p>
                      <a:r>
                        <a:rPr lang="en-US" sz="1200" dirty="0"/>
                        <a:t>Process Time</a:t>
                      </a:r>
                    </a:p>
                  </a:txBody>
                  <a:tcPr/>
                </a:tc>
                <a:tc>
                  <a:txBody>
                    <a:bodyPr/>
                    <a:lstStyle/>
                    <a:p>
                      <a:r>
                        <a:rPr lang="en-US" sz="1200" dirty="0"/>
                        <a:t>Processed</a:t>
                      </a:r>
                    </a:p>
                  </a:txBody>
                  <a:tcPr/>
                </a:tc>
                <a:extLst>
                  <a:ext uri="{0D108BD9-81ED-4DB2-BD59-A6C34878D82A}">
                    <a16:rowId xmlns:a16="http://schemas.microsoft.com/office/drawing/2014/main" val="170171629"/>
                  </a:ext>
                </a:extLst>
              </a:tr>
              <a:tr h="201630">
                <a:tc>
                  <a:txBody>
                    <a:bodyPr/>
                    <a:lstStyle/>
                    <a:p>
                      <a:r>
                        <a:rPr lang="en-US" sz="1200" dirty="0"/>
                        <a:t>&gt; 8 </a:t>
                      </a:r>
                      <a:r>
                        <a:rPr lang="en-US" sz="1200" dirty="0" err="1"/>
                        <a:t>hrs</a:t>
                      </a:r>
                      <a:endParaRPr lang="en-US" sz="1200" dirty="0"/>
                    </a:p>
                  </a:txBody>
                  <a:tcPr/>
                </a:tc>
                <a:tc>
                  <a:txBody>
                    <a:bodyPr/>
                    <a:lstStyle/>
                    <a:p>
                      <a:r>
                        <a:rPr lang="en-US" sz="1200" dirty="0"/>
                        <a:t>39%</a:t>
                      </a:r>
                    </a:p>
                  </a:txBody>
                  <a:tcPr/>
                </a:tc>
                <a:extLst>
                  <a:ext uri="{0D108BD9-81ED-4DB2-BD59-A6C34878D82A}">
                    <a16:rowId xmlns:a16="http://schemas.microsoft.com/office/drawing/2014/main" val="356410589"/>
                  </a:ext>
                </a:extLst>
              </a:tr>
              <a:tr h="201630">
                <a:tc>
                  <a:txBody>
                    <a:bodyPr/>
                    <a:lstStyle/>
                    <a:p>
                      <a:r>
                        <a:rPr lang="en-US" sz="1200" dirty="0"/>
                        <a:t>&lt; 8 </a:t>
                      </a:r>
                      <a:r>
                        <a:rPr lang="en-US" sz="1200" dirty="0" err="1"/>
                        <a:t>hrs</a:t>
                      </a:r>
                      <a:endParaRPr lang="en-US" sz="1200" dirty="0"/>
                    </a:p>
                  </a:txBody>
                  <a:tcPr/>
                </a:tc>
                <a:tc>
                  <a:txBody>
                    <a:bodyPr/>
                    <a:lstStyle/>
                    <a:p>
                      <a:r>
                        <a:rPr lang="en-US" sz="1200" dirty="0"/>
                        <a:t>19%</a:t>
                      </a:r>
                    </a:p>
                  </a:txBody>
                  <a:tcPr/>
                </a:tc>
                <a:extLst>
                  <a:ext uri="{0D108BD9-81ED-4DB2-BD59-A6C34878D82A}">
                    <a16:rowId xmlns:a16="http://schemas.microsoft.com/office/drawing/2014/main" val="2562440084"/>
                  </a:ext>
                </a:extLst>
              </a:tr>
              <a:tr h="201630">
                <a:tc>
                  <a:txBody>
                    <a:bodyPr/>
                    <a:lstStyle/>
                    <a:p>
                      <a:r>
                        <a:rPr lang="en-US" sz="1200" dirty="0"/>
                        <a:t>&lt; 1 </a:t>
                      </a:r>
                      <a:r>
                        <a:rPr lang="en-US" sz="1200" dirty="0" err="1"/>
                        <a:t>hrs</a:t>
                      </a:r>
                      <a:endParaRPr lang="en-US" sz="1200" dirty="0"/>
                    </a:p>
                  </a:txBody>
                  <a:tcPr/>
                </a:tc>
                <a:tc>
                  <a:txBody>
                    <a:bodyPr/>
                    <a:lstStyle/>
                    <a:p>
                      <a:r>
                        <a:rPr lang="en-US" sz="1200" dirty="0"/>
                        <a:t>42%</a:t>
                      </a:r>
                    </a:p>
                  </a:txBody>
                  <a:tcPr/>
                </a:tc>
                <a:extLst>
                  <a:ext uri="{0D108BD9-81ED-4DB2-BD59-A6C34878D82A}">
                    <a16:rowId xmlns:a16="http://schemas.microsoft.com/office/drawing/2014/main" val="508796539"/>
                  </a:ext>
                </a:extLst>
              </a:tr>
            </a:tbl>
          </a:graphicData>
        </a:graphic>
      </p:graphicFrame>
      <p:sp>
        <p:nvSpPr>
          <p:cNvPr id="16" name="TextBox 15">
            <a:extLst>
              <a:ext uri="{FF2B5EF4-FFF2-40B4-BE49-F238E27FC236}">
                <a16:creationId xmlns:a16="http://schemas.microsoft.com/office/drawing/2014/main" id="{CAACF685-313D-4165-BED5-AF6858297DBE}"/>
              </a:ext>
            </a:extLst>
          </p:cNvPr>
          <p:cNvSpPr txBox="1"/>
          <p:nvPr/>
        </p:nvSpPr>
        <p:spPr>
          <a:xfrm>
            <a:off x="7484115" y="5725669"/>
            <a:ext cx="3422061" cy="830997"/>
          </a:xfrm>
          <a:prstGeom prst="rect">
            <a:avLst/>
          </a:prstGeom>
          <a:noFill/>
        </p:spPr>
        <p:txBody>
          <a:bodyPr wrap="square" rtlCol="0">
            <a:spAutoFit/>
          </a:bodyPr>
          <a:lstStyle/>
          <a:p>
            <a:r>
              <a:rPr lang="en-US" sz="2400" u="sng" dirty="0"/>
              <a:t>How to reduce the ticket assignment time?</a:t>
            </a:r>
          </a:p>
        </p:txBody>
      </p:sp>
      <p:sp>
        <p:nvSpPr>
          <p:cNvPr id="17" name="TextBox 16">
            <a:extLst>
              <a:ext uri="{FF2B5EF4-FFF2-40B4-BE49-F238E27FC236}">
                <a16:creationId xmlns:a16="http://schemas.microsoft.com/office/drawing/2014/main" id="{4199D794-5E3B-4D98-84DE-37353118E3A6}"/>
              </a:ext>
            </a:extLst>
          </p:cNvPr>
          <p:cNvSpPr txBox="1"/>
          <p:nvPr/>
        </p:nvSpPr>
        <p:spPr>
          <a:xfrm>
            <a:off x="7484115" y="4998660"/>
            <a:ext cx="4286126" cy="646331"/>
          </a:xfrm>
          <a:prstGeom prst="rect">
            <a:avLst/>
          </a:prstGeom>
          <a:noFill/>
        </p:spPr>
        <p:txBody>
          <a:bodyPr wrap="square" rtlCol="0">
            <a:spAutoFit/>
          </a:bodyPr>
          <a:lstStyle/>
          <a:p>
            <a:r>
              <a:rPr lang="en-US" dirty="0"/>
              <a:t>Almost 40% of the tickets takes more that 8 </a:t>
            </a:r>
            <a:r>
              <a:rPr lang="en-US" dirty="0" err="1"/>
              <a:t>hrs</a:t>
            </a:r>
            <a:r>
              <a:rPr lang="en-US" dirty="0"/>
              <a:t> to start working on them.</a:t>
            </a:r>
          </a:p>
        </p:txBody>
      </p:sp>
    </p:spTree>
    <p:extLst>
      <p:ext uri="{BB962C8B-B14F-4D97-AF65-F5344CB8AC3E}">
        <p14:creationId xmlns:p14="http://schemas.microsoft.com/office/powerpoint/2010/main" val="99543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4065-65F1-41F2-9268-A37AA4AF1327}"/>
              </a:ext>
            </a:extLst>
          </p:cNvPr>
          <p:cNvSpPr>
            <a:spLocks noGrp="1"/>
          </p:cNvSpPr>
          <p:nvPr>
            <p:ph type="title"/>
          </p:nvPr>
        </p:nvSpPr>
        <p:spPr/>
        <p:txBody>
          <a:bodyPr/>
          <a:lstStyle/>
          <a:p>
            <a:r>
              <a:rPr lang="en-US" dirty="0" err="1"/>
              <a:t>DataSCIence</a:t>
            </a:r>
            <a:r>
              <a:rPr lang="en-US" dirty="0"/>
              <a:t> Solution</a:t>
            </a:r>
          </a:p>
        </p:txBody>
      </p:sp>
      <p:sp>
        <p:nvSpPr>
          <p:cNvPr id="3" name="TextBox 2">
            <a:extLst>
              <a:ext uri="{FF2B5EF4-FFF2-40B4-BE49-F238E27FC236}">
                <a16:creationId xmlns:a16="http://schemas.microsoft.com/office/drawing/2014/main" id="{38DDD9BB-E203-44B9-A4BA-BC5D81A43316}"/>
              </a:ext>
            </a:extLst>
          </p:cNvPr>
          <p:cNvSpPr txBox="1"/>
          <p:nvPr/>
        </p:nvSpPr>
        <p:spPr>
          <a:xfrm>
            <a:off x="583441" y="2033800"/>
            <a:ext cx="4920065" cy="400110"/>
          </a:xfrm>
          <a:prstGeom prst="rect">
            <a:avLst/>
          </a:prstGeom>
          <a:noFill/>
        </p:spPr>
        <p:txBody>
          <a:bodyPr wrap="none" rtlCol="0">
            <a:spAutoFit/>
          </a:bodyPr>
          <a:lstStyle/>
          <a:p>
            <a:r>
              <a:rPr lang="en-US" sz="2000" dirty="0"/>
              <a:t>Predictive Model to Identify the Solver group</a:t>
            </a:r>
          </a:p>
        </p:txBody>
      </p:sp>
      <p:sp>
        <p:nvSpPr>
          <p:cNvPr id="7" name="TextBox 6">
            <a:extLst>
              <a:ext uri="{FF2B5EF4-FFF2-40B4-BE49-F238E27FC236}">
                <a16:creationId xmlns:a16="http://schemas.microsoft.com/office/drawing/2014/main" id="{7D198A6C-A243-4C0C-9241-709AA6F963D3}"/>
              </a:ext>
            </a:extLst>
          </p:cNvPr>
          <p:cNvSpPr txBox="1"/>
          <p:nvPr/>
        </p:nvSpPr>
        <p:spPr>
          <a:xfrm>
            <a:off x="583441" y="3974556"/>
            <a:ext cx="2315845" cy="646331"/>
          </a:xfrm>
          <a:prstGeom prst="rect">
            <a:avLst/>
          </a:prstGeom>
          <a:noFill/>
        </p:spPr>
        <p:txBody>
          <a:bodyPr wrap="square" rtlCol="0">
            <a:spAutoFit/>
          </a:bodyPr>
          <a:lstStyle/>
          <a:p>
            <a:r>
              <a:rPr lang="en-US" dirty="0"/>
              <a:t>Receive User Request / Incident</a:t>
            </a:r>
          </a:p>
        </p:txBody>
      </p:sp>
      <p:sp>
        <p:nvSpPr>
          <p:cNvPr id="8" name="TextBox 7">
            <a:extLst>
              <a:ext uri="{FF2B5EF4-FFF2-40B4-BE49-F238E27FC236}">
                <a16:creationId xmlns:a16="http://schemas.microsoft.com/office/drawing/2014/main" id="{7CA50381-9997-44A8-A138-70AC37DFF88F}"/>
              </a:ext>
            </a:extLst>
          </p:cNvPr>
          <p:cNvSpPr txBox="1"/>
          <p:nvPr/>
        </p:nvSpPr>
        <p:spPr>
          <a:xfrm>
            <a:off x="4849483" y="3836056"/>
            <a:ext cx="2490951" cy="923330"/>
          </a:xfrm>
          <a:prstGeom prst="rect">
            <a:avLst/>
          </a:prstGeom>
          <a:noFill/>
        </p:spPr>
        <p:txBody>
          <a:bodyPr wrap="square" rtlCol="0">
            <a:spAutoFit/>
          </a:bodyPr>
          <a:lstStyle/>
          <a:p>
            <a:r>
              <a:rPr lang="en-US" dirty="0"/>
              <a:t>Understand the message and propose the solver group</a:t>
            </a:r>
          </a:p>
        </p:txBody>
      </p:sp>
      <p:sp>
        <p:nvSpPr>
          <p:cNvPr id="9" name="TextBox 8">
            <a:extLst>
              <a:ext uri="{FF2B5EF4-FFF2-40B4-BE49-F238E27FC236}">
                <a16:creationId xmlns:a16="http://schemas.microsoft.com/office/drawing/2014/main" id="{A75ECBDC-29C5-466D-BA20-C7441965C3DA}"/>
              </a:ext>
            </a:extLst>
          </p:cNvPr>
          <p:cNvSpPr txBox="1"/>
          <p:nvPr/>
        </p:nvSpPr>
        <p:spPr>
          <a:xfrm>
            <a:off x="8541343" y="3974556"/>
            <a:ext cx="2578602" cy="646331"/>
          </a:xfrm>
          <a:prstGeom prst="rect">
            <a:avLst/>
          </a:prstGeom>
          <a:noFill/>
        </p:spPr>
        <p:txBody>
          <a:bodyPr wrap="square" rtlCol="0">
            <a:spAutoFit/>
          </a:bodyPr>
          <a:lstStyle/>
          <a:p>
            <a:r>
              <a:rPr lang="en-US" dirty="0"/>
              <a:t>Service Desk agent </a:t>
            </a:r>
            <a:r>
              <a:rPr lang="en-US" u="sng" dirty="0"/>
              <a:t>accept or reject </a:t>
            </a:r>
            <a:r>
              <a:rPr lang="en-US" dirty="0"/>
              <a:t>proposal</a:t>
            </a:r>
          </a:p>
        </p:txBody>
      </p:sp>
      <p:sp>
        <p:nvSpPr>
          <p:cNvPr id="10" name="Arrow: Right 9">
            <a:extLst>
              <a:ext uri="{FF2B5EF4-FFF2-40B4-BE49-F238E27FC236}">
                <a16:creationId xmlns:a16="http://schemas.microsoft.com/office/drawing/2014/main" id="{BBC4CF57-6D56-4860-8E1D-3146E32BA98D}"/>
              </a:ext>
            </a:extLst>
          </p:cNvPr>
          <p:cNvSpPr/>
          <p:nvPr/>
        </p:nvSpPr>
        <p:spPr>
          <a:xfrm>
            <a:off x="3670015" y="4055405"/>
            <a:ext cx="57901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47EB024-99BB-417E-A337-73AD859864AD}"/>
              </a:ext>
            </a:extLst>
          </p:cNvPr>
          <p:cNvSpPr/>
          <p:nvPr/>
        </p:nvSpPr>
        <p:spPr>
          <a:xfrm>
            <a:off x="7651381" y="4055405"/>
            <a:ext cx="57901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9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8674-E58C-454A-A42E-21409D8B760F}"/>
              </a:ext>
            </a:extLst>
          </p:cNvPr>
          <p:cNvSpPr txBox="1"/>
          <p:nvPr/>
        </p:nvSpPr>
        <p:spPr>
          <a:xfrm>
            <a:off x="218113" y="226503"/>
            <a:ext cx="5253233" cy="523220"/>
          </a:xfrm>
          <a:prstGeom prst="rect">
            <a:avLst/>
          </a:prstGeom>
          <a:noFill/>
        </p:spPr>
        <p:txBody>
          <a:bodyPr wrap="none" rtlCol="0">
            <a:spAutoFit/>
          </a:bodyPr>
          <a:lstStyle/>
          <a:p>
            <a:r>
              <a:rPr lang="en-US" sz="2800" b="1" dirty="0"/>
              <a:t>Solution Development - Baseline</a:t>
            </a:r>
          </a:p>
        </p:txBody>
      </p:sp>
      <p:sp>
        <p:nvSpPr>
          <p:cNvPr id="3" name="Rectangle: Rounded Corners 2">
            <a:extLst>
              <a:ext uri="{FF2B5EF4-FFF2-40B4-BE49-F238E27FC236}">
                <a16:creationId xmlns:a16="http://schemas.microsoft.com/office/drawing/2014/main" id="{2C1DD56A-45E7-464D-8977-E95D85F75CB3}"/>
              </a:ext>
            </a:extLst>
          </p:cNvPr>
          <p:cNvSpPr/>
          <p:nvPr/>
        </p:nvSpPr>
        <p:spPr>
          <a:xfrm>
            <a:off x="0" y="749722"/>
            <a:ext cx="12192000" cy="291323"/>
          </a:xfrm>
          <a:prstGeom prst="roundRect">
            <a:avLst>
              <a:gd name="adj" fmla="val 0"/>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5EBFBC-4158-4F0C-BD3A-B28DD21AAD1C}"/>
              </a:ext>
            </a:extLst>
          </p:cNvPr>
          <p:cNvSpPr txBox="1"/>
          <p:nvPr/>
        </p:nvSpPr>
        <p:spPr>
          <a:xfrm>
            <a:off x="83889" y="1163778"/>
            <a:ext cx="7583650" cy="369332"/>
          </a:xfrm>
          <a:prstGeom prst="rect">
            <a:avLst/>
          </a:prstGeom>
          <a:noFill/>
        </p:spPr>
        <p:txBody>
          <a:bodyPr wrap="square">
            <a:spAutoFit/>
          </a:bodyPr>
          <a:lstStyle/>
          <a:p>
            <a:r>
              <a:rPr lang="en-US" dirty="0"/>
              <a:t>Baseline: What % of prediction effectiveness can be considered as a good rate?</a:t>
            </a:r>
          </a:p>
        </p:txBody>
      </p:sp>
      <p:sp>
        <p:nvSpPr>
          <p:cNvPr id="6" name="TextBox 5">
            <a:extLst>
              <a:ext uri="{FF2B5EF4-FFF2-40B4-BE49-F238E27FC236}">
                <a16:creationId xmlns:a16="http://schemas.microsoft.com/office/drawing/2014/main" id="{7E3B91DE-76DF-4742-B4C5-8B28DE672185}"/>
              </a:ext>
            </a:extLst>
          </p:cNvPr>
          <p:cNvSpPr txBox="1"/>
          <p:nvPr/>
        </p:nvSpPr>
        <p:spPr>
          <a:xfrm>
            <a:off x="103770" y="1824433"/>
            <a:ext cx="7583650" cy="1200329"/>
          </a:xfrm>
          <a:prstGeom prst="rect">
            <a:avLst/>
          </a:prstGeom>
          <a:noFill/>
        </p:spPr>
        <p:txBody>
          <a:bodyPr wrap="square">
            <a:spAutoFit/>
          </a:bodyPr>
          <a:lstStyle/>
          <a:p>
            <a:r>
              <a:rPr lang="en-US" dirty="0"/>
              <a:t>Assumptions:</a:t>
            </a:r>
          </a:p>
          <a:p>
            <a:pPr lvl="1"/>
            <a:r>
              <a:rPr lang="en-US" dirty="0"/>
              <a:t>Current ticket assignment time: 3 minutes</a:t>
            </a:r>
          </a:p>
          <a:p>
            <a:pPr lvl="1"/>
            <a:r>
              <a:rPr lang="en-US" dirty="0"/>
              <a:t>Affective assisted assignment: 1 minute</a:t>
            </a:r>
          </a:p>
          <a:p>
            <a:pPr lvl="1"/>
            <a:r>
              <a:rPr lang="en-US" dirty="0"/>
              <a:t>Improvement Target: 50% of time savings</a:t>
            </a:r>
          </a:p>
        </p:txBody>
      </p:sp>
      <p:graphicFrame>
        <p:nvGraphicFramePr>
          <p:cNvPr id="9" name="Chart 8">
            <a:extLst>
              <a:ext uri="{FF2B5EF4-FFF2-40B4-BE49-F238E27FC236}">
                <a16:creationId xmlns:a16="http://schemas.microsoft.com/office/drawing/2014/main" id="{A18AB2C6-56EB-48E6-8497-E2AF93C91B01}"/>
              </a:ext>
            </a:extLst>
          </p:cNvPr>
          <p:cNvGraphicFramePr/>
          <p:nvPr>
            <p:extLst>
              <p:ext uri="{D42A27DB-BD31-4B8C-83A1-F6EECF244321}">
                <p14:modId xmlns:p14="http://schemas.microsoft.com/office/powerpoint/2010/main" val="2125566756"/>
              </p:ext>
            </p:extLst>
          </p:nvPr>
        </p:nvGraphicFramePr>
        <p:xfrm>
          <a:off x="1229348" y="3316085"/>
          <a:ext cx="5638591" cy="29952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D337845-68A7-4FDB-820D-34AE1FE9CF75}"/>
              </a:ext>
            </a:extLst>
          </p:cNvPr>
          <p:cNvSpPr txBox="1"/>
          <p:nvPr/>
        </p:nvSpPr>
        <p:spPr>
          <a:xfrm>
            <a:off x="4913244" y="6101097"/>
            <a:ext cx="3421528" cy="646331"/>
          </a:xfrm>
          <a:prstGeom prst="rect">
            <a:avLst/>
          </a:prstGeom>
          <a:noFill/>
        </p:spPr>
        <p:txBody>
          <a:bodyPr wrap="square" rtlCol="0">
            <a:spAutoFit/>
          </a:bodyPr>
          <a:lstStyle/>
          <a:p>
            <a:pPr algn="ctr"/>
            <a:r>
              <a:rPr lang="en-US" dirty="0"/>
              <a:t>75% of effectiveness is required to obtain 50% of time optimization</a:t>
            </a:r>
          </a:p>
        </p:txBody>
      </p:sp>
      <p:sp>
        <p:nvSpPr>
          <p:cNvPr id="11" name="TextBox 10">
            <a:extLst>
              <a:ext uri="{FF2B5EF4-FFF2-40B4-BE49-F238E27FC236}">
                <a16:creationId xmlns:a16="http://schemas.microsoft.com/office/drawing/2014/main" id="{F0104CB5-C882-4800-AB55-BDEC3B36D3AD}"/>
              </a:ext>
            </a:extLst>
          </p:cNvPr>
          <p:cNvSpPr txBox="1"/>
          <p:nvPr/>
        </p:nvSpPr>
        <p:spPr>
          <a:xfrm>
            <a:off x="7958877" y="3603740"/>
            <a:ext cx="3903075" cy="830997"/>
          </a:xfrm>
          <a:prstGeom prst="rect">
            <a:avLst/>
          </a:prstGeom>
          <a:noFill/>
        </p:spPr>
        <p:txBody>
          <a:bodyPr wrap="square" rtlCol="0">
            <a:spAutoFit/>
          </a:bodyPr>
          <a:lstStyle/>
          <a:p>
            <a:pPr algn="ctr"/>
            <a:r>
              <a:rPr lang="en-US" sz="2400" dirty="0"/>
              <a:t>The predictive model should have </a:t>
            </a:r>
            <a:r>
              <a:rPr lang="en-US" sz="2400" b="1" dirty="0">
                <a:solidFill>
                  <a:schemeClr val="accent1"/>
                </a:solidFill>
              </a:rPr>
              <a:t>+75% effectiveness</a:t>
            </a:r>
          </a:p>
        </p:txBody>
      </p:sp>
      <p:cxnSp>
        <p:nvCxnSpPr>
          <p:cNvPr id="13" name="Straight Connector 12">
            <a:extLst>
              <a:ext uri="{FF2B5EF4-FFF2-40B4-BE49-F238E27FC236}">
                <a16:creationId xmlns:a16="http://schemas.microsoft.com/office/drawing/2014/main" id="{575819AE-AA95-45A1-93A0-452C8777D460}"/>
              </a:ext>
            </a:extLst>
          </p:cNvPr>
          <p:cNvCxnSpPr/>
          <p:nvPr/>
        </p:nvCxnSpPr>
        <p:spPr>
          <a:xfrm flipV="1">
            <a:off x="4989444" y="3429000"/>
            <a:ext cx="0" cy="28823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00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8674-E58C-454A-A42E-21409D8B760F}"/>
              </a:ext>
            </a:extLst>
          </p:cNvPr>
          <p:cNvSpPr txBox="1"/>
          <p:nvPr/>
        </p:nvSpPr>
        <p:spPr>
          <a:xfrm>
            <a:off x="218113" y="226503"/>
            <a:ext cx="5623912" cy="523220"/>
          </a:xfrm>
          <a:prstGeom prst="rect">
            <a:avLst/>
          </a:prstGeom>
          <a:noFill/>
        </p:spPr>
        <p:txBody>
          <a:bodyPr wrap="none" rtlCol="0">
            <a:spAutoFit/>
          </a:bodyPr>
          <a:lstStyle/>
          <a:p>
            <a:r>
              <a:rPr lang="en-US" sz="2800" b="1" dirty="0"/>
              <a:t>Solution Development - Challenges</a:t>
            </a:r>
          </a:p>
        </p:txBody>
      </p:sp>
      <p:sp>
        <p:nvSpPr>
          <p:cNvPr id="5" name="TextBox 4">
            <a:extLst>
              <a:ext uri="{FF2B5EF4-FFF2-40B4-BE49-F238E27FC236}">
                <a16:creationId xmlns:a16="http://schemas.microsoft.com/office/drawing/2014/main" id="{F95EBFBC-4158-4F0C-BD3A-B28DD21AAD1C}"/>
              </a:ext>
            </a:extLst>
          </p:cNvPr>
          <p:cNvSpPr txBox="1"/>
          <p:nvPr/>
        </p:nvSpPr>
        <p:spPr>
          <a:xfrm>
            <a:off x="150998" y="1163778"/>
            <a:ext cx="11944923" cy="5016758"/>
          </a:xfrm>
          <a:prstGeom prst="rect">
            <a:avLst/>
          </a:prstGeom>
          <a:noFill/>
        </p:spPr>
        <p:txBody>
          <a:bodyPr wrap="square">
            <a:spAutoFit/>
          </a:bodyPr>
          <a:lstStyle/>
          <a:p>
            <a:pPr marL="285750" indent="-285750">
              <a:buFont typeface="Arial" panose="020B0604020202020204" pitchFamily="34" charset="0"/>
              <a:buChar char="•"/>
            </a:pPr>
            <a:r>
              <a:rPr lang="en-US" dirty="0"/>
              <a:t>Build trainer record</a:t>
            </a:r>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Exclude names – Not relevant for trainings</a:t>
            </a:r>
          </a:p>
          <a:p>
            <a:r>
              <a:rPr lang="en-US" dirty="0"/>
              <a:t>	</a:t>
            </a:r>
            <a:r>
              <a:rPr lang="en-US" sz="1600" dirty="0"/>
              <a:t>(Cynthia / Mario / Juan  / Luis / Norma…. )    </a:t>
            </a:r>
            <a:r>
              <a:rPr lang="en-US" sz="1600" dirty="0">
                <a:sym typeface="Wingdings" panose="05000000000000000000" pitchFamily="2" charset="2"/>
              </a:rPr>
              <a:t>  Names dataset</a:t>
            </a:r>
            <a:endParaRPr lang="en-US" dirty="0"/>
          </a:p>
          <a:p>
            <a:pPr marL="285750" indent="-285750">
              <a:buFont typeface="Arial" panose="020B0604020202020204" pitchFamily="34" charset="0"/>
              <a:buChar char="•"/>
            </a:pPr>
            <a:r>
              <a:rPr lang="en-US" dirty="0"/>
              <a:t>Keep key words </a:t>
            </a:r>
          </a:p>
          <a:p>
            <a:endParaRPr lang="en-US" dirty="0"/>
          </a:p>
          <a:p>
            <a:endParaRPr lang="en-US" dirty="0"/>
          </a:p>
          <a:p>
            <a:endParaRPr lang="en-US" dirty="0"/>
          </a:p>
          <a:p>
            <a:pPr marL="285750" indent="-285750">
              <a:buFont typeface="Arial" panose="020B0604020202020204" pitchFamily="34" charset="0"/>
              <a:buChar char="•"/>
            </a:pPr>
            <a:r>
              <a:rPr lang="en-US" dirty="0"/>
              <a:t>Words Relevance</a:t>
            </a:r>
          </a:p>
          <a:p>
            <a:pPr lvl="1"/>
            <a:r>
              <a:rPr lang="en-US" sz="1600" dirty="0"/>
              <a:t>Square values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Performance</a:t>
            </a:r>
          </a:p>
          <a:p>
            <a:r>
              <a:rPr lang="en-US" dirty="0"/>
              <a:t>	</a:t>
            </a:r>
            <a:r>
              <a:rPr lang="en-US" sz="1600" dirty="0"/>
              <a:t>Number of lines processes (14,033) X words on Issues description X words to evaluate X groups =  ~137 millions valuation </a:t>
            </a:r>
            <a:r>
              <a:rPr lang="en-US" sz="1400" dirty="0"/>
              <a:t>(1 Month)</a:t>
            </a:r>
          </a:p>
          <a:p>
            <a:r>
              <a:rPr lang="en-US" sz="1600" dirty="0"/>
              <a:t>	Indexing techniques, set evaluation functions, full dataset operations.</a:t>
            </a:r>
          </a:p>
        </p:txBody>
      </p:sp>
      <p:graphicFrame>
        <p:nvGraphicFramePr>
          <p:cNvPr id="4" name="Table 6">
            <a:extLst>
              <a:ext uri="{FF2B5EF4-FFF2-40B4-BE49-F238E27FC236}">
                <a16:creationId xmlns:a16="http://schemas.microsoft.com/office/drawing/2014/main" id="{C483C454-B1C6-4145-963A-2DF39B1ECA99}"/>
              </a:ext>
            </a:extLst>
          </p:cNvPr>
          <p:cNvGraphicFramePr>
            <a:graphicFrameLocks noGrp="1"/>
          </p:cNvGraphicFramePr>
          <p:nvPr>
            <p:extLst>
              <p:ext uri="{D42A27DB-BD31-4B8C-83A1-F6EECF244321}">
                <p14:modId xmlns:p14="http://schemas.microsoft.com/office/powerpoint/2010/main" val="1952903141"/>
              </p:ext>
            </p:extLst>
          </p:nvPr>
        </p:nvGraphicFramePr>
        <p:xfrm>
          <a:off x="2953926" y="1163778"/>
          <a:ext cx="3727172" cy="1005840"/>
        </p:xfrm>
        <a:graphic>
          <a:graphicData uri="http://schemas.openxmlformats.org/drawingml/2006/table">
            <a:tbl>
              <a:tblPr firstRow="1" bandRow="1">
                <a:tableStyleId>{5C22544A-7EE6-4342-B048-85BDC9FD1C3A}</a:tableStyleId>
              </a:tblPr>
              <a:tblGrid>
                <a:gridCol w="844824">
                  <a:extLst>
                    <a:ext uri="{9D8B030D-6E8A-4147-A177-3AD203B41FA5}">
                      <a16:colId xmlns:a16="http://schemas.microsoft.com/office/drawing/2014/main" val="3800822581"/>
                    </a:ext>
                  </a:extLst>
                </a:gridCol>
                <a:gridCol w="1620079">
                  <a:extLst>
                    <a:ext uri="{9D8B030D-6E8A-4147-A177-3AD203B41FA5}">
                      <a16:colId xmlns:a16="http://schemas.microsoft.com/office/drawing/2014/main" val="2483603522"/>
                    </a:ext>
                  </a:extLst>
                </a:gridCol>
                <a:gridCol w="1262269">
                  <a:extLst>
                    <a:ext uri="{9D8B030D-6E8A-4147-A177-3AD203B41FA5}">
                      <a16:colId xmlns:a16="http://schemas.microsoft.com/office/drawing/2014/main" val="2394392782"/>
                    </a:ext>
                  </a:extLst>
                </a:gridCol>
              </a:tblGrid>
              <a:tr h="167031">
                <a:tc>
                  <a:txBody>
                    <a:bodyPr/>
                    <a:lstStyle/>
                    <a:p>
                      <a:r>
                        <a:rPr lang="en-US" sz="1050" dirty="0"/>
                        <a:t>Ticket ID</a:t>
                      </a:r>
                    </a:p>
                  </a:txBody>
                  <a:tcPr/>
                </a:tc>
                <a:tc>
                  <a:txBody>
                    <a:bodyPr/>
                    <a:lstStyle/>
                    <a:p>
                      <a:r>
                        <a:rPr lang="en-US" sz="1050" dirty="0"/>
                        <a:t>Issue Description</a:t>
                      </a:r>
                    </a:p>
                  </a:txBody>
                  <a:tcPr/>
                </a:tc>
                <a:tc>
                  <a:txBody>
                    <a:bodyPr/>
                    <a:lstStyle/>
                    <a:p>
                      <a:r>
                        <a:rPr lang="en-US" sz="1050" dirty="0"/>
                        <a:t>Solver Group</a:t>
                      </a:r>
                    </a:p>
                  </a:txBody>
                  <a:tcPr/>
                </a:tc>
                <a:extLst>
                  <a:ext uri="{0D108BD9-81ED-4DB2-BD59-A6C34878D82A}">
                    <a16:rowId xmlns:a16="http://schemas.microsoft.com/office/drawing/2014/main" val="2889515020"/>
                  </a:ext>
                </a:extLst>
              </a:tr>
              <a:tr h="167031">
                <a:tc>
                  <a:txBody>
                    <a:bodyPr/>
                    <a:lstStyle/>
                    <a:p>
                      <a:r>
                        <a:rPr lang="en-US" sz="1050" dirty="0"/>
                        <a:t>SR123</a:t>
                      </a:r>
                    </a:p>
                  </a:txBody>
                  <a:tcPr/>
                </a:tc>
                <a:tc>
                  <a:txBody>
                    <a:bodyPr/>
                    <a:lstStyle/>
                    <a:p>
                      <a:r>
                        <a:rPr lang="en-US" sz="1050" dirty="0"/>
                        <a:t>Invoicing process…</a:t>
                      </a:r>
                    </a:p>
                  </a:txBody>
                  <a:tcPr/>
                </a:tc>
                <a:tc>
                  <a:txBody>
                    <a:bodyPr/>
                    <a:lstStyle/>
                    <a:p>
                      <a:r>
                        <a:rPr lang="en-US" sz="1050" dirty="0"/>
                        <a:t>Solvergroup_1</a:t>
                      </a:r>
                    </a:p>
                  </a:txBody>
                  <a:tcPr/>
                </a:tc>
                <a:extLst>
                  <a:ext uri="{0D108BD9-81ED-4DB2-BD59-A6C34878D82A}">
                    <a16:rowId xmlns:a16="http://schemas.microsoft.com/office/drawing/2014/main" val="1790242083"/>
                  </a:ext>
                </a:extLst>
              </a:tr>
              <a:tr h="167031">
                <a:tc>
                  <a:txBody>
                    <a:bodyPr/>
                    <a:lstStyle/>
                    <a:p>
                      <a:r>
                        <a:rPr lang="en-US" sz="1050" dirty="0"/>
                        <a:t>SR124</a:t>
                      </a:r>
                    </a:p>
                  </a:txBody>
                  <a:tcPr/>
                </a:tc>
                <a:tc>
                  <a:txBody>
                    <a:bodyPr/>
                    <a:lstStyle/>
                    <a:p>
                      <a:r>
                        <a:rPr lang="en-US" sz="1050" dirty="0"/>
                        <a:t>Reinstall program…</a:t>
                      </a:r>
                    </a:p>
                  </a:txBody>
                  <a:tcPr/>
                </a:tc>
                <a:tc>
                  <a:txBody>
                    <a:bodyPr/>
                    <a:lstStyle/>
                    <a:p>
                      <a:r>
                        <a:rPr lang="en-US" sz="1050" dirty="0"/>
                        <a:t>Solvergroup_2</a:t>
                      </a:r>
                    </a:p>
                  </a:txBody>
                  <a:tcPr/>
                </a:tc>
                <a:extLst>
                  <a:ext uri="{0D108BD9-81ED-4DB2-BD59-A6C34878D82A}">
                    <a16:rowId xmlns:a16="http://schemas.microsoft.com/office/drawing/2014/main" val="1819056482"/>
                  </a:ext>
                </a:extLst>
              </a:tr>
              <a:tr h="167031">
                <a:tc>
                  <a:txBody>
                    <a:bodyPr/>
                    <a:lstStyle/>
                    <a:p>
                      <a:r>
                        <a:rPr lang="en-US" sz="1050" dirty="0"/>
                        <a:t>…</a:t>
                      </a:r>
                    </a:p>
                  </a:txBody>
                  <a:tcPr/>
                </a:tc>
                <a:tc>
                  <a:txBody>
                    <a:bodyPr/>
                    <a:lstStyle/>
                    <a:p>
                      <a:r>
                        <a:rPr lang="en-US" sz="1050" dirty="0"/>
                        <a:t>…</a:t>
                      </a:r>
                    </a:p>
                  </a:txBody>
                  <a:tcPr/>
                </a:tc>
                <a:tc>
                  <a:txBody>
                    <a:bodyPr/>
                    <a:lstStyle/>
                    <a:p>
                      <a:r>
                        <a:rPr lang="en-US" sz="1050" dirty="0"/>
                        <a:t>…</a:t>
                      </a:r>
                    </a:p>
                  </a:txBody>
                  <a:tcPr/>
                </a:tc>
                <a:extLst>
                  <a:ext uri="{0D108BD9-81ED-4DB2-BD59-A6C34878D82A}">
                    <a16:rowId xmlns:a16="http://schemas.microsoft.com/office/drawing/2014/main" val="3435430294"/>
                  </a:ext>
                </a:extLst>
              </a:tr>
            </a:tbl>
          </a:graphicData>
        </a:graphic>
      </p:graphicFrame>
      <p:graphicFrame>
        <p:nvGraphicFramePr>
          <p:cNvPr id="11" name="Table 6">
            <a:extLst>
              <a:ext uri="{FF2B5EF4-FFF2-40B4-BE49-F238E27FC236}">
                <a16:creationId xmlns:a16="http://schemas.microsoft.com/office/drawing/2014/main" id="{6278E7FE-2041-445C-87BF-E2A481BBC43F}"/>
              </a:ext>
            </a:extLst>
          </p:cNvPr>
          <p:cNvGraphicFramePr>
            <a:graphicFrameLocks noGrp="1"/>
          </p:cNvGraphicFramePr>
          <p:nvPr>
            <p:extLst>
              <p:ext uri="{D42A27DB-BD31-4B8C-83A1-F6EECF244321}">
                <p14:modId xmlns:p14="http://schemas.microsoft.com/office/powerpoint/2010/main" val="2387728514"/>
              </p:ext>
            </p:extLst>
          </p:nvPr>
        </p:nvGraphicFramePr>
        <p:xfrm>
          <a:off x="7195930" y="1811492"/>
          <a:ext cx="4293704" cy="1005840"/>
        </p:xfrm>
        <a:graphic>
          <a:graphicData uri="http://schemas.openxmlformats.org/drawingml/2006/table">
            <a:tbl>
              <a:tblPr firstRow="1" bandRow="1">
                <a:tableStyleId>{5C22544A-7EE6-4342-B048-85BDC9FD1C3A}</a:tableStyleId>
              </a:tblPr>
              <a:tblGrid>
                <a:gridCol w="805069">
                  <a:extLst>
                    <a:ext uri="{9D8B030D-6E8A-4147-A177-3AD203B41FA5}">
                      <a16:colId xmlns:a16="http://schemas.microsoft.com/office/drawing/2014/main" val="3800822581"/>
                    </a:ext>
                  </a:extLst>
                </a:gridCol>
                <a:gridCol w="1073426">
                  <a:extLst>
                    <a:ext uri="{9D8B030D-6E8A-4147-A177-3AD203B41FA5}">
                      <a16:colId xmlns:a16="http://schemas.microsoft.com/office/drawing/2014/main" val="2483603522"/>
                    </a:ext>
                  </a:extLst>
                </a:gridCol>
                <a:gridCol w="1043609">
                  <a:extLst>
                    <a:ext uri="{9D8B030D-6E8A-4147-A177-3AD203B41FA5}">
                      <a16:colId xmlns:a16="http://schemas.microsoft.com/office/drawing/2014/main" val="2394392782"/>
                    </a:ext>
                  </a:extLst>
                </a:gridCol>
                <a:gridCol w="397565">
                  <a:extLst>
                    <a:ext uri="{9D8B030D-6E8A-4147-A177-3AD203B41FA5}">
                      <a16:colId xmlns:a16="http://schemas.microsoft.com/office/drawing/2014/main" val="4214595422"/>
                    </a:ext>
                  </a:extLst>
                </a:gridCol>
                <a:gridCol w="974035">
                  <a:extLst>
                    <a:ext uri="{9D8B030D-6E8A-4147-A177-3AD203B41FA5}">
                      <a16:colId xmlns:a16="http://schemas.microsoft.com/office/drawing/2014/main" val="1833576491"/>
                    </a:ext>
                  </a:extLst>
                </a:gridCol>
              </a:tblGrid>
              <a:tr h="135720">
                <a:tc>
                  <a:txBody>
                    <a:bodyPr/>
                    <a:lstStyle/>
                    <a:p>
                      <a:r>
                        <a:rPr lang="en-US" sz="1050" dirty="0"/>
                        <a:t>Ticket ID</a:t>
                      </a:r>
                    </a:p>
                  </a:txBody>
                  <a:tcPr/>
                </a:tc>
                <a:tc>
                  <a:txBody>
                    <a:bodyPr/>
                    <a:lstStyle/>
                    <a:p>
                      <a:r>
                        <a:rPr lang="en-US" sz="1050" dirty="0"/>
                        <a:t>Solvergroup_1</a:t>
                      </a:r>
                    </a:p>
                  </a:txBody>
                  <a:tcPr/>
                </a:tc>
                <a:tc>
                  <a:txBody>
                    <a:bodyPr/>
                    <a:lstStyle/>
                    <a:p>
                      <a:r>
                        <a:rPr lang="en-US" sz="1050" dirty="0"/>
                        <a:t>Solvergroup_2</a:t>
                      </a:r>
                    </a:p>
                  </a:txBody>
                  <a:tcPr/>
                </a:tc>
                <a:tc>
                  <a:txBody>
                    <a:bodyPr/>
                    <a:lstStyle/>
                    <a:p>
                      <a:r>
                        <a:rPr lang="en-US" sz="1050" dirty="0"/>
                        <a:t>…</a:t>
                      </a:r>
                    </a:p>
                  </a:txBody>
                  <a:tcPr/>
                </a:tc>
                <a:tc>
                  <a:txBody>
                    <a:bodyPr/>
                    <a:lstStyle/>
                    <a:p>
                      <a:r>
                        <a:rPr lang="en-US" sz="1050" dirty="0"/>
                        <a:t>Solver Group</a:t>
                      </a:r>
                    </a:p>
                  </a:txBody>
                  <a:tcPr/>
                </a:tc>
                <a:extLst>
                  <a:ext uri="{0D108BD9-81ED-4DB2-BD59-A6C34878D82A}">
                    <a16:rowId xmlns:a16="http://schemas.microsoft.com/office/drawing/2014/main" val="2889515020"/>
                  </a:ext>
                </a:extLst>
              </a:tr>
              <a:tr h="135720">
                <a:tc>
                  <a:txBody>
                    <a:bodyPr/>
                    <a:lstStyle/>
                    <a:p>
                      <a:r>
                        <a:rPr lang="en-US" sz="1050" dirty="0"/>
                        <a:t>SR123</a:t>
                      </a:r>
                    </a:p>
                  </a:txBody>
                  <a:tcPr/>
                </a:tc>
                <a:tc>
                  <a:txBody>
                    <a:bodyPr/>
                    <a:lstStyle/>
                    <a:p>
                      <a:r>
                        <a:rPr lang="en-US" sz="1050" dirty="0"/>
                        <a:t>5</a:t>
                      </a:r>
                    </a:p>
                  </a:txBody>
                  <a:tcPr/>
                </a:tc>
                <a:tc>
                  <a:txBody>
                    <a:bodyPr/>
                    <a:lstStyle/>
                    <a:p>
                      <a:r>
                        <a:rPr lang="en-US" sz="1050" dirty="0"/>
                        <a:t>20</a:t>
                      </a:r>
                    </a:p>
                  </a:txBody>
                  <a:tcPr/>
                </a:tc>
                <a:tc>
                  <a:txBody>
                    <a:bodyPr/>
                    <a:lstStyle/>
                    <a:p>
                      <a:r>
                        <a:rPr lang="en-US" sz="1050" dirty="0"/>
                        <a:t>…</a:t>
                      </a:r>
                    </a:p>
                  </a:txBody>
                  <a:tcPr/>
                </a:tc>
                <a:tc>
                  <a:txBody>
                    <a:bodyPr/>
                    <a:lstStyle/>
                    <a:p>
                      <a:r>
                        <a:rPr lang="en-US" sz="1050" dirty="0"/>
                        <a:t>1</a:t>
                      </a:r>
                    </a:p>
                  </a:txBody>
                  <a:tcPr/>
                </a:tc>
                <a:extLst>
                  <a:ext uri="{0D108BD9-81ED-4DB2-BD59-A6C34878D82A}">
                    <a16:rowId xmlns:a16="http://schemas.microsoft.com/office/drawing/2014/main" val="1790242083"/>
                  </a:ext>
                </a:extLst>
              </a:tr>
              <a:tr h="135720">
                <a:tc>
                  <a:txBody>
                    <a:bodyPr/>
                    <a:lstStyle/>
                    <a:p>
                      <a:r>
                        <a:rPr lang="en-US" sz="1050" dirty="0"/>
                        <a:t>SR124</a:t>
                      </a:r>
                    </a:p>
                  </a:txBody>
                  <a:tcPr/>
                </a:tc>
                <a:tc>
                  <a:txBody>
                    <a:bodyPr/>
                    <a:lstStyle/>
                    <a:p>
                      <a:r>
                        <a:rPr lang="en-US" sz="1050" dirty="0"/>
                        <a:t>13</a:t>
                      </a:r>
                    </a:p>
                  </a:txBody>
                  <a:tcPr/>
                </a:tc>
                <a:tc>
                  <a:txBody>
                    <a:bodyPr/>
                    <a:lstStyle/>
                    <a:p>
                      <a:r>
                        <a:rPr lang="en-US" sz="1050" dirty="0"/>
                        <a:t>2</a:t>
                      </a:r>
                    </a:p>
                  </a:txBody>
                  <a:tcPr/>
                </a:tc>
                <a:tc>
                  <a:txBody>
                    <a:bodyPr/>
                    <a:lstStyle/>
                    <a:p>
                      <a:r>
                        <a:rPr lang="en-US" sz="1050" dirty="0"/>
                        <a:t>…</a:t>
                      </a:r>
                    </a:p>
                  </a:txBody>
                  <a:tcPr/>
                </a:tc>
                <a:tc>
                  <a:txBody>
                    <a:bodyPr/>
                    <a:lstStyle/>
                    <a:p>
                      <a:r>
                        <a:rPr lang="en-US" sz="1050" dirty="0"/>
                        <a:t>2</a:t>
                      </a:r>
                    </a:p>
                  </a:txBody>
                  <a:tcPr/>
                </a:tc>
                <a:extLst>
                  <a:ext uri="{0D108BD9-81ED-4DB2-BD59-A6C34878D82A}">
                    <a16:rowId xmlns:a16="http://schemas.microsoft.com/office/drawing/2014/main" val="1819056482"/>
                  </a:ext>
                </a:extLst>
              </a:tr>
              <a:tr h="135720">
                <a:tc>
                  <a:txBody>
                    <a:bodyPr/>
                    <a:lstStyle/>
                    <a:p>
                      <a:r>
                        <a:rPr lang="en-US" sz="1050" dirty="0"/>
                        <a:t>…</a:t>
                      </a:r>
                    </a:p>
                  </a:txBody>
                  <a:tcPr/>
                </a:tc>
                <a:tc>
                  <a:txBody>
                    <a:bodyPr/>
                    <a:lstStyle/>
                    <a:p>
                      <a:r>
                        <a:rPr lang="en-US" sz="1050" dirty="0"/>
                        <a:t>…</a:t>
                      </a:r>
                    </a:p>
                  </a:txBody>
                  <a:tcPr/>
                </a:tc>
                <a:tc>
                  <a:txBody>
                    <a:bodyPr/>
                    <a:lstStyle/>
                    <a:p>
                      <a:r>
                        <a:rPr lang="en-US" sz="1050" dirty="0"/>
                        <a:t>…</a:t>
                      </a:r>
                    </a:p>
                  </a:txBody>
                  <a:tcPr/>
                </a:tc>
                <a:tc>
                  <a:txBody>
                    <a:bodyPr/>
                    <a:lstStyle/>
                    <a:p>
                      <a:r>
                        <a:rPr lang="en-US" sz="1050" dirty="0"/>
                        <a:t>…</a:t>
                      </a:r>
                    </a:p>
                  </a:txBody>
                  <a:tcPr/>
                </a:tc>
                <a:tc>
                  <a:txBody>
                    <a:bodyPr/>
                    <a:lstStyle/>
                    <a:p>
                      <a:r>
                        <a:rPr lang="en-US" sz="1050" dirty="0"/>
                        <a:t>…</a:t>
                      </a:r>
                    </a:p>
                  </a:txBody>
                  <a:tcPr/>
                </a:tc>
                <a:extLst>
                  <a:ext uri="{0D108BD9-81ED-4DB2-BD59-A6C34878D82A}">
                    <a16:rowId xmlns:a16="http://schemas.microsoft.com/office/drawing/2014/main" val="1765894959"/>
                  </a:ext>
                </a:extLst>
              </a:tr>
            </a:tbl>
          </a:graphicData>
        </a:graphic>
      </p:graphicFrame>
      <p:sp>
        <p:nvSpPr>
          <p:cNvPr id="7" name="Arrow: Bent-Up 6">
            <a:extLst>
              <a:ext uri="{FF2B5EF4-FFF2-40B4-BE49-F238E27FC236}">
                <a16:creationId xmlns:a16="http://schemas.microsoft.com/office/drawing/2014/main" id="{0C099339-9C8E-4258-A772-E1FC007F7A0B}"/>
              </a:ext>
            </a:extLst>
          </p:cNvPr>
          <p:cNvSpPr/>
          <p:nvPr/>
        </p:nvSpPr>
        <p:spPr>
          <a:xfrm flipV="1">
            <a:off x="6834154" y="1264318"/>
            <a:ext cx="1256298" cy="49962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C901E84-1542-4894-89D0-963D10A7F9BF}"/>
              </a:ext>
            </a:extLst>
          </p:cNvPr>
          <p:cNvSpPr txBox="1"/>
          <p:nvPr/>
        </p:nvSpPr>
        <p:spPr>
          <a:xfrm>
            <a:off x="1546329" y="3604441"/>
            <a:ext cx="3401700" cy="584775"/>
          </a:xfrm>
          <a:prstGeom prst="rect">
            <a:avLst/>
          </a:prstGeom>
          <a:noFill/>
        </p:spPr>
        <p:txBody>
          <a:bodyPr wrap="none" rtlCol="0">
            <a:spAutoFit/>
          </a:bodyPr>
          <a:lstStyle/>
          <a:p>
            <a:r>
              <a:rPr lang="en-US" sz="1600" dirty="0"/>
              <a:t>One single language: Spanish-Mexico</a:t>
            </a:r>
          </a:p>
          <a:p>
            <a:r>
              <a:rPr lang="en-US" sz="1600" dirty="0"/>
              <a:t>Exclusion stop words + words size</a:t>
            </a:r>
          </a:p>
        </p:txBody>
      </p:sp>
      <p:sp>
        <p:nvSpPr>
          <p:cNvPr id="13" name="Arrow: Right 12">
            <a:extLst>
              <a:ext uri="{FF2B5EF4-FFF2-40B4-BE49-F238E27FC236}">
                <a16:creationId xmlns:a16="http://schemas.microsoft.com/office/drawing/2014/main" id="{51D3193C-F048-4901-8B01-35663D6836E0}"/>
              </a:ext>
            </a:extLst>
          </p:cNvPr>
          <p:cNvSpPr/>
          <p:nvPr/>
        </p:nvSpPr>
        <p:spPr>
          <a:xfrm>
            <a:off x="4691984" y="3899447"/>
            <a:ext cx="646045" cy="289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5B144AC-A559-498B-B3AB-02A91227145D}"/>
              </a:ext>
            </a:extLst>
          </p:cNvPr>
          <p:cNvSpPr txBox="1"/>
          <p:nvPr/>
        </p:nvSpPr>
        <p:spPr>
          <a:xfrm>
            <a:off x="5465984" y="3871392"/>
            <a:ext cx="1401794" cy="338554"/>
          </a:xfrm>
          <a:prstGeom prst="rect">
            <a:avLst/>
          </a:prstGeom>
          <a:noFill/>
        </p:spPr>
        <p:txBody>
          <a:bodyPr wrap="none" rtlCol="0">
            <a:spAutoFit/>
          </a:bodyPr>
          <a:lstStyle/>
          <a:p>
            <a:r>
              <a:rPr lang="en-US" sz="1600" dirty="0"/>
              <a:t>Key Word List:</a:t>
            </a:r>
          </a:p>
        </p:txBody>
      </p:sp>
      <p:sp>
        <p:nvSpPr>
          <p:cNvPr id="15" name="Rectangle: Rounded Corners 14">
            <a:extLst>
              <a:ext uri="{FF2B5EF4-FFF2-40B4-BE49-F238E27FC236}">
                <a16:creationId xmlns:a16="http://schemas.microsoft.com/office/drawing/2014/main" id="{DC92108B-2417-4AA9-9995-42F350DB0861}"/>
              </a:ext>
            </a:extLst>
          </p:cNvPr>
          <p:cNvSpPr/>
          <p:nvPr/>
        </p:nvSpPr>
        <p:spPr>
          <a:xfrm>
            <a:off x="0" y="749722"/>
            <a:ext cx="12192000" cy="291323"/>
          </a:xfrm>
          <a:prstGeom prst="roundRect">
            <a:avLst>
              <a:gd name="adj" fmla="val 0"/>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A2BE2AB3-970A-4153-9F8B-3DEF23226D2A}"/>
              </a:ext>
            </a:extLst>
          </p:cNvPr>
          <p:cNvGraphicFramePr>
            <a:graphicFrameLocks noGrp="1"/>
          </p:cNvGraphicFramePr>
          <p:nvPr>
            <p:extLst>
              <p:ext uri="{D42A27DB-BD31-4B8C-83A1-F6EECF244321}">
                <p14:modId xmlns:p14="http://schemas.microsoft.com/office/powerpoint/2010/main" val="3798131859"/>
              </p:ext>
            </p:extLst>
          </p:nvPr>
        </p:nvGraphicFramePr>
        <p:xfrm>
          <a:off x="7176989" y="3537749"/>
          <a:ext cx="2476361" cy="1005840"/>
        </p:xfrm>
        <a:graphic>
          <a:graphicData uri="http://schemas.openxmlformats.org/drawingml/2006/table">
            <a:tbl>
              <a:tblPr firstCol="1" bandRow="1">
                <a:tableStyleId>{5C22544A-7EE6-4342-B048-85BDC9FD1C3A}</a:tableStyleId>
              </a:tblPr>
              <a:tblGrid>
                <a:gridCol w="1780622">
                  <a:extLst>
                    <a:ext uri="{9D8B030D-6E8A-4147-A177-3AD203B41FA5}">
                      <a16:colId xmlns:a16="http://schemas.microsoft.com/office/drawing/2014/main" val="1235822322"/>
                    </a:ext>
                  </a:extLst>
                </a:gridCol>
                <a:gridCol w="695739">
                  <a:extLst>
                    <a:ext uri="{9D8B030D-6E8A-4147-A177-3AD203B41FA5}">
                      <a16:colId xmlns:a16="http://schemas.microsoft.com/office/drawing/2014/main" val="1617944458"/>
                    </a:ext>
                  </a:extLst>
                </a:gridCol>
              </a:tblGrid>
              <a:tr h="183439">
                <a:tc>
                  <a:txBody>
                    <a:bodyPr/>
                    <a:lstStyle/>
                    <a:p>
                      <a:r>
                        <a:rPr lang="en-US" sz="1050" dirty="0"/>
                        <a:t>Records</a:t>
                      </a:r>
                    </a:p>
                  </a:txBody>
                  <a:tcPr/>
                </a:tc>
                <a:tc>
                  <a:txBody>
                    <a:bodyPr/>
                    <a:lstStyle/>
                    <a:p>
                      <a:r>
                        <a:rPr lang="en-US" sz="1050" dirty="0"/>
                        <a:t>51,901</a:t>
                      </a:r>
                    </a:p>
                  </a:txBody>
                  <a:tcPr/>
                </a:tc>
                <a:extLst>
                  <a:ext uri="{0D108BD9-81ED-4DB2-BD59-A6C34878D82A}">
                    <a16:rowId xmlns:a16="http://schemas.microsoft.com/office/drawing/2014/main" val="3730370478"/>
                  </a:ext>
                </a:extLst>
              </a:tr>
              <a:tr h="183439">
                <a:tc>
                  <a:txBody>
                    <a:bodyPr/>
                    <a:lstStyle/>
                    <a:p>
                      <a:r>
                        <a:rPr lang="en-US" sz="1050" dirty="0"/>
                        <a:t>Unique Words</a:t>
                      </a:r>
                    </a:p>
                  </a:txBody>
                  <a:tcPr/>
                </a:tc>
                <a:tc>
                  <a:txBody>
                    <a:bodyPr/>
                    <a:lstStyle/>
                    <a:p>
                      <a:r>
                        <a:rPr lang="en-US" sz="1050" dirty="0"/>
                        <a:t>9,776</a:t>
                      </a:r>
                    </a:p>
                  </a:txBody>
                  <a:tcPr/>
                </a:tc>
                <a:extLst>
                  <a:ext uri="{0D108BD9-81ED-4DB2-BD59-A6C34878D82A}">
                    <a16:rowId xmlns:a16="http://schemas.microsoft.com/office/drawing/2014/main" val="1048061897"/>
                  </a:ext>
                </a:extLst>
              </a:tr>
              <a:tr h="183439">
                <a:tc>
                  <a:txBody>
                    <a:bodyPr/>
                    <a:lstStyle/>
                    <a:p>
                      <a:r>
                        <a:rPr lang="en-US" sz="1050" dirty="0"/>
                        <a:t>Groups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155</a:t>
                      </a:r>
                    </a:p>
                  </a:txBody>
                  <a:tcPr/>
                </a:tc>
                <a:extLst>
                  <a:ext uri="{0D108BD9-81ED-4DB2-BD59-A6C34878D82A}">
                    <a16:rowId xmlns:a16="http://schemas.microsoft.com/office/drawing/2014/main" val="534386036"/>
                  </a:ext>
                </a:extLst>
              </a:tr>
              <a:tr h="183439">
                <a:tc>
                  <a:txBody>
                    <a:bodyPr/>
                    <a:lstStyle/>
                    <a:p>
                      <a:r>
                        <a:rPr lang="en-US" sz="1050" dirty="0"/>
                        <a:t>Avg key words by group</a:t>
                      </a:r>
                    </a:p>
                  </a:txBody>
                  <a:tcPr/>
                </a:tc>
                <a:tc>
                  <a:txBody>
                    <a:bodyPr/>
                    <a:lstStyle/>
                    <a:p>
                      <a:r>
                        <a:rPr lang="en-US" sz="1050" dirty="0"/>
                        <a:t>63</a:t>
                      </a:r>
                    </a:p>
                  </a:txBody>
                  <a:tcPr/>
                </a:tc>
                <a:extLst>
                  <a:ext uri="{0D108BD9-81ED-4DB2-BD59-A6C34878D82A}">
                    <a16:rowId xmlns:a16="http://schemas.microsoft.com/office/drawing/2014/main" val="1556586871"/>
                  </a:ext>
                </a:extLst>
              </a:tr>
            </a:tbl>
          </a:graphicData>
        </a:graphic>
      </p:graphicFrame>
      <p:graphicFrame>
        <p:nvGraphicFramePr>
          <p:cNvPr id="18" name="Table 6">
            <a:extLst>
              <a:ext uri="{FF2B5EF4-FFF2-40B4-BE49-F238E27FC236}">
                <a16:creationId xmlns:a16="http://schemas.microsoft.com/office/drawing/2014/main" id="{CF2344A8-DD17-424A-ADD9-D89B72D8014C}"/>
              </a:ext>
            </a:extLst>
          </p:cNvPr>
          <p:cNvGraphicFramePr>
            <a:graphicFrameLocks noGrp="1"/>
          </p:cNvGraphicFramePr>
          <p:nvPr>
            <p:extLst>
              <p:ext uri="{D42A27DB-BD31-4B8C-83A1-F6EECF244321}">
                <p14:modId xmlns:p14="http://schemas.microsoft.com/office/powerpoint/2010/main" val="834874100"/>
              </p:ext>
            </p:extLst>
          </p:nvPr>
        </p:nvGraphicFramePr>
        <p:xfrm>
          <a:off x="2941869" y="4712733"/>
          <a:ext cx="4185424" cy="502920"/>
        </p:xfrm>
        <a:graphic>
          <a:graphicData uri="http://schemas.openxmlformats.org/drawingml/2006/table">
            <a:tbl>
              <a:tblPr firstRow="1" bandRow="1">
                <a:tableStyleId>{5C22544A-7EE6-4342-B048-85BDC9FD1C3A}</a:tableStyleId>
              </a:tblPr>
              <a:tblGrid>
                <a:gridCol w="827778">
                  <a:extLst>
                    <a:ext uri="{9D8B030D-6E8A-4147-A177-3AD203B41FA5}">
                      <a16:colId xmlns:a16="http://schemas.microsoft.com/office/drawing/2014/main" val="3800822581"/>
                    </a:ext>
                  </a:extLst>
                </a:gridCol>
                <a:gridCol w="1103706">
                  <a:extLst>
                    <a:ext uri="{9D8B030D-6E8A-4147-A177-3AD203B41FA5}">
                      <a16:colId xmlns:a16="http://schemas.microsoft.com/office/drawing/2014/main" val="2483603522"/>
                    </a:ext>
                  </a:extLst>
                </a:gridCol>
                <a:gridCol w="1020551">
                  <a:extLst>
                    <a:ext uri="{9D8B030D-6E8A-4147-A177-3AD203B41FA5}">
                      <a16:colId xmlns:a16="http://schemas.microsoft.com/office/drawing/2014/main" val="2394392782"/>
                    </a:ext>
                  </a:extLst>
                </a:gridCol>
                <a:gridCol w="248479">
                  <a:extLst>
                    <a:ext uri="{9D8B030D-6E8A-4147-A177-3AD203B41FA5}">
                      <a16:colId xmlns:a16="http://schemas.microsoft.com/office/drawing/2014/main" val="4214595422"/>
                    </a:ext>
                  </a:extLst>
                </a:gridCol>
                <a:gridCol w="984910">
                  <a:extLst>
                    <a:ext uri="{9D8B030D-6E8A-4147-A177-3AD203B41FA5}">
                      <a16:colId xmlns:a16="http://schemas.microsoft.com/office/drawing/2014/main" val="1833576491"/>
                    </a:ext>
                  </a:extLst>
                </a:gridCol>
              </a:tblGrid>
              <a:tr h="135720">
                <a:tc>
                  <a:txBody>
                    <a:bodyPr/>
                    <a:lstStyle/>
                    <a:p>
                      <a:r>
                        <a:rPr lang="en-US" sz="1050" dirty="0"/>
                        <a:t>Ticket ID</a:t>
                      </a:r>
                    </a:p>
                  </a:txBody>
                  <a:tcPr/>
                </a:tc>
                <a:tc>
                  <a:txBody>
                    <a:bodyPr/>
                    <a:lstStyle/>
                    <a:p>
                      <a:r>
                        <a:rPr lang="en-US" sz="1050" dirty="0"/>
                        <a:t>Solvergroup_1</a:t>
                      </a:r>
                    </a:p>
                  </a:txBody>
                  <a:tcPr/>
                </a:tc>
                <a:tc>
                  <a:txBody>
                    <a:bodyPr/>
                    <a:lstStyle/>
                    <a:p>
                      <a:r>
                        <a:rPr lang="en-US" sz="1050" dirty="0"/>
                        <a:t>Solvergroup_2</a:t>
                      </a:r>
                    </a:p>
                  </a:txBody>
                  <a:tcPr/>
                </a:tc>
                <a:tc>
                  <a:txBody>
                    <a:bodyPr/>
                    <a:lstStyle/>
                    <a:p>
                      <a:r>
                        <a:rPr lang="en-US" sz="1050" dirty="0"/>
                        <a:t>…</a:t>
                      </a:r>
                    </a:p>
                  </a:txBody>
                  <a:tcPr/>
                </a:tc>
                <a:tc>
                  <a:txBody>
                    <a:bodyPr/>
                    <a:lstStyle/>
                    <a:p>
                      <a:r>
                        <a:rPr lang="en-US" sz="1050" dirty="0"/>
                        <a:t>Solver Group</a:t>
                      </a:r>
                    </a:p>
                  </a:txBody>
                  <a:tcPr/>
                </a:tc>
                <a:extLst>
                  <a:ext uri="{0D108BD9-81ED-4DB2-BD59-A6C34878D82A}">
                    <a16:rowId xmlns:a16="http://schemas.microsoft.com/office/drawing/2014/main" val="2889515020"/>
                  </a:ext>
                </a:extLst>
              </a:tr>
              <a:tr h="135720">
                <a:tc>
                  <a:txBody>
                    <a:bodyPr/>
                    <a:lstStyle/>
                    <a:p>
                      <a:r>
                        <a:rPr lang="en-US" sz="1050" dirty="0"/>
                        <a:t>SR123</a:t>
                      </a:r>
                    </a:p>
                  </a:txBody>
                  <a:tcPr/>
                </a:tc>
                <a:tc>
                  <a:txBody>
                    <a:bodyPr/>
                    <a:lstStyle/>
                    <a:p>
                      <a:r>
                        <a:rPr lang="en-US" sz="1050" dirty="0"/>
                        <a:t>5</a:t>
                      </a:r>
                    </a:p>
                  </a:txBody>
                  <a:tcPr/>
                </a:tc>
                <a:tc>
                  <a:txBody>
                    <a:bodyPr/>
                    <a:lstStyle/>
                    <a:p>
                      <a:r>
                        <a:rPr lang="en-US" sz="1050" dirty="0"/>
                        <a:t>20</a:t>
                      </a:r>
                    </a:p>
                  </a:txBody>
                  <a:tcPr/>
                </a:tc>
                <a:tc>
                  <a:txBody>
                    <a:bodyPr/>
                    <a:lstStyle/>
                    <a:p>
                      <a:r>
                        <a:rPr lang="en-US" sz="1050" dirty="0"/>
                        <a:t>…</a:t>
                      </a:r>
                    </a:p>
                  </a:txBody>
                  <a:tcPr/>
                </a:tc>
                <a:tc>
                  <a:txBody>
                    <a:bodyPr/>
                    <a:lstStyle/>
                    <a:p>
                      <a:r>
                        <a:rPr lang="en-US" sz="1050" dirty="0"/>
                        <a:t>2</a:t>
                      </a:r>
                    </a:p>
                  </a:txBody>
                  <a:tcPr/>
                </a:tc>
                <a:extLst>
                  <a:ext uri="{0D108BD9-81ED-4DB2-BD59-A6C34878D82A}">
                    <a16:rowId xmlns:a16="http://schemas.microsoft.com/office/drawing/2014/main" val="1790242083"/>
                  </a:ext>
                </a:extLst>
              </a:tr>
            </a:tbl>
          </a:graphicData>
        </a:graphic>
      </p:graphicFrame>
      <p:graphicFrame>
        <p:nvGraphicFramePr>
          <p:cNvPr id="19" name="Table 6">
            <a:extLst>
              <a:ext uri="{FF2B5EF4-FFF2-40B4-BE49-F238E27FC236}">
                <a16:creationId xmlns:a16="http://schemas.microsoft.com/office/drawing/2014/main" id="{7A6DD6BF-4B47-4650-91DB-BA1B0B2C8BCF}"/>
              </a:ext>
            </a:extLst>
          </p:cNvPr>
          <p:cNvGraphicFramePr>
            <a:graphicFrameLocks noGrp="1"/>
          </p:cNvGraphicFramePr>
          <p:nvPr>
            <p:extLst>
              <p:ext uri="{D42A27DB-BD31-4B8C-83A1-F6EECF244321}">
                <p14:modId xmlns:p14="http://schemas.microsoft.com/office/powerpoint/2010/main" val="3611575730"/>
              </p:ext>
            </p:extLst>
          </p:nvPr>
        </p:nvGraphicFramePr>
        <p:xfrm>
          <a:off x="7649115" y="4712733"/>
          <a:ext cx="4208267" cy="502920"/>
        </p:xfrm>
        <a:graphic>
          <a:graphicData uri="http://schemas.openxmlformats.org/drawingml/2006/table">
            <a:tbl>
              <a:tblPr firstRow="1" bandRow="1">
                <a:tableStyleId>{5C22544A-7EE6-4342-B048-85BDC9FD1C3A}</a:tableStyleId>
              </a:tblPr>
              <a:tblGrid>
                <a:gridCol w="789050">
                  <a:extLst>
                    <a:ext uri="{9D8B030D-6E8A-4147-A177-3AD203B41FA5}">
                      <a16:colId xmlns:a16="http://schemas.microsoft.com/office/drawing/2014/main" val="3800822581"/>
                    </a:ext>
                  </a:extLst>
                </a:gridCol>
                <a:gridCol w="1052068">
                  <a:extLst>
                    <a:ext uri="{9D8B030D-6E8A-4147-A177-3AD203B41FA5}">
                      <a16:colId xmlns:a16="http://schemas.microsoft.com/office/drawing/2014/main" val="2483603522"/>
                    </a:ext>
                  </a:extLst>
                </a:gridCol>
                <a:gridCol w="1022842">
                  <a:extLst>
                    <a:ext uri="{9D8B030D-6E8A-4147-A177-3AD203B41FA5}">
                      <a16:colId xmlns:a16="http://schemas.microsoft.com/office/drawing/2014/main" val="2394392782"/>
                    </a:ext>
                  </a:extLst>
                </a:gridCol>
                <a:gridCol w="221185">
                  <a:extLst>
                    <a:ext uri="{9D8B030D-6E8A-4147-A177-3AD203B41FA5}">
                      <a16:colId xmlns:a16="http://schemas.microsoft.com/office/drawing/2014/main" val="4214595422"/>
                    </a:ext>
                  </a:extLst>
                </a:gridCol>
                <a:gridCol w="1123122">
                  <a:extLst>
                    <a:ext uri="{9D8B030D-6E8A-4147-A177-3AD203B41FA5}">
                      <a16:colId xmlns:a16="http://schemas.microsoft.com/office/drawing/2014/main" val="1833576491"/>
                    </a:ext>
                  </a:extLst>
                </a:gridCol>
              </a:tblGrid>
              <a:tr h="135720">
                <a:tc>
                  <a:txBody>
                    <a:bodyPr/>
                    <a:lstStyle/>
                    <a:p>
                      <a:r>
                        <a:rPr lang="en-US" sz="1050" dirty="0"/>
                        <a:t>Ticket ID</a:t>
                      </a:r>
                    </a:p>
                  </a:txBody>
                  <a:tcPr/>
                </a:tc>
                <a:tc>
                  <a:txBody>
                    <a:bodyPr/>
                    <a:lstStyle/>
                    <a:p>
                      <a:r>
                        <a:rPr lang="en-US" sz="1050" dirty="0"/>
                        <a:t>Solvergroup_1</a:t>
                      </a:r>
                    </a:p>
                  </a:txBody>
                  <a:tcPr/>
                </a:tc>
                <a:tc>
                  <a:txBody>
                    <a:bodyPr/>
                    <a:lstStyle/>
                    <a:p>
                      <a:r>
                        <a:rPr lang="en-US" sz="1050" dirty="0"/>
                        <a:t>Solvergroup_2</a:t>
                      </a:r>
                    </a:p>
                  </a:txBody>
                  <a:tcPr/>
                </a:tc>
                <a:tc>
                  <a:txBody>
                    <a:bodyPr/>
                    <a:lstStyle/>
                    <a:p>
                      <a:r>
                        <a:rPr lang="en-US" sz="1050" dirty="0"/>
                        <a:t>…</a:t>
                      </a:r>
                    </a:p>
                  </a:txBody>
                  <a:tcPr/>
                </a:tc>
                <a:tc>
                  <a:txBody>
                    <a:bodyPr/>
                    <a:lstStyle/>
                    <a:p>
                      <a:r>
                        <a:rPr lang="en-US" sz="1050" dirty="0"/>
                        <a:t>Solver Group</a:t>
                      </a:r>
                    </a:p>
                  </a:txBody>
                  <a:tcPr/>
                </a:tc>
                <a:extLst>
                  <a:ext uri="{0D108BD9-81ED-4DB2-BD59-A6C34878D82A}">
                    <a16:rowId xmlns:a16="http://schemas.microsoft.com/office/drawing/2014/main" val="2889515020"/>
                  </a:ext>
                </a:extLst>
              </a:tr>
              <a:tr h="135720">
                <a:tc>
                  <a:txBody>
                    <a:bodyPr/>
                    <a:lstStyle/>
                    <a:p>
                      <a:r>
                        <a:rPr lang="en-US" sz="1050" dirty="0"/>
                        <a:t>SR123</a:t>
                      </a:r>
                    </a:p>
                  </a:txBody>
                  <a:tcPr/>
                </a:tc>
                <a:tc>
                  <a:txBody>
                    <a:bodyPr/>
                    <a:lstStyle/>
                    <a:p>
                      <a:r>
                        <a:rPr lang="en-US" sz="1050" dirty="0"/>
                        <a:t>25</a:t>
                      </a:r>
                    </a:p>
                  </a:txBody>
                  <a:tcPr/>
                </a:tc>
                <a:tc>
                  <a:txBody>
                    <a:bodyPr/>
                    <a:lstStyle/>
                    <a:p>
                      <a:r>
                        <a:rPr lang="en-US" sz="1050" dirty="0"/>
                        <a:t>400</a:t>
                      </a:r>
                    </a:p>
                  </a:txBody>
                  <a:tcPr/>
                </a:tc>
                <a:tc>
                  <a:txBody>
                    <a:bodyPr/>
                    <a:lstStyle/>
                    <a:p>
                      <a:r>
                        <a:rPr lang="en-US" sz="1050" dirty="0"/>
                        <a:t>…</a:t>
                      </a:r>
                    </a:p>
                  </a:txBody>
                  <a:tcPr/>
                </a:tc>
                <a:tc>
                  <a:txBody>
                    <a:bodyPr/>
                    <a:lstStyle/>
                    <a:p>
                      <a:r>
                        <a:rPr lang="en-US" sz="1050" dirty="0"/>
                        <a:t>2</a:t>
                      </a:r>
                    </a:p>
                  </a:txBody>
                  <a:tcPr/>
                </a:tc>
                <a:extLst>
                  <a:ext uri="{0D108BD9-81ED-4DB2-BD59-A6C34878D82A}">
                    <a16:rowId xmlns:a16="http://schemas.microsoft.com/office/drawing/2014/main" val="1790242083"/>
                  </a:ext>
                </a:extLst>
              </a:tr>
            </a:tbl>
          </a:graphicData>
        </a:graphic>
      </p:graphicFrame>
      <p:sp>
        <p:nvSpPr>
          <p:cNvPr id="20" name="Arrow: Right 19">
            <a:extLst>
              <a:ext uri="{FF2B5EF4-FFF2-40B4-BE49-F238E27FC236}">
                <a16:creationId xmlns:a16="http://schemas.microsoft.com/office/drawing/2014/main" id="{6D8D8476-E3CE-4A32-9A4C-DA616706D2A1}"/>
              </a:ext>
            </a:extLst>
          </p:cNvPr>
          <p:cNvSpPr/>
          <p:nvPr/>
        </p:nvSpPr>
        <p:spPr>
          <a:xfrm>
            <a:off x="7206338" y="4819308"/>
            <a:ext cx="363732" cy="289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97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8674-E58C-454A-A42E-21409D8B760F}"/>
              </a:ext>
            </a:extLst>
          </p:cNvPr>
          <p:cNvSpPr txBox="1"/>
          <p:nvPr/>
        </p:nvSpPr>
        <p:spPr>
          <a:xfrm>
            <a:off x="218113" y="226503"/>
            <a:ext cx="6891887" cy="523220"/>
          </a:xfrm>
          <a:prstGeom prst="rect">
            <a:avLst/>
          </a:prstGeom>
          <a:noFill/>
        </p:spPr>
        <p:txBody>
          <a:bodyPr wrap="none" rtlCol="0">
            <a:spAutoFit/>
          </a:bodyPr>
          <a:lstStyle/>
          <a:p>
            <a:r>
              <a:rPr lang="en-US" sz="2800" b="1" dirty="0"/>
              <a:t>Solution Development – Model Comparison</a:t>
            </a:r>
          </a:p>
        </p:txBody>
      </p:sp>
      <p:sp>
        <p:nvSpPr>
          <p:cNvPr id="15" name="Rectangle: Rounded Corners 14">
            <a:extLst>
              <a:ext uri="{FF2B5EF4-FFF2-40B4-BE49-F238E27FC236}">
                <a16:creationId xmlns:a16="http://schemas.microsoft.com/office/drawing/2014/main" id="{DC92108B-2417-4AA9-9995-42F350DB0861}"/>
              </a:ext>
            </a:extLst>
          </p:cNvPr>
          <p:cNvSpPr/>
          <p:nvPr/>
        </p:nvSpPr>
        <p:spPr>
          <a:xfrm>
            <a:off x="0" y="749722"/>
            <a:ext cx="12192000" cy="291323"/>
          </a:xfrm>
          <a:prstGeom prst="roundRect">
            <a:avLst>
              <a:gd name="adj" fmla="val 0"/>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hart 16">
            <a:extLst>
              <a:ext uri="{FF2B5EF4-FFF2-40B4-BE49-F238E27FC236}">
                <a16:creationId xmlns:a16="http://schemas.microsoft.com/office/drawing/2014/main" id="{37F981C3-F031-4864-AE32-5354D37298F1}"/>
              </a:ext>
            </a:extLst>
          </p:cNvPr>
          <p:cNvGraphicFramePr/>
          <p:nvPr>
            <p:extLst>
              <p:ext uri="{D42A27DB-BD31-4B8C-83A1-F6EECF244321}">
                <p14:modId xmlns:p14="http://schemas.microsoft.com/office/powerpoint/2010/main" val="3469761345"/>
              </p:ext>
            </p:extLst>
          </p:nvPr>
        </p:nvGraphicFramePr>
        <p:xfrm>
          <a:off x="327991" y="2516429"/>
          <a:ext cx="6102626" cy="410076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8C1A613-39EA-4DFE-833B-ABBFEA893715}"/>
              </a:ext>
            </a:extLst>
          </p:cNvPr>
          <p:cNvSpPr txBox="1"/>
          <p:nvPr/>
        </p:nvSpPr>
        <p:spPr>
          <a:xfrm>
            <a:off x="218113" y="1317072"/>
            <a:ext cx="2372060" cy="923330"/>
          </a:xfrm>
          <a:prstGeom prst="rect">
            <a:avLst/>
          </a:prstGeom>
          <a:noFill/>
        </p:spPr>
        <p:txBody>
          <a:bodyPr wrap="none" rtlCol="0">
            <a:spAutoFit/>
          </a:bodyPr>
          <a:lstStyle/>
          <a:p>
            <a:r>
              <a:rPr lang="en-US" dirty="0"/>
              <a:t>Evaluated Models:</a:t>
            </a:r>
          </a:p>
          <a:p>
            <a:r>
              <a:rPr lang="en-US" dirty="0"/>
              <a:t>	</a:t>
            </a:r>
            <a:r>
              <a:rPr lang="en-US" dirty="0" err="1"/>
              <a:t>XGboost</a:t>
            </a:r>
            <a:r>
              <a:rPr lang="en-US" dirty="0"/>
              <a:t> Classifier</a:t>
            </a:r>
          </a:p>
          <a:p>
            <a:r>
              <a:rPr lang="en-US" dirty="0"/>
              <a:t>	Random Forest</a:t>
            </a:r>
          </a:p>
        </p:txBody>
      </p:sp>
      <p:sp>
        <p:nvSpPr>
          <p:cNvPr id="21" name="TextBox 20">
            <a:extLst>
              <a:ext uri="{FF2B5EF4-FFF2-40B4-BE49-F238E27FC236}">
                <a16:creationId xmlns:a16="http://schemas.microsoft.com/office/drawing/2014/main" id="{7A841B59-5DCB-405A-8002-91E53E555E9B}"/>
              </a:ext>
            </a:extLst>
          </p:cNvPr>
          <p:cNvSpPr txBox="1"/>
          <p:nvPr/>
        </p:nvSpPr>
        <p:spPr>
          <a:xfrm>
            <a:off x="7368417" y="1676295"/>
            <a:ext cx="4372406" cy="4431983"/>
          </a:xfrm>
          <a:prstGeom prst="rect">
            <a:avLst/>
          </a:prstGeom>
          <a:noFill/>
        </p:spPr>
        <p:txBody>
          <a:bodyPr wrap="square" rtlCol="0">
            <a:spAutoFit/>
          </a:bodyPr>
          <a:lstStyle/>
          <a:p>
            <a:r>
              <a:rPr lang="en-US" sz="1600" b="1" dirty="0"/>
              <a:t>Conclusions:</a:t>
            </a:r>
          </a:p>
          <a:p>
            <a:endParaRPr lang="en-US" sz="1600" dirty="0"/>
          </a:p>
          <a:p>
            <a:pPr marL="285750" indent="-285750">
              <a:buFont typeface="Arial" panose="020B0604020202020204" pitchFamily="34" charset="0"/>
              <a:buChar char="•"/>
            </a:pPr>
            <a:r>
              <a:rPr lang="en-US" sz="1600" dirty="0"/>
              <a:t>Keep one single languages</a:t>
            </a:r>
          </a:p>
          <a:p>
            <a:pPr marL="285750" indent="-285750">
              <a:buFont typeface="Arial" panose="020B0604020202020204" pitchFamily="34" charset="0"/>
              <a:buChar char="•"/>
            </a:pPr>
            <a:r>
              <a:rPr lang="en-US" sz="1600" dirty="0"/>
              <a:t>Continues word depuration</a:t>
            </a:r>
          </a:p>
          <a:p>
            <a:pPr marL="285750" indent="-285750">
              <a:buFont typeface="Arial" panose="020B0604020202020204" pitchFamily="34" charset="0"/>
              <a:buChar char="•"/>
            </a:pPr>
            <a:r>
              <a:rPr lang="en-US" sz="1600" dirty="0"/>
              <a:t>Implement word relevance algorithms</a:t>
            </a:r>
          </a:p>
          <a:p>
            <a:pPr marL="285750" indent="-285750">
              <a:buFont typeface="Arial" panose="020B0604020202020204" pitchFamily="34" charset="0"/>
              <a:buChar char="•"/>
            </a:pPr>
            <a:r>
              <a:rPr lang="en-US" sz="1600" dirty="0"/>
              <a:t>Extended training data</a:t>
            </a:r>
          </a:p>
          <a:p>
            <a:pPr marL="285750" indent="-285750">
              <a:buFont typeface="Arial" panose="020B0604020202020204" pitchFamily="34" charset="0"/>
              <a:buChar char="•"/>
            </a:pPr>
            <a:r>
              <a:rPr lang="en-US" sz="1600" dirty="0"/>
              <a:t>Evaluate data range periods for training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r>
              <a:rPr lang="en-US" sz="1600" b="1" dirty="0" err="1"/>
              <a:t>XGBoost</a:t>
            </a:r>
            <a:r>
              <a:rPr lang="en-US" sz="1600" b="1" dirty="0"/>
              <a:t> Classified method achieve 83% of effectiveness, +8% of minimum required</a:t>
            </a:r>
          </a:p>
          <a:p>
            <a:endParaRPr lang="en-US" sz="1600" dirty="0"/>
          </a:p>
          <a:p>
            <a:endParaRPr lang="en-US" sz="1600" dirty="0"/>
          </a:p>
          <a:p>
            <a:r>
              <a:rPr lang="en-US" sz="1600" dirty="0"/>
              <a:t>Additional improvement could be achieved with further analysis on current results based on conclusion points.</a:t>
            </a:r>
          </a:p>
        </p:txBody>
      </p:sp>
    </p:spTree>
    <p:extLst>
      <p:ext uri="{BB962C8B-B14F-4D97-AF65-F5344CB8AC3E}">
        <p14:creationId xmlns:p14="http://schemas.microsoft.com/office/powerpoint/2010/main" val="96982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58674-E58C-454A-A42E-21409D8B760F}"/>
              </a:ext>
            </a:extLst>
          </p:cNvPr>
          <p:cNvSpPr txBox="1"/>
          <p:nvPr/>
        </p:nvSpPr>
        <p:spPr>
          <a:xfrm>
            <a:off x="218113" y="226503"/>
            <a:ext cx="2345514" cy="523220"/>
          </a:xfrm>
          <a:prstGeom prst="rect">
            <a:avLst/>
          </a:prstGeom>
          <a:noFill/>
        </p:spPr>
        <p:txBody>
          <a:bodyPr wrap="none" rtlCol="0">
            <a:spAutoFit/>
          </a:bodyPr>
          <a:lstStyle/>
          <a:p>
            <a:r>
              <a:rPr lang="en-US" sz="2800" b="1" dirty="0"/>
              <a:t>Productionize</a:t>
            </a:r>
          </a:p>
        </p:txBody>
      </p:sp>
      <p:sp>
        <p:nvSpPr>
          <p:cNvPr id="15" name="Rectangle: Rounded Corners 14">
            <a:extLst>
              <a:ext uri="{FF2B5EF4-FFF2-40B4-BE49-F238E27FC236}">
                <a16:creationId xmlns:a16="http://schemas.microsoft.com/office/drawing/2014/main" id="{DC92108B-2417-4AA9-9995-42F350DB0861}"/>
              </a:ext>
            </a:extLst>
          </p:cNvPr>
          <p:cNvSpPr/>
          <p:nvPr/>
        </p:nvSpPr>
        <p:spPr>
          <a:xfrm>
            <a:off x="0" y="749722"/>
            <a:ext cx="12192000" cy="291323"/>
          </a:xfrm>
          <a:prstGeom prst="roundRect">
            <a:avLst>
              <a:gd name="adj" fmla="val 0"/>
            </a:avLst>
          </a:prstGeom>
          <a:solidFill>
            <a:schemeClr val="tx1"/>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C1A613-39EA-4DFE-833B-ABBFEA893715}"/>
              </a:ext>
            </a:extLst>
          </p:cNvPr>
          <p:cNvSpPr txBox="1"/>
          <p:nvPr/>
        </p:nvSpPr>
        <p:spPr>
          <a:xfrm>
            <a:off x="218113" y="1588706"/>
            <a:ext cx="3983335" cy="369332"/>
          </a:xfrm>
          <a:prstGeom prst="rect">
            <a:avLst/>
          </a:prstGeom>
          <a:noFill/>
        </p:spPr>
        <p:txBody>
          <a:bodyPr wrap="none" rtlCol="0">
            <a:spAutoFit/>
          </a:bodyPr>
          <a:lstStyle/>
          <a:p>
            <a:r>
              <a:rPr lang="en-US" dirty="0"/>
              <a:t>Web service for solver group predictions</a:t>
            </a:r>
          </a:p>
        </p:txBody>
      </p:sp>
      <p:pic>
        <p:nvPicPr>
          <p:cNvPr id="5" name="Graphic 4" descr="Call center with solid fill">
            <a:extLst>
              <a:ext uri="{FF2B5EF4-FFF2-40B4-BE49-F238E27FC236}">
                <a16:creationId xmlns:a16="http://schemas.microsoft.com/office/drawing/2014/main" id="{E9FCF7DC-F20B-4DA7-BB86-4430F9C26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830" y="4192307"/>
            <a:ext cx="457200" cy="457200"/>
          </a:xfrm>
          <a:prstGeom prst="rect">
            <a:avLst/>
          </a:prstGeom>
        </p:spPr>
      </p:pic>
      <p:pic>
        <p:nvPicPr>
          <p:cNvPr id="8" name="Graphic 7" descr="Cloud Computing with solid fill">
            <a:extLst>
              <a:ext uri="{FF2B5EF4-FFF2-40B4-BE49-F238E27FC236}">
                <a16:creationId xmlns:a16="http://schemas.microsoft.com/office/drawing/2014/main" id="{A362B34C-2C87-43A4-A904-42A2ED15CD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26562" y="3856711"/>
            <a:ext cx="914400" cy="914400"/>
          </a:xfrm>
          <a:prstGeom prst="rect">
            <a:avLst/>
          </a:prstGeom>
        </p:spPr>
      </p:pic>
      <p:pic>
        <p:nvPicPr>
          <p:cNvPr id="10" name="Graphic 9" descr="Programmer male with solid fill">
            <a:extLst>
              <a:ext uri="{FF2B5EF4-FFF2-40B4-BE49-F238E27FC236}">
                <a16:creationId xmlns:a16="http://schemas.microsoft.com/office/drawing/2014/main" id="{5DB7D744-288E-4F5C-8460-49015AC3A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8413" y="4154556"/>
            <a:ext cx="532701" cy="532701"/>
          </a:xfrm>
          <a:prstGeom prst="rect">
            <a:avLst/>
          </a:prstGeom>
        </p:spPr>
      </p:pic>
      <p:sp>
        <p:nvSpPr>
          <p:cNvPr id="12" name="TextBox 11">
            <a:extLst>
              <a:ext uri="{FF2B5EF4-FFF2-40B4-BE49-F238E27FC236}">
                <a16:creationId xmlns:a16="http://schemas.microsoft.com/office/drawing/2014/main" id="{7E6311E6-2097-4D38-87BE-90E432E0A1DF}"/>
              </a:ext>
            </a:extLst>
          </p:cNvPr>
          <p:cNvSpPr txBox="1"/>
          <p:nvPr/>
        </p:nvSpPr>
        <p:spPr>
          <a:xfrm>
            <a:off x="915336" y="4192307"/>
            <a:ext cx="1353256" cy="461665"/>
          </a:xfrm>
          <a:prstGeom prst="rect">
            <a:avLst/>
          </a:prstGeom>
          <a:noFill/>
        </p:spPr>
        <p:txBody>
          <a:bodyPr wrap="none" rtlCol="0">
            <a:spAutoFit/>
          </a:bodyPr>
          <a:lstStyle/>
          <a:p>
            <a:r>
              <a:rPr lang="en-US" sz="1200" dirty="0"/>
              <a:t>Send user request </a:t>
            </a:r>
          </a:p>
          <a:p>
            <a:r>
              <a:rPr lang="en-US" sz="1200" dirty="0"/>
              <a:t>To web service</a:t>
            </a:r>
          </a:p>
        </p:txBody>
      </p:sp>
      <p:sp>
        <p:nvSpPr>
          <p:cNvPr id="16" name="TextBox 15">
            <a:extLst>
              <a:ext uri="{FF2B5EF4-FFF2-40B4-BE49-F238E27FC236}">
                <a16:creationId xmlns:a16="http://schemas.microsoft.com/office/drawing/2014/main" id="{984C5353-374A-457C-8C6E-3EB700167A35}"/>
              </a:ext>
            </a:extLst>
          </p:cNvPr>
          <p:cNvSpPr txBox="1"/>
          <p:nvPr/>
        </p:nvSpPr>
        <p:spPr>
          <a:xfrm>
            <a:off x="3598823" y="4192307"/>
            <a:ext cx="1442099" cy="430887"/>
          </a:xfrm>
          <a:prstGeom prst="rect">
            <a:avLst/>
          </a:prstGeom>
          <a:noFill/>
        </p:spPr>
        <p:txBody>
          <a:bodyPr wrap="square" rtlCol="0">
            <a:spAutoFit/>
          </a:bodyPr>
          <a:lstStyle/>
          <a:p>
            <a:r>
              <a:rPr lang="en-US" sz="1100" dirty="0"/>
              <a:t>Web services returns support group</a:t>
            </a:r>
          </a:p>
        </p:txBody>
      </p:sp>
      <p:sp>
        <p:nvSpPr>
          <p:cNvPr id="18" name="TextBox 17">
            <a:extLst>
              <a:ext uri="{FF2B5EF4-FFF2-40B4-BE49-F238E27FC236}">
                <a16:creationId xmlns:a16="http://schemas.microsoft.com/office/drawing/2014/main" id="{DA86D7DB-3FB1-457B-8BE5-C8E8A99814B2}"/>
              </a:ext>
            </a:extLst>
          </p:cNvPr>
          <p:cNvSpPr txBox="1"/>
          <p:nvPr/>
        </p:nvSpPr>
        <p:spPr>
          <a:xfrm>
            <a:off x="2087616" y="3271153"/>
            <a:ext cx="1676184" cy="600164"/>
          </a:xfrm>
          <a:prstGeom prst="rect">
            <a:avLst/>
          </a:prstGeom>
          <a:noFill/>
        </p:spPr>
        <p:txBody>
          <a:bodyPr wrap="square" rtlCol="0">
            <a:spAutoFit/>
          </a:bodyPr>
          <a:lstStyle/>
          <a:p>
            <a:pPr algn="ctr"/>
            <a:r>
              <a:rPr lang="en-US" sz="1100" dirty="0"/>
              <a:t>Predictive model analyze request words and return proposed solver group</a:t>
            </a:r>
          </a:p>
        </p:txBody>
      </p:sp>
      <p:sp>
        <p:nvSpPr>
          <p:cNvPr id="13" name="TextBox 12">
            <a:extLst>
              <a:ext uri="{FF2B5EF4-FFF2-40B4-BE49-F238E27FC236}">
                <a16:creationId xmlns:a16="http://schemas.microsoft.com/office/drawing/2014/main" id="{FA34A64D-256B-4342-9416-4935671C88C2}"/>
              </a:ext>
            </a:extLst>
          </p:cNvPr>
          <p:cNvSpPr txBox="1"/>
          <p:nvPr/>
        </p:nvSpPr>
        <p:spPr>
          <a:xfrm>
            <a:off x="6424185" y="1671633"/>
            <a:ext cx="4910796" cy="4955203"/>
          </a:xfrm>
          <a:prstGeom prst="rect">
            <a:avLst/>
          </a:prstGeom>
          <a:noFill/>
        </p:spPr>
        <p:txBody>
          <a:bodyPr wrap="square" rtlCol="0">
            <a:spAutoFit/>
          </a:bodyPr>
          <a:lstStyle/>
          <a:p>
            <a:r>
              <a:rPr lang="en-US" dirty="0"/>
              <a:t>Implementation Requirement</a:t>
            </a:r>
          </a:p>
          <a:p>
            <a:endParaRPr lang="en-US" dirty="0"/>
          </a:p>
          <a:p>
            <a:r>
              <a:rPr lang="en-US" sz="1400" dirty="0"/>
              <a:t>Web App python resource on cloud (azure) = 102.78 </a:t>
            </a:r>
            <a:r>
              <a:rPr lang="en-US" sz="1400" dirty="0" err="1"/>
              <a:t>usd</a:t>
            </a:r>
            <a:endParaRPr lang="en-US" sz="1400" dirty="0"/>
          </a:p>
          <a:p>
            <a:r>
              <a:rPr lang="en-US" sz="1400" dirty="0"/>
              <a:t>Web developer (80 hours) = 3.6 </a:t>
            </a:r>
            <a:r>
              <a:rPr lang="en-US" sz="1400" dirty="0" err="1"/>
              <a:t>kusd</a:t>
            </a:r>
            <a:endParaRPr lang="en-US" sz="1400" dirty="0"/>
          </a:p>
          <a:p>
            <a:r>
              <a:rPr lang="en-US" sz="1400" dirty="0"/>
              <a:t>ServiceNow Developer (80 </a:t>
            </a:r>
            <a:r>
              <a:rPr lang="en-US" sz="1400" dirty="0" err="1"/>
              <a:t>hrs</a:t>
            </a:r>
            <a:r>
              <a:rPr lang="en-US" sz="1400" dirty="0"/>
              <a:t>) = 3.6 </a:t>
            </a:r>
            <a:r>
              <a:rPr lang="en-US" sz="1400" dirty="0" err="1"/>
              <a:t>kusd</a:t>
            </a:r>
            <a:endParaRPr lang="en-US" sz="1400" dirty="0"/>
          </a:p>
          <a:p>
            <a:endParaRPr lang="en-US" sz="1400" dirty="0"/>
          </a:p>
          <a:p>
            <a:r>
              <a:rPr lang="en-US" sz="1400" b="1" dirty="0"/>
              <a:t>Total Investment</a:t>
            </a:r>
          </a:p>
          <a:p>
            <a:r>
              <a:rPr lang="en-US" sz="1400" dirty="0"/>
              <a:t>	Recurrent cost: 102.78 </a:t>
            </a:r>
            <a:r>
              <a:rPr lang="en-US" sz="1400" dirty="0" err="1"/>
              <a:t>usd</a:t>
            </a:r>
            <a:endParaRPr lang="en-US" sz="1400" dirty="0"/>
          </a:p>
          <a:p>
            <a:r>
              <a:rPr lang="en-US" sz="1400" dirty="0"/>
              <a:t>	One time cost: 7.2 </a:t>
            </a:r>
            <a:r>
              <a:rPr lang="en-US" sz="1400" dirty="0" err="1"/>
              <a:t>kusd</a:t>
            </a:r>
            <a:endParaRPr lang="en-US" sz="1400" dirty="0"/>
          </a:p>
          <a:p>
            <a:endParaRPr lang="en-US" sz="1400" dirty="0"/>
          </a:p>
          <a:p>
            <a:r>
              <a:rPr lang="en-US" sz="1400" b="1" dirty="0"/>
              <a:t>Benefits (Mexico Implementation):</a:t>
            </a:r>
          </a:p>
          <a:p>
            <a:r>
              <a:rPr lang="en-US" sz="1400" dirty="0"/>
              <a:t>	2 mins x successfully predicted records</a:t>
            </a:r>
          </a:p>
          <a:p>
            <a:r>
              <a:rPr lang="en-US" sz="1400" dirty="0"/>
              <a:t>	 ( 145 K * 2min) = 291K mins saved</a:t>
            </a:r>
          </a:p>
          <a:p>
            <a:endParaRPr lang="en-US" sz="1400" dirty="0"/>
          </a:p>
          <a:p>
            <a:r>
              <a:rPr lang="en-US" sz="1400" dirty="0"/>
              <a:t>	FTE Agent Cost: .07 USD / min  (750 USD/ month)</a:t>
            </a:r>
          </a:p>
          <a:p>
            <a:r>
              <a:rPr lang="en-US" sz="1400" dirty="0"/>
              <a:t>	</a:t>
            </a:r>
            <a:r>
              <a:rPr lang="en-US" sz="1400" b="1" dirty="0"/>
              <a:t>Estimated monthly benefit = 20.3 KUSD</a:t>
            </a:r>
          </a:p>
          <a:p>
            <a:endParaRPr lang="en-US" sz="1400" dirty="0"/>
          </a:p>
          <a:p>
            <a:endParaRPr lang="en-US" sz="1400" dirty="0"/>
          </a:p>
          <a:p>
            <a:r>
              <a:rPr lang="en-US" sz="1400" dirty="0"/>
              <a:t>1 year ROI</a:t>
            </a:r>
          </a:p>
          <a:p>
            <a:r>
              <a:rPr lang="en-US" sz="1400" dirty="0"/>
              <a:t>	Investment:	8.43 </a:t>
            </a:r>
            <a:r>
              <a:rPr lang="en-US" sz="1400" dirty="0" err="1"/>
              <a:t>kusd</a:t>
            </a:r>
            <a:endParaRPr lang="en-US" sz="1400" dirty="0"/>
          </a:p>
          <a:p>
            <a:r>
              <a:rPr lang="en-US" sz="1400" dirty="0"/>
              <a:t>	Gain:		243 </a:t>
            </a:r>
            <a:r>
              <a:rPr lang="en-US" sz="1400" dirty="0" err="1"/>
              <a:t>kusd</a:t>
            </a:r>
            <a:endParaRPr lang="en-US" sz="1400" dirty="0"/>
          </a:p>
          <a:p>
            <a:r>
              <a:rPr lang="en-US" sz="1400" dirty="0"/>
              <a:t>	ROI:		2888% </a:t>
            </a:r>
          </a:p>
        </p:txBody>
      </p:sp>
      <p:sp>
        <p:nvSpPr>
          <p:cNvPr id="4" name="Arrow: Curved Down 3">
            <a:extLst>
              <a:ext uri="{FF2B5EF4-FFF2-40B4-BE49-F238E27FC236}">
                <a16:creationId xmlns:a16="http://schemas.microsoft.com/office/drawing/2014/main" id="{161C6E6C-A5C4-44D1-B0DE-9D25CE7C526C}"/>
              </a:ext>
            </a:extLst>
          </p:cNvPr>
          <p:cNvSpPr/>
          <p:nvPr/>
        </p:nvSpPr>
        <p:spPr>
          <a:xfrm>
            <a:off x="1390870" y="2968223"/>
            <a:ext cx="3185783" cy="106358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096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605</TotalTime>
  <Words>758</Words>
  <Application>Microsoft Office PowerPoint</Application>
  <PresentationFormat>Widescreen</PresentationFormat>
  <Paragraphs>211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Wingdings</vt:lpstr>
      <vt:lpstr>Banded</vt:lpstr>
      <vt:lpstr>Predictive model for Service Desk</vt:lpstr>
      <vt:lpstr>CEMEX: TICKET ASSIGNMENT DELAYS ON SERVICE DESK</vt:lpstr>
      <vt:lpstr>Agenda</vt:lpstr>
      <vt:lpstr>Business Requirements</vt:lpstr>
      <vt:lpstr>DataSCIence 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 for Service Desk</dc:title>
  <dc:creator>Mario Arturo Morales Suarez</dc:creator>
  <cp:lastModifiedBy>Mario Arturo Morales Suarez</cp:lastModifiedBy>
  <cp:revision>4</cp:revision>
  <dcterms:created xsi:type="dcterms:W3CDTF">2022-04-10T18:54:53Z</dcterms:created>
  <dcterms:modified xsi:type="dcterms:W3CDTF">2022-04-11T21:01:37Z</dcterms:modified>
</cp:coreProperties>
</file>