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57F72-33B7-4BF9-915C-8B49C8007007}" v="218" dt="2022-04-11T04:19:45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2374" autoAdjust="0"/>
  </p:normalViewPr>
  <p:slideViewPr>
    <p:cSldViewPr snapToGrid="0">
      <p:cViewPr varScale="1">
        <p:scale>
          <a:sx n="90" d="100"/>
          <a:sy n="90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-5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Arturo Morales Suarez" userId="7cc422d4-7d2e-4703-9bb9-41253aa88e9e" providerId="ADAL" clId="{AA657F72-33B7-4BF9-915C-8B49C8007007}"/>
    <pc:docChg chg="undo custSel addSld modSld">
      <pc:chgData name="Mario Arturo Morales Suarez" userId="7cc422d4-7d2e-4703-9bb9-41253aa88e9e" providerId="ADAL" clId="{AA657F72-33B7-4BF9-915C-8B49C8007007}" dt="2022-04-11T04:19:28.051" v="4067" actId="692"/>
      <pc:docMkLst>
        <pc:docMk/>
      </pc:docMkLst>
      <pc:sldChg chg="modSp mod">
        <pc:chgData name="Mario Arturo Morales Suarez" userId="7cc422d4-7d2e-4703-9bb9-41253aa88e9e" providerId="ADAL" clId="{AA657F72-33B7-4BF9-915C-8B49C8007007}" dt="2022-04-11T01:24:29.393" v="200" actId="20577"/>
        <pc:sldMkLst>
          <pc:docMk/>
          <pc:sldMk cId="3950984932" sldId="257"/>
        </pc:sldMkLst>
        <pc:spChg chg="mod">
          <ac:chgData name="Mario Arturo Morales Suarez" userId="7cc422d4-7d2e-4703-9bb9-41253aa88e9e" providerId="ADAL" clId="{AA657F72-33B7-4BF9-915C-8B49C8007007}" dt="2022-04-11T01:24:29.393" v="200" actId="20577"/>
          <ac:spMkLst>
            <pc:docMk/>
            <pc:sldMk cId="3950984932" sldId="257"/>
            <ac:spMk id="3" creationId="{9F859B40-045B-4757-BC0E-1B7B4D0CB681}"/>
          </ac:spMkLst>
        </pc:spChg>
      </pc:sldChg>
      <pc:sldChg chg="addSp delSp modSp mod">
        <pc:chgData name="Mario Arturo Morales Suarez" userId="7cc422d4-7d2e-4703-9bb9-41253aa88e9e" providerId="ADAL" clId="{AA657F72-33B7-4BF9-915C-8B49C8007007}" dt="2022-04-11T02:42:04.904" v="2180" actId="20577"/>
        <pc:sldMkLst>
          <pc:docMk/>
          <pc:sldMk cId="995434492" sldId="258"/>
        </pc:sldMkLst>
        <pc:spChg chg="mod">
          <ac:chgData name="Mario Arturo Morales Suarez" userId="7cc422d4-7d2e-4703-9bb9-41253aa88e9e" providerId="ADAL" clId="{AA657F72-33B7-4BF9-915C-8B49C8007007}" dt="2022-04-11T02:30:00.065" v="1931" actId="1076"/>
          <ac:spMkLst>
            <pc:docMk/>
            <pc:sldMk cId="995434492" sldId="258"/>
            <ac:spMk id="3" creationId="{38DDD9BB-E203-44B9-A4BA-BC5D81A43316}"/>
          </ac:spMkLst>
        </pc:spChg>
        <pc:spChg chg="mod">
          <ac:chgData name="Mario Arturo Morales Suarez" userId="7cc422d4-7d2e-4703-9bb9-41253aa88e9e" providerId="ADAL" clId="{AA657F72-33B7-4BF9-915C-8B49C8007007}" dt="2022-04-11T02:24:30.564" v="1814" actId="1076"/>
          <ac:spMkLst>
            <pc:docMk/>
            <pc:sldMk cId="995434492" sldId="258"/>
            <ac:spMk id="4" creationId="{479AE81A-1216-4BD2-8F07-7F5B4CDFF08C}"/>
          </ac:spMkLst>
        </pc:spChg>
        <pc:spChg chg="mod">
          <ac:chgData name="Mario Arturo Morales Suarez" userId="7cc422d4-7d2e-4703-9bb9-41253aa88e9e" providerId="ADAL" clId="{AA657F72-33B7-4BF9-915C-8B49C8007007}" dt="2022-04-11T02:24:35.106" v="1815" actId="1076"/>
          <ac:spMkLst>
            <pc:docMk/>
            <pc:sldMk cId="995434492" sldId="258"/>
            <ac:spMk id="5" creationId="{FD803549-527F-4EE9-87F7-EBA046588FE5}"/>
          </ac:spMkLst>
        </pc:spChg>
        <pc:spChg chg="mod">
          <ac:chgData name="Mario Arturo Morales Suarez" userId="7cc422d4-7d2e-4703-9bb9-41253aa88e9e" providerId="ADAL" clId="{AA657F72-33B7-4BF9-915C-8B49C8007007}" dt="2022-04-11T02:29:34.355" v="1927" actId="1076"/>
          <ac:spMkLst>
            <pc:docMk/>
            <pc:sldMk cId="995434492" sldId="258"/>
            <ac:spMk id="6" creationId="{2EF579F1-0A0E-4763-89E8-8CF06CDBCA73}"/>
          </ac:spMkLst>
        </pc:spChg>
        <pc:spChg chg="add mod">
          <ac:chgData name="Mario Arturo Morales Suarez" userId="7cc422d4-7d2e-4703-9bb9-41253aa88e9e" providerId="ADAL" clId="{AA657F72-33B7-4BF9-915C-8B49C8007007}" dt="2022-04-11T02:24:49.783" v="1822" actId="1035"/>
          <ac:spMkLst>
            <pc:docMk/>
            <pc:sldMk cId="995434492" sldId="258"/>
            <ac:spMk id="11" creationId="{2C5E936D-E119-4BDA-93CC-80894D29BF5A}"/>
          </ac:spMkLst>
        </pc:spChg>
        <pc:spChg chg="add del mod">
          <ac:chgData name="Mario Arturo Morales Suarez" userId="7cc422d4-7d2e-4703-9bb9-41253aa88e9e" providerId="ADAL" clId="{AA657F72-33B7-4BF9-915C-8B49C8007007}" dt="2022-04-11T02:29:15.849" v="1917" actId="22"/>
          <ac:spMkLst>
            <pc:docMk/>
            <pc:sldMk cId="995434492" sldId="258"/>
            <ac:spMk id="14" creationId="{5124C118-C018-4312-9E0D-337FE53A3AF4}"/>
          </ac:spMkLst>
        </pc:spChg>
        <pc:spChg chg="add del mod">
          <ac:chgData name="Mario Arturo Morales Suarez" userId="7cc422d4-7d2e-4703-9bb9-41253aa88e9e" providerId="ADAL" clId="{AA657F72-33B7-4BF9-915C-8B49C8007007}" dt="2022-04-11T02:30:00.842" v="1933"/>
          <ac:spMkLst>
            <pc:docMk/>
            <pc:sldMk cId="995434492" sldId="258"/>
            <ac:spMk id="15" creationId="{34ECB053-9AE1-4DA0-91E7-2EA7E06CE46D}"/>
          </ac:spMkLst>
        </pc:spChg>
        <pc:spChg chg="add mod">
          <ac:chgData name="Mario Arturo Morales Suarez" userId="7cc422d4-7d2e-4703-9bb9-41253aa88e9e" providerId="ADAL" clId="{AA657F72-33B7-4BF9-915C-8B49C8007007}" dt="2022-04-11T02:42:02.106" v="2179" actId="1076"/>
          <ac:spMkLst>
            <pc:docMk/>
            <pc:sldMk cId="995434492" sldId="258"/>
            <ac:spMk id="16" creationId="{CAACF685-313D-4165-BED5-AF6858297DBE}"/>
          </ac:spMkLst>
        </pc:spChg>
        <pc:spChg chg="add mod">
          <ac:chgData name="Mario Arturo Morales Suarez" userId="7cc422d4-7d2e-4703-9bb9-41253aa88e9e" providerId="ADAL" clId="{AA657F72-33B7-4BF9-915C-8B49C8007007}" dt="2022-04-11T02:42:04.904" v="2180" actId="20577"/>
          <ac:spMkLst>
            <pc:docMk/>
            <pc:sldMk cId="995434492" sldId="258"/>
            <ac:spMk id="17" creationId="{4199D794-5E3B-4D98-84DE-37353118E3A6}"/>
          </ac:spMkLst>
        </pc:spChg>
        <pc:graphicFrameChg chg="add mod">
          <ac:chgData name="Mario Arturo Morales Suarez" userId="7cc422d4-7d2e-4703-9bb9-41253aa88e9e" providerId="ADAL" clId="{AA657F72-33B7-4BF9-915C-8B49C8007007}" dt="2022-04-11T02:24:43.777" v="1816" actId="1076"/>
          <ac:graphicFrameMkLst>
            <pc:docMk/>
            <pc:sldMk cId="995434492" sldId="258"/>
            <ac:graphicFrameMk id="9" creationId="{8830B6EB-6487-405F-A32A-8DEA815E9826}"/>
          </ac:graphicFrameMkLst>
        </pc:graphicFrameChg>
        <pc:graphicFrameChg chg="add mod">
          <ac:chgData name="Mario Arturo Morales Suarez" userId="7cc422d4-7d2e-4703-9bb9-41253aa88e9e" providerId="ADAL" clId="{AA657F72-33B7-4BF9-915C-8B49C8007007}" dt="2022-04-11T02:19:50.594" v="1656" actId="404"/>
          <ac:graphicFrameMkLst>
            <pc:docMk/>
            <pc:sldMk cId="995434492" sldId="258"/>
            <ac:graphicFrameMk id="10" creationId="{18D4FD81-4F71-49A8-8514-843EF95779DA}"/>
          </ac:graphicFrameMkLst>
        </pc:graphicFrameChg>
        <pc:graphicFrameChg chg="add mod modGraphic">
          <ac:chgData name="Mario Arturo Morales Suarez" userId="7cc422d4-7d2e-4703-9bb9-41253aa88e9e" providerId="ADAL" clId="{AA657F72-33B7-4BF9-915C-8B49C8007007}" dt="2022-04-11T02:40:48.962" v="2048" actId="1076"/>
          <ac:graphicFrameMkLst>
            <pc:docMk/>
            <pc:sldMk cId="995434492" sldId="258"/>
            <ac:graphicFrameMk id="12" creationId="{41706387-8F60-406A-902A-8643E8E15451}"/>
          </ac:graphicFrameMkLst>
        </pc:graphicFrameChg>
      </pc:sldChg>
      <pc:sldChg chg="modSp mod">
        <pc:chgData name="Mario Arturo Morales Suarez" userId="7cc422d4-7d2e-4703-9bb9-41253aa88e9e" providerId="ADAL" clId="{AA657F72-33B7-4BF9-915C-8B49C8007007}" dt="2022-04-11T02:31:26.817" v="2047" actId="1076"/>
        <pc:sldMkLst>
          <pc:docMk/>
          <pc:sldMk cId="376393889" sldId="259"/>
        </pc:sldMkLst>
        <pc:spChg chg="mod">
          <ac:chgData name="Mario Arturo Morales Suarez" userId="7cc422d4-7d2e-4703-9bb9-41253aa88e9e" providerId="ADAL" clId="{AA657F72-33B7-4BF9-915C-8B49C8007007}" dt="2022-04-11T02:31:26.817" v="2047" actId="1076"/>
          <ac:spMkLst>
            <pc:docMk/>
            <pc:sldMk cId="376393889" sldId="259"/>
            <ac:spMk id="3" creationId="{38DDD9BB-E203-44B9-A4BA-BC5D81A43316}"/>
          </ac:spMkLst>
        </pc:spChg>
      </pc:sldChg>
      <pc:sldChg chg="addSp modSp mod">
        <pc:chgData name="Mario Arturo Morales Suarez" userId="7cc422d4-7d2e-4703-9bb9-41253aa88e9e" providerId="ADAL" clId="{AA657F72-33B7-4BF9-915C-8B49C8007007}" dt="2022-04-11T02:58:59.098" v="2582" actId="20577"/>
        <pc:sldMkLst>
          <pc:docMk/>
          <pc:sldMk cId="3147006099" sldId="260"/>
        </pc:sldMkLst>
        <pc:spChg chg="mod">
          <ac:chgData name="Mario Arturo Morales Suarez" userId="7cc422d4-7d2e-4703-9bb9-41253aa88e9e" providerId="ADAL" clId="{AA657F72-33B7-4BF9-915C-8B49C8007007}" dt="2022-04-11T02:56:43.031" v="2555" actId="6549"/>
          <ac:spMkLst>
            <pc:docMk/>
            <pc:sldMk cId="3147006099" sldId="260"/>
            <ac:spMk id="6" creationId="{7E3B91DE-76DF-4742-B4C5-8B28DE672185}"/>
          </ac:spMkLst>
        </pc:spChg>
        <pc:spChg chg="mod">
          <ac:chgData name="Mario Arturo Morales Suarez" userId="7cc422d4-7d2e-4703-9bb9-41253aa88e9e" providerId="ADAL" clId="{AA657F72-33B7-4BF9-915C-8B49C8007007}" dt="2022-04-11T02:58:59.098" v="2582" actId="20577"/>
          <ac:spMkLst>
            <pc:docMk/>
            <pc:sldMk cId="3147006099" sldId="260"/>
            <ac:spMk id="10" creationId="{DD337845-68A7-4FDB-820D-34AE1FE9CF75}"/>
          </ac:spMkLst>
        </pc:spChg>
        <pc:spChg chg="add mod">
          <ac:chgData name="Mario Arturo Morales Suarez" userId="7cc422d4-7d2e-4703-9bb9-41253aa88e9e" providerId="ADAL" clId="{AA657F72-33B7-4BF9-915C-8B49C8007007}" dt="2022-04-11T02:58:54.379" v="2579" actId="1076"/>
          <ac:spMkLst>
            <pc:docMk/>
            <pc:sldMk cId="3147006099" sldId="260"/>
            <ac:spMk id="11" creationId="{F0104CB5-C882-4800-AB55-BDEC3B36D3AD}"/>
          </ac:spMkLst>
        </pc:spChg>
        <pc:graphicFrameChg chg="mod">
          <ac:chgData name="Mario Arturo Morales Suarez" userId="7cc422d4-7d2e-4703-9bb9-41253aa88e9e" providerId="ADAL" clId="{AA657F72-33B7-4BF9-915C-8B49C8007007}" dt="2022-04-11T02:58:50.988" v="2578" actId="1038"/>
          <ac:graphicFrameMkLst>
            <pc:docMk/>
            <pc:sldMk cId="3147006099" sldId="260"/>
            <ac:graphicFrameMk id="9" creationId="{A18AB2C6-56EB-48E6-8497-E2AF93C91B01}"/>
          </ac:graphicFrameMkLst>
        </pc:graphicFrameChg>
        <pc:cxnChg chg="add mod">
          <ac:chgData name="Mario Arturo Morales Suarez" userId="7cc422d4-7d2e-4703-9bb9-41253aa88e9e" providerId="ADAL" clId="{AA657F72-33B7-4BF9-915C-8B49C8007007}" dt="2022-04-11T02:58:50.988" v="2578" actId="1038"/>
          <ac:cxnSpMkLst>
            <pc:docMk/>
            <pc:sldMk cId="3147006099" sldId="260"/>
            <ac:cxnSpMk id="13" creationId="{575819AE-AA95-45A1-93A0-452C8777D460}"/>
          </ac:cxnSpMkLst>
        </pc:cxnChg>
      </pc:sldChg>
      <pc:sldChg chg="modSp mod">
        <pc:chgData name="Mario Arturo Morales Suarez" userId="7cc422d4-7d2e-4703-9bb9-41253aa88e9e" providerId="ADAL" clId="{AA657F72-33B7-4BF9-915C-8B49C8007007}" dt="2022-04-11T03:08:35.792" v="2792" actId="20577"/>
        <pc:sldMkLst>
          <pc:docMk/>
          <pc:sldMk cId="2930977578" sldId="261"/>
        </pc:sldMkLst>
        <pc:spChg chg="mod">
          <ac:chgData name="Mario Arturo Morales Suarez" userId="7cc422d4-7d2e-4703-9bb9-41253aa88e9e" providerId="ADAL" clId="{AA657F72-33B7-4BF9-915C-8B49C8007007}" dt="2022-04-11T01:13:23.075" v="1" actId="20577"/>
          <ac:spMkLst>
            <pc:docMk/>
            <pc:sldMk cId="2930977578" sldId="261"/>
            <ac:spMk id="2" creationId="{A5358674-E58C-454A-A42E-21409D8B760F}"/>
          </ac:spMkLst>
        </pc:spChg>
        <pc:spChg chg="mod">
          <ac:chgData name="Mario Arturo Morales Suarez" userId="7cc422d4-7d2e-4703-9bb9-41253aa88e9e" providerId="ADAL" clId="{AA657F72-33B7-4BF9-915C-8B49C8007007}" dt="2022-04-11T03:08:35.792" v="2792" actId="20577"/>
          <ac:spMkLst>
            <pc:docMk/>
            <pc:sldMk cId="2930977578" sldId="261"/>
            <ac:spMk id="5" creationId="{F95EBFBC-4158-4F0C-BD3A-B28DD21AAD1C}"/>
          </ac:spMkLst>
        </pc:spChg>
        <pc:spChg chg="mod">
          <ac:chgData name="Mario Arturo Morales Suarez" userId="7cc422d4-7d2e-4703-9bb9-41253aa88e9e" providerId="ADAL" clId="{AA657F72-33B7-4BF9-915C-8B49C8007007}" dt="2022-04-11T03:00:15.269" v="2606" actId="6549"/>
          <ac:spMkLst>
            <pc:docMk/>
            <pc:sldMk cId="2930977578" sldId="261"/>
            <ac:spMk id="12" creationId="{3C901E84-1542-4894-89D0-963D10A7F9BF}"/>
          </ac:spMkLst>
        </pc:spChg>
        <pc:graphicFrameChg chg="mod modGraphic">
          <ac:chgData name="Mario Arturo Morales Suarez" userId="7cc422d4-7d2e-4703-9bb9-41253aa88e9e" providerId="ADAL" clId="{AA657F72-33B7-4BF9-915C-8B49C8007007}" dt="2022-04-11T03:03:47.489" v="2629" actId="20577"/>
          <ac:graphicFrameMkLst>
            <pc:docMk/>
            <pc:sldMk cId="2930977578" sldId="261"/>
            <ac:graphicFrameMk id="16" creationId="{A2BE2AB3-970A-4153-9F8B-3DEF23226D2A}"/>
          </ac:graphicFrameMkLst>
        </pc:graphicFrameChg>
      </pc:sldChg>
      <pc:sldChg chg="addSp delSp modSp add mod">
        <pc:chgData name="Mario Arturo Morales Suarez" userId="7cc422d4-7d2e-4703-9bb9-41253aa88e9e" providerId="ADAL" clId="{AA657F72-33B7-4BF9-915C-8B49C8007007}" dt="2022-04-11T04:19:28.051" v="4067" actId="692"/>
        <pc:sldMkLst>
          <pc:docMk/>
          <pc:sldMk cId="969823010" sldId="262"/>
        </pc:sldMkLst>
        <pc:spChg chg="mod">
          <ac:chgData name="Mario Arturo Morales Suarez" userId="7cc422d4-7d2e-4703-9bb9-41253aa88e9e" providerId="ADAL" clId="{AA657F72-33B7-4BF9-915C-8B49C8007007}" dt="2022-04-11T01:13:42.938" v="18" actId="20577"/>
          <ac:spMkLst>
            <pc:docMk/>
            <pc:sldMk cId="969823010" sldId="262"/>
            <ac:spMk id="2" creationId="{A5358674-E58C-454A-A42E-21409D8B760F}"/>
          </ac:spMkLst>
        </pc:spChg>
        <pc:spChg chg="add mod">
          <ac:chgData name="Mario Arturo Morales Suarez" userId="7cc422d4-7d2e-4703-9bb9-41253aa88e9e" providerId="ADAL" clId="{AA657F72-33B7-4BF9-915C-8B49C8007007}" dt="2022-04-11T04:18:04.972" v="4065" actId="20577"/>
          <ac:spMkLst>
            <pc:docMk/>
            <pc:sldMk cId="969823010" sldId="262"/>
            <ac:spMk id="3" creationId="{D8C1A613-39EA-4DFE-833B-ABBFEA893715}"/>
          </ac:spMkLst>
        </pc:spChg>
        <pc:spChg chg="del">
          <ac:chgData name="Mario Arturo Morales Suarez" userId="7cc422d4-7d2e-4703-9bb9-41253aa88e9e" providerId="ADAL" clId="{AA657F72-33B7-4BF9-915C-8B49C8007007}" dt="2022-04-11T01:13:59.882" v="19" actId="478"/>
          <ac:spMkLst>
            <pc:docMk/>
            <pc:sldMk cId="969823010" sldId="262"/>
            <ac:spMk id="5" creationId="{F95EBFBC-4158-4F0C-BD3A-B28DD21AAD1C}"/>
          </ac:spMkLst>
        </pc:spChg>
        <pc:spChg chg="add del mod">
          <ac:chgData name="Mario Arturo Morales Suarez" userId="7cc422d4-7d2e-4703-9bb9-41253aa88e9e" providerId="ADAL" clId="{AA657F72-33B7-4BF9-915C-8B49C8007007}" dt="2022-04-11T03:40:30.074" v="2973" actId="478"/>
          <ac:spMkLst>
            <pc:docMk/>
            <pc:sldMk cId="969823010" sldId="262"/>
            <ac:spMk id="6" creationId="{878371C6-48D0-4827-8775-BCCBA151DED1}"/>
          </ac:spMkLst>
        </pc:spChg>
        <pc:spChg chg="del">
          <ac:chgData name="Mario Arturo Morales Suarez" userId="7cc422d4-7d2e-4703-9bb9-41253aa88e9e" providerId="ADAL" clId="{AA657F72-33B7-4BF9-915C-8B49C8007007}" dt="2022-04-11T01:13:59.882" v="19" actId="478"/>
          <ac:spMkLst>
            <pc:docMk/>
            <pc:sldMk cId="969823010" sldId="262"/>
            <ac:spMk id="7" creationId="{0C099339-9C8E-4258-A772-E1FC007F7A0B}"/>
          </ac:spMkLst>
        </pc:spChg>
        <pc:spChg chg="add del mod">
          <ac:chgData name="Mario Arturo Morales Suarez" userId="7cc422d4-7d2e-4703-9bb9-41253aa88e9e" providerId="ADAL" clId="{AA657F72-33B7-4BF9-915C-8B49C8007007}" dt="2022-04-11T03:40:15.210" v="2969" actId="478"/>
          <ac:spMkLst>
            <pc:docMk/>
            <pc:sldMk cId="969823010" sldId="262"/>
            <ac:spMk id="8" creationId="{FAA12D53-0C02-4E43-AE12-1ADA45517240}"/>
          </ac:spMkLst>
        </pc:spChg>
        <pc:spChg chg="del">
          <ac:chgData name="Mario Arturo Morales Suarez" userId="7cc422d4-7d2e-4703-9bb9-41253aa88e9e" providerId="ADAL" clId="{AA657F72-33B7-4BF9-915C-8B49C8007007}" dt="2022-04-11T01:13:59.882" v="19" actId="478"/>
          <ac:spMkLst>
            <pc:docMk/>
            <pc:sldMk cId="969823010" sldId="262"/>
            <ac:spMk id="12" creationId="{3C901E84-1542-4894-89D0-963D10A7F9BF}"/>
          </ac:spMkLst>
        </pc:spChg>
        <pc:spChg chg="del">
          <ac:chgData name="Mario Arturo Morales Suarez" userId="7cc422d4-7d2e-4703-9bb9-41253aa88e9e" providerId="ADAL" clId="{AA657F72-33B7-4BF9-915C-8B49C8007007}" dt="2022-04-11T01:13:59.882" v="19" actId="478"/>
          <ac:spMkLst>
            <pc:docMk/>
            <pc:sldMk cId="969823010" sldId="262"/>
            <ac:spMk id="13" creationId="{51D3193C-F048-4901-8B01-35663D6836E0}"/>
          </ac:spMkLst>
        </pc:spChg>
        <pc:spChg chg="del">
          <ac:chgData name="Mario Arturo Morales Suarez" userId="7cc422d4-7d2e-4703-9bb9-41253aa88e9e" providerId="ADAL" clId="{AA657F72-33B7-4BF9-915C-8B49C8007007}" dt="2022-04-11T01:13:59.882" v="19" actId="478"/>
          <ac:spMkLst>
            <pc:docMk/>
            <pc:sldMk cId="969823010" sldId="262"/>
            <ac:spMk id="14" creationId="{85B144AC-A559-498B-B3AB-02A91227145D}"/>
          </ac:spMkLst>
        </pc:spChg>
        <pc:spChg chg="del">
          <ac:chgData name="Mario Arturo Morales Suarez" userId="7cc422d4-7d2e-4703-9bb9-41253aa88e9e" providerId="ADAL" clId="{AA657F72-33B7-4BF9-915C-8B49C8007007}" dt="2022-04-11T01:13:59.882" v="19" actId="478"/>
          <ac:spMkLst>
            <pc:docMk/>
            <pc:sldMk cId="969823010" sldId="262"/>
            <ac:spMk id="20" creationId="{6D8D8476-E3CE-4A32-9A4C-DA616706D2A1}"/>
          </ac:spMkLst>
        </pc:spChg>
        <pc:spChg chg="add mod">
          <ac:chgData name="Mario Arturo Morales Suarez" userId="7cc422d4-7d2e-4703-9bb9-41253aa88e9e" providerId="ADAL" clId="{AA657F72-33B7-4BF9-915C-8B49C8007007}" dt="2022-04-11T03:48:05.115" v="3606" actId="113"/>
          <ac:spMkLst>
            <pc:docMk/>
            <pc:sldMk cId="969823010" sldId="262"/>
            <ac:spMk id="21" creationId="{7A841B59-5DCB-405A-8002-91E53E555E9B}"/>
          </ac:spMkLst>
        </pc:spChg>
        <pc:spChg chg="add del mod">
          <ac:chgData name="Mario Arturo Morales Suarez" userId="7cc422d4-7d2e-4703-9bb9-41253aa88e9e" providerId="ADAL" clId="{AA657F72-33B7-4BF9-915C-8B49C8007007}" dt="2022-04-11T03:40:15.210" v="2969" actId="478"/>
          <ac:spMkLst>
            <pc:docMk/>
            <pc:sldMk cId="969823010" sldId="262"/>
            <ac:spMk id="22" creationId="{740882A6-1BC3-4E0D-BC37-B5B99653CC96}"/>
          </ac:spMkLst>
        </pc:spChg>
        <pc:spChg chg="add del mod">
          <ac:chgData name="Mario Arturo Morales Suarez" userId="7cc422d4-7d2e-4703-9bb9-41253aa88e9e" providerId="ADAL" clId="{AA657F72-33B7-4BF9-915C-8B49C8007007}" dt="2022-04-11T03:38:15.100" v="2942" actId="478"/>
          <ac:spMkLst>
            <pc:docMk/>
            <pc:sldMk cId="969823010" sldId="262"/>
            <ac:spMk id="23" creationId="{8DC3A192-F7EF-4D59-B450-8E2620CEAE65}"/>
          </ac:spMkLst>
        </pc:spChg>
        <pc:spChg chg="add del mod">
          <ac:chgData name="Mario Arturo Morales Suarez" userId="7cc422d4-7d2e-4703-9bb9-41253aa88e9e" providerId="ADAL" clId="{AA657F72-33B7-4BF9-915C-8B49C8007007}" dt="2022-04-11T03:40:18.164" v="2970" actId="478"/>
          <ac:spMkLst>
            <pc:docMk/>
            <pc:sldMk cId="969823010" sldId="262"/>
            <ac:spMk id="24" creationId="{8BAF743B-AABD-45A3-A86E-48B2692D2F3E}"/>
          </ac:spMkLst>
        </pc:spChg>
        <pc:spChg chg="add del mod">
          <ac:chgData name="Mario Arturo Morales Suarez" userId="7cc422d4-7d2e-4703-9bb9-41253aa88e9e" providerId="ADAL" clId="{AA657F72-33B7-4BF9-915C-8B49C8007007}" dt="2022-04-11T03:40:15.210" v="2969" actId="478"/>
          <ac:spMkLst>
            <pc:docMk/>
            <pc:sldMk cId="969823010" sldId="262"/>
            <ac:spMk id="25" creationId="{ECA04061-E78C-445C-8170-C36EC3348A0F}"/>
          </ac:spMkLst>
        </pc:spChg>
        <pc:spChg chg="add del mod">
          <ac:chgData name="Mario Arturo Morales Suarez" userId="7cc422d4-7d2e-4703-9bb9-41253aa88e9e" providerId="ADAL" clId="{AA657F72-33B7-4BF9-915C-8B49C8007007}" dt="2022-04-11T03:40:15.210" v="2969" actId="478"/>
          <ac:spMkLst>
            <pc:docMk/>
            <pc:sldMk cId="969823010" sldId="262"/>
            <ac:spMk id="26" creationId="{21CBE2A7-CD9E-4CE0-A4BE-1670500CDA4C}"/>
          </ac:spMkLst>
        </pc:spChg>
        <pc:graphicFrameChg chg="del">
          <ac:chgData name="Mario Arturo Morales Suarez" userId="7cc422d4-7d2e-4703-9bb9-41253aa88e9e" providerId="ADAL" clId="{AA657F72-33B7-4BF9-915C-8B49C8007007}" dt="2022-04-11T01:13:59.882" v="19" actId="478"/>
          <ac:graphicFrameMkLst>
            <pc:docMk/>
            <pc:sldMk cId="969823010" sldId="262"/>
            <ac:graphicFrameMk id="4" creationId="{C483C454-B1C6-4145-963A-2DF39B1ECA99}"/>
          </ac:graphicFrameMkLst>
        </pc:graphicFrameChg>
        <pc:graphicFrameChg chg="del">
          <ac:chgData name="Mario Arturo Morales Suarez" userId="7cc422d4-7d2e-4703-9bb9-41253aa88e9e" providerId="ADAL" clId="{AA657F72-33B7-4BF9-915C-8B49C8007007}" dt="2022-04-11T01:13:59.882" v="19" actId="478"/>
          <ac:graphicFrameMkLst>
            <pc:docMk/>
            <pc:sldMk cId="969823010" sldId="262"/>
            <ac:graphicFrameMk id="11" creationId="{6278E7FE-2041-445C-87BF-E2A481BBC43F}"/>
          </ac:graphicFrameMkLst>
        </pc:graphicFrameChg>
        <pc:graphicFrameChg chg="del">
          <ac:chgData name="Mario Arturo Morales Suarez" userId="7cc422d4-7d2e-4703-9bb9-41253aa88e9e" providerId="ADAL" clId="{AA657F72-33B7-4BF9-915C-8B49C8007007}" dt="2022-04-11T01:13:59.882" v="19" actId="478"/>
          <ac:graphicFrameMkLst>
            <pc:docMk/>
            <pc:sldMk cId="969823010" sldId="262"/>
            <ac:graphicFrameMk id="16" creationId="{A2BE2AB3-970A-4153-9F8B-3DEF23226D2A}"/>
          </ac:graphicFrameMkLst>
        </pc:graphicFrameChg>
        <pc:graphicFrameChg chg="add mod">
          <ac:chgData name="Mario Arturo Morales Suarez" userId="7cc422d4-7d2e-4703-9bb9-41253aa88e9e" providerId="ADAL" clId="{AA657F72-33B7-4BF9-915C-8B49C8007007}" dt="2022-04-11T04:19:28.051" v="4067" actId="692"/>
          <ac:graphicFrameMkLst>
            <pc:docMk/>
            <pc:sldMk cId="969823010" sldId="262"/>
            <ac:graphicFrameMk id="17" creationId="{37F981C3-F031-4864-AE32-5354D37298F1}"/>
          </ac:graphicFrameMkLst>
        </pc:graphicFrameChg>
        <pc:graphicFrameChg chg="del">
          <ac:chgData name="Mario Arturo Morales Suarez" userId="7cc422d4-7d2e-4703-9bb9-41253aa88e9e" providerId="ADAL" clId="{AA657F72-33B7-4BF9-915C-8B49C8007007}" dt="2022-04-11T01:13:59.882" v="19" actId="478"/>
          <ac:graphicFrameMkLst>
            <pc:docMk/>
            <pc:sldMk cId="969823010" sldId="262"/>
            <ac:graphicFrameMk id="18" creationId="{CF2344A8-DD17-424A-ADD9-D89B72D8014C}"/>
          </ac:graphicFrameMkLst>
        </pc:graphicFrameChg>
        <pc:graphicFrameChg chg="del">
          <ac:chgData name="Mario Arturo Morales Suarez" userId="7cc422d4-7d2e-4703-9bb9-41253aa88e9e" providerId="ADAL" clId="{AA657F72-33B7-4BF9-915C-8B49C8007007}" dt="2022-04-11T01:13:59.882" v="19" actId="478"/>
          <ac:graphicFrameMkLst>
            <pc:docMk/>
            <pc:sldMk cId="969823010" sldId="262"/>
            <ac:graphicFrameMk id="19" creationId="{7A6DD6BF-4B47-4650-91DB-BA1B0B2C8BCF}"/>
          </ac:graphicFrameMkLst>
        </pc:graphicFrameChg>
      </pc:sldChg>
      <pc:sldChg chg="addSp delSp modSp add mod">
        <pc:chgData name="Mario Arturo Morales Suarez" userId="7cc422d4-7d2e-4703-9bb9-41253aa88e9e" providerId="ADAL" clId="{AA657F72-33B7-4BF9-915C-8B49C8007007}" dt="2022-04-11T03:55:49.043" v="3826" actId="404"/>
        <pc:sldMkLst>
          <pc:docMk/>
          <pc:sldMk cId="1347674390" sldId="263"/>
        </pc:sldMkLst>
        <pc:spChg chg="mod">
          <ac:chgData name="Mario Arturo Morales Suarez" userId="7cc422d4-7d2e-4703-9bb9-41253aa88e9e" providerId="ADAL" clId="{AA657F72-33B7-4BF9-915C-8B49C8007007}" dt="2022-04-11T01:47:08.798" v="1371" actId="20577"/>
          <ac:spMkLst>
            <pc:docMk/>
            <pc:sldMk cId="1347674390" sldId="263"/>
            <ac:spMk id="2" creationId="{A5358674-E58C-454A-A42E-21409D8B760F}"/>
          </ac:spMkLst>
        </pc:spChg>
        <pc:spChg chg="mod">
          <ac:chgData name="Mario Arturo Morales Suarez" userId="7cc422d4-7d2e-4703-9bb9-41253aa88e9e" providerId="ADAL" clId="{AA657F72-33B7-4BF9-915C-8B49C8007007}" dt="2022-04-11T03:55:49.043" v="3826" actId="404"/>
          <ac:spMkLst>
            <pc:docMk/>
            <pc:sldMk cId="1347674390" sldId="263"/>
            <ac:spMk id="3" creationId="{D8C1A613-39EA-4DFE-833B-ABBFEA893715}"/>
          </ac:spMkLst>
        </pc:spChg>
        <pc:spChg chg="del">
          <ac:chgData name="Mario Arturo Morales Suarez" userId="7cc422d4-7d2e-4703-9bb9-41253aa88e9e" providerId="ADAL" clId="{AA657F72-33B7-4BF9-915C-8B49C8007007}" dt="2022-04-11T01:32:38.634" v="480" actId="478"/>
          <ac:spMkLst>
            <pc:docMk/>
            <pc:sldMk cId="1347674390" sldId="263"/>
            <ac:spMk id="6" creationId="{878371C6-48D0-4827-8775-BCCBA151DED1}"/>
          </ac:spMkLst>
        </pc:spChg>
        <pc:spChg chg="add del mod">
          <ac:chgData name="Mario Arturo Morales Suarez" userId="7cc422d4-7d2e-4703-9bb9-41253aa88e9e" providerId="ADAL" clId="{AA657F72-33B7-4BF9-915C-8B49C8007007}" dt="2022-04-11T01:47:13.988" v="1372" actId="478"/>
          <ac:spMkLst>
            <pc:docMk/>
            <pc:sldMk cId="1347674390" sldId="263"/>
            <ac:spMk id="12" creationId="{7E6311E6-2097-4D38-87BE-90E432E0A1DF}"/>
          </ac:spMkLst>
        </pc:spChg>
        <pc:spChg chg="add del mod">
          <ac:chgData name="Mario Arturo Morales Suarez" userId="7cc422d4-7d2e-4703-9bb9-41253aa88e9e" providerId="ADAL" clId="{AA657F72-33B7-4BF9-915C-8B49C8007007}" dt="2022-04-11T01:47:13.988" v="1372" actId="478"/>
          <ac:spMkLst>
            <pc:docMk/>
            <pc:sldMk cId="1347674390" sldId="263"/>
            <ac:spMk id="13" creationId="{FA34A64D-256B-4342-9416-4935671C88C2}"/>
          </ac:spMkLst>
        </pc:spChg>
        <pc:spChg chg="add del mod">
          <ac:chgData name="Mario Arturo Morales Suarez" userId="7cc422d4-7d2e-4703-9bb9-41253aa88e9e" providerId="ADAL" clId="{AA657F72-33B7-4BF9-915C-8B49C8007007}" dt="2022-04-11T01:47:13.988" v="1372" actId="478"/>
          <ac:spMkLst>
            <pc:docMk/>
            <pc:sldMk cId="1347674390" sldId="263"/>
            <ac:spMk id="16" creationId="{984C5353-374A-457C-8C6E-3EB700167A35}"/>
          </ac:spMkLst>
        </pc:spChg>
        <pc:spChg chg="add del mod">
          <ac:chgData name="Mario Arturo Morales Suarez" userId="7cc422d4-7d2e-4703-9bb9-41253aa88e9e" providerId="ADAL" clId="{AA657F72-33B7-4BF9-915C-8B49C8007007}" dt="2022-04-11T01:47:13.988" v="1372" actId="478"/>
          <ac:spMkLst>
            <pc:docMk/>
            <pc:sldMk cId="1347674390" sldId="263"/>
            <ac:spMk id="18" creationId="{DA86D7DB-3FB1-457B-8BE5-C8E8A99814B2}"/>
          </ac:spMkLst>
        </pc:spChg>
        <pc:graphicFrameChg chg="del">
          <ac:chgData name="Mario Arturo Morales Suarez" userId="7cc422d4-7d2e-4703-9bb9-41253aa88e9e" providerId="ADAL" clId="{AA657F72-33B7-4BF9-915C-8B49C8007007}" dt="2022-04-11T01:32:38.634" v="480" actId="478"/>
          <ac:graphicFrameMkLst>
            <pc:docMk/>
            <pc:sldMk cId="1347674390" sldId="263"/>
            <ac:graphicFrameMk id="17" creationId="{37F981C3-F031-4864-AE32-5354D37298F1}"/>
          </ac:graphicFrameMkLst>
        </pc:graphicFrameChg>
        <pc:picChg chg="add del mod">
          <ac:chgData name="Mario Arturo Morales Suarez" userId="7cc422d4-7d2e-4703-9bb9-41253aa88e9e" providerId="ADAL" clId="{AA657F72-33B7-4BF9-915C-8B49C8007007}" dt="2022-04-11T01:47:13.988" v="1372" actId="478"/>
          <ac:picMkLst>
            <pc:docMk/>
            <pc:sldMk cId="1347674390" sldId="263"/>
            <ac:picMk id="5" creationId="{E9FCF7DC-F20B-4DA7-BB86-4430F9C268B9}"/>
          </ac:picMkLst>
        </pc:picChg>
        <pc:picChg chg="add del mod">
          <ac:chgData name="Mario Arturo Morales Suarez" userId="7cc422d4-7d2e-4703-9bb9-41253aa88e9e" providerId="ADAL" clId="{AA657F72-33B7-4BF9-915C-8B49C8007007}" dt="2022-04-11T01:47:13.988" v="1372" actId="478"/>
          <ac:picMkLst>
            <pc:docMk/>
            <pc:sldMk cId="1347674390" sldId="263"/>
            <ac:picMk id="8" creationId="{A362B34C-2C87-43A4-A904-42A2ED15CDD1}"/>
          </ac:picMkLst>
        </pc:picChg>
        <pc:picChg chg="add del mod">
          <ac:chgData name="Mario Arturo Morales Suarez" userId="7cc422d4-7d2e-4703-9bb9-41253aa88e9e" providerId="ADAL" clId="{AA657F72-33B7-4BF9-915C-8B49C8007007}" dt="2022-04-11T01:47:15.708" v="1373" actId="478"/>
          <ac:picMkLst>
            <pc:docMk/>
            <pc:sldMk cId="1347674390" sldId="263"/>
            <ac:picMk id="10" creationId="{5DB7D744-288E-4F5C-8460-49015AC3A978}"/>
          </ac:picMkLst>
        </pc:picChg>
        <pc:picChg chg="add del mod">
          <ac:chgData name="Mario Arturo Morales Suarez" userId="7cc422d4-7d2e-4703-9bb9-41253aa88e9e" providerId="ADAL" clId="{AA657F72-33B7-4BF9-915C-8B49C8007007}" dt="2022-04-11T01:35:40.557" v="494" actId="478"/>
          <ac:picMkLst>
            <pc:docMk/>
            <pc:sldMk cId="1347674390" sldId="263"/>
            <ac:picMk id="11" creationId="{1F7D4BE2-3E36-4231-A4F4-F6BDCA3DF885}"/>
          </ac:picMkLst>
        </pc:picChg>
      </pc:sldChg>
      <pc:sldChg chg="addSp modSp add mod">
        <pc:chgData name="Mario Arturo Morales Suarez" userId="7cc422d4-7d2e-4703-9bb9-41253aa88e9e" providerId="ADAL" clId="{AA657F72-33B7-4BF9-915C-8B49C8007007}" dt="2022-04-11T04:16:17.405" v="4059" actId="20577"/>
        <pc:sldMkLst>
          <pc:docMk/>
          <pc:sldMk cId="4010966332" sldId="264"/>
        </pc:sldMkLst>
        <pc:spChg chg="mod">
          <ac:chgData name="Mario Arturo Morales Suarez" userId="7cc422d4-7d2e-4703-9bb9-41253aa88e9e" providerId="ADAL" clId="{AA657F72-33B7-4BF9-915C-8B49C8007007}" dt="2022-04-11T04:04:00.800" v="3935" actId="1076"/>
          <ac:spMkLst>
            <pc:docMk/>
            <pc:sldMk cId="4010966332" sldId="264"/>
            <ac:spMk id="3" creationId="{D8C1A613-39EA-4DFE-833B-ABBFEA893715}"/>
          </ac:spMkLst>
        </pc:spChg>
        <pc:spChg chg="add mod">
          <ac:chgData name="Mario Arturo Morales Suarez" userId="7cc422d4-7d2e-4703-9bb9-41253aa88e9e" providerId="ADAL" clId="{AA657F72-33B7-4BF9-915C-8B49C8007007}" dt="2022-04-11T04:03:50.345" v="3933" actId="1076"/>
          <ac:spMkLst>
            <pc:docMk/>
            <pc:sldMk cId="4010966332" sldId="264"/>
            <ac:spMk id="4" creationId="{161C6E6C-A5C4-44D1-B0DE-9D25CE7C526C}"/>
          </ac:spMkLst>
        </pc:spChg>
        <pc:spChg chg="mod">
          <ac:chgData name="Mario Arturo Morales Suarez" userId="7cc422d4-7d2e-4703-9bb9-41253aa88e9e" providerId="ADAL" clId="{AA657F72-33B7-4BF9-915C-8B49C8007007}" dt="2022-04-11T04:03:50.345" v="3933" actId="1076"/>
          <ac:spMkLst>
            <pc:docMk/>
            <pc:sldMk cId="4010966332" sldId="264"/>
            <ac:spMk id="12" creationId="{7E6311E6-2097-4D38-87BE-90E432E0A1DF}"/>
          </ac:spMkLst>
        </pc:spChg>
        <pc:spChg chg="mod">
          <ac:chgData name="Mario Arturo Morales Suarez" userId="7cc422d4-7d2e-4703-9bb9-41253aa88e9e" providerId="ADAL" clId="{AA657F72-33B7-4BF9-915C-8B49C8007007}" dt="2022-04-11T04:16:17.405" v="4059" actId="20577"/>
          <ac:spMkLst>
            <pc:docMk/>
            <pc:sldMk cId="4010966332" sldId="264"/>
            <ac:spMk id="13" creationId="{FA34A64D-256B-4342-9416-4935671C88C2}"/>
          </ac:spMkLst>
        </pc:spChg>
        <pc:spChg chg="mod">
          <ac:chgData name="Mario Arturo Morales Suarez" userId="7cc422d4-7d2e-4703-9bb9-41253aa88e9e" providerId="ADAL" clId="{AA657F72-33B7-4BF9-915C-8B49C8007007}" dt="2022-04-11T04:03:50.345" v="3933" actId="1076"/>
          <ac:spMkLst>
            <pc:docMk/>
            <pc:sldMk cId="4010966332" sldId="264"/>
            <ac:spMk id="16" creationId="{984C5353-374A-457C-8C6E-3EB700167A35}"/>
          </ac:spMkLst>
        </pc:spChg>
        <pc:spChg chg="mod">
          <ac:chgData name="Mario Arturo Morales Suarez" userId="7cc422d4-7d2e-4703-9bb9-41253aa88e9e" providerId="ADAL" clId="{AA657F72-33B7-4BF9-915C-8B49C8007007}" dt="2022-04-11T04:03:50.345" v="3933" actId="1076"/>
          <ac:spMkLst>
            <pc:docMk/>
            <pc:sldMk cId="4010966332" sldId="264"/>
            <ac:spMk id="18" creationId="{DA86D7DB-3FB1-457B-8BE5-C8E8A99814B2}"/>
          </ac:spMkLst>
        </pc:spChg>
        <pc:picChg chg="mod">
          <ac:chgData name="Mario Arturo Morales Suarez" userId="7cc422d4-7d2e-4703-9bb9-41253aa88e9e" providerId="ADAL" clId="{AA657F72-33B7-4BF9-915C-8B49C8007007}" dt="2022-04-11T04:03:50.345" v="3933" actId="1076"/>
          <ac:picMkLst>
            <pc:docMk/>
            <pc:sldMk cId="4010966332" sldId="264"/>
            <ac:picMk id="5" creationId="{E9FCF7DC-F20B-4DA7-BB86-4430F9C268B9}"/>
          </ac:picMkLst>
        </pc:picChg>
        <pc:picChg chg="mod">
          <ac:chgData name="Mario Arturo Morales Suarez" userId="7cc422d4-7d2e-4703-9bb9-41253aa88e9e" providerId="ADAL" clId="{AA657F72-33B7-4BF9-915C-8B49C8007007}" dt="2022-04-11T04:03:50.345" v="3933" actId="1076"/>
          <ac:picMkLst>
            <pc:docMk/>
            <pc:sldMk cId="4010966332" sldId="264"/>
            <ac:picMk id="8" creationId="{A362B34C-2C87-43A4-A904-42A2ED15CDD1}"/>
          </ac:picMkLst>
        </pc:picChg>
        <pc:picChg chg="mod">
          <ac:chgData name="Mario Arturo Morales Suarez" userId="7cc422d4-7d2e-4703-9bb9-41253aa88e9e" providerId="ADAL" clId="{AA657F72-33B7-4BF9-915C-8B49C8007007}" dt="2022-04-11T04:03:50.345" v="3933" actId="1076"/>
          <ac:picMkLst>
            <pc:docMk/>
            <pc:sldMk cId="4010966332" sldId="264"/>
            <ac:picMk id="10" creationId="{5DB7D744-288E-4F5C-8460-49015AC3A978}"/>
          </ac:picMkLst>
        </pc:picChg>
      </pc:sldChg>
      <pc:sldChg chg="addSp modSp new mod">
        <pc:chgData name="Mario Arturo Morales Suarez" userId="7cc422d4-7d2e-4703-9bb9-41253aa88e9e" providerId="ADAL" clId="{AA657F72-33B7-4BF9-915C-8B49C8007007}" dt="2022-04-11T01:50:00.506" v="1571" actId="1076"/>
        <pc:sldMkLst>
          <pc:docMk/>
          <pc:sldMk cId="3606949559" sldId="265"/>
        </pc:sldMkLst>
        <pc:spChg chg="add mod">
          <ac:chgData name="Mario Arturo Morales Suarez" userId="7cc422d4-7d2e-4703-9bb9-41253aa88e9e" providerId="ADAL" clId="{AA657F72-33B7-4BF9-915C-8B49C8007007}" dt="2022-04-11T01:50:00.506" v="1571" actId="1076"/>
          <ac:spMkLst>
            <pc:docMk/>
            <pc:sldMk cId="3606949559" sldId="265"/>
            <ac:spMk id="2" creationId="{140EC00E-28A5-4F77-97B3-EE005A42C92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Tickets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2021-01</c:v>
                </c:pt>
                <c:pt idx="1">
                  <c:v>2021-02</c:v>
                </c:pt>
                <c:pt idx="2">
                  <c:v>2021-03</c:v>
                </c:pt>
                <c:pt idx="3">
                  <c:v>2021-04</c:v>
                </c:pt>
                <c:pt idx="4">
                  <c:v>2021-05</c:v>
                </c:pt>
                <c:pt idx="5">
                  <c:v>2021-06</c:v>
                </c:pt>
                <c:pt idx="6">
                  <c:v>2021-07</c:v>
                </c:pt>
                <c:pt idx="7">
                  <c:v>2021-08</c:v>
                </c:pt>
                <c:pt idx="8">
                  <c:v>2021-09</c:v>
                </c:pt>
                <c:pt idx="9">
                  <c:v>2021-10</c:v>
                </c:pt>
                <c:pt idx="10">
                  <c:v>2021-11</c:v>
                </c:pt>
                <c:pt idx="11">
                  <c:v>2021-12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29935</c:v>
                </c:pt>
                <c:pt idx="1">
                  <c:v>26144</c:v>
                </c:pt>
                <c:pt idx="2">
                  <c:v>32329</c:v>
                </c:pt>
                <c:pt idx="3">
                  <c:v>30986</c:v>
                </c:pt>
                <c:pt idx="4">
                  <c:v>31925</c:v>
                </c:pt>
                <c:pt idx="5">
                  <c:v>33883</c:v>
                </c:pt>
                <c:pt idx="6">
                  <c:v>32887</c:v>
                </c:pt>
                <c:pt idx="7">
                  <c:v>31872</c:v>
                </c:pt>
                <c:pt idx="8">
                  <c:v>31230</c:v>
                </c:pt>
                <c:pt idx="9">
                  <c:v>30989</c:v>
                </c:pt>
                <c:pt idx="10">
                  <c:v>30485</c:v>
                </c:pt>
                <c:pt idx="11">
                  <c:v>27742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C0-452B-AF8D-945AEFBC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overlap val="-27"/>
        <c:axId val="1266017487"/>
        <c:axId val="1266017903"/>
      </c:barChart>
      <c:catAx>
        <c:axId val="126601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017903"/>
        <c:crosses val="autoZero"/>
        <c:auto val="1"/>
        <c:lblAlgn val="ctr"/>
        <c:lblOffset val="100"/>
        <c:noMultiLvlLbl val="0"/>
      </c:catAx>
      <c:valAx>
        <c:axId val="126601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017487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Country</a:t>
            </a:r>
            <a:r>
              <a:rPr lang="en-US" baseline="0" dirty="0"/>
              <a:t> Distribution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Tickets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ADE-4D77-A651-77A850B4FD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ADE-4D77-A651-77A850B4FD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DE-4D77-A651-77A850B4FD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ADE-4D77-A651-77A850B4FD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ADE-4D77-A651-77A850B4FD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ADE-4D77-A651-77A850B4FDBD}"/>
              </c:ext>
            </c:extLst>
          </c:dPt>
          <c:dLbls>
            <c:dLbl>
              <c:idx val="0"/>
              <c:layout>
                <c:manualLayout>
                  <c:x val="0.1449092082955766"/>
                  <c:y val="5.1811745824261544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ADE-4D77-A651-77A850B4FDBD}"/>
                </c:ext>
              </c:extLst>
            </c:dLbl>
            <c:dLbl>
              <c:idx val="1"/>
              <c:layout>
                <c:manualLayout>
                  <c:x val="-8.0505115719764861E-2"/>
                  <c:y val="0.1042367063669320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ADE-4D77-A651-77A850B4FDBD}"/>
                </c:ext>
              </c:extLst>
            </c:dLbl>
            <c:dLbl>
              <c:idx val="2"/>
              <c:layout>
                <c:manualLayout>
                  <c:x val="-9.2580883077729589E-2"/>
                  <c:y val="5.426930666378279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ADE-4D77-A651-77A850B4FDBD}"/>
                </c:ext>
              </c:extLst>
            </c:dLbl>
            <c:dLbl>
              <c:idx val="3"/>
              <c:layout>
                <c:manualLayout>
                  <c:x val="-0.14088395250958852"/>
                  <c:y val="-9.7475671244814117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ADE-4D77-A651-77A850B4FDBD}"/>
                </c:ext>
              </c:extLst>
            </c:dLbl>
            <c:dLbl>
              <c:idx val="4"/>
              <c:layout>
                <c:manualLayout>
                  <c:x val="-0.11673241779365905"/>
                  <c:y val="-0.1133698832815333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ADE-4D77-A651-77A850B4FDBD}"/>
                </c:ext>
              </c:extLst>
            </c:dLbl>
            <c:dLbl>
              <c:idx val="5"/>
              <c:layout>
                <c:manualLayout>
                  <c:x val="-5.2328325217847159E-2"/>
                  <c:y val="-0.1243465482817901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ADE-4D77-A651-77A850B4FD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MEX</c:v>
                </c:pt>
                <c:pt idx="1">
                  <c:v>USA</c:v>
                </c:pt>
                <c:pt idx="2">
                  <c:v>COL</c:v>
                </c:pt>
                <c:pt idx="3">
                  <c:v>FRA</c:v>
                </c:pt>
                <c:pt idx="4">
                  <c:v>SPA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177510</c:v>
                </c:pt>
                <c:pt idx="1">
                  <c:v>62097</c:v>
                </c:pt>
                <c:pt idx="2">
                  <c:v>27911</c:v>
                </c:pt>
                <c:pt idx="3">
                  <c:v>18153</c:v>
                </c:pt>
                <c:pt idx="4">
                  <c:v>17236</c:v>
                </c:pt>
                <c:pt idx="5">
                  <c:v>67500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C0-452B-AF8D-945AEFBC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Processing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0%</c:formatCode>
                <c:ptCount val="41"/>
                <c:pt idx="0">
                  <c:v>0.5</c:v>
                </c:pt>
                <c:pt idx="1">
                  <c:v>0.51</c:v>
                </c:pt>
                <c:pt idx="2">
                  <c:v>0.52</c:v>
                </c:pt>
                <c:pt idx="3">
                  <c:v>0.53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0.57999999999999996</c:v>
                </c:pt>
                <c:pt idx="9">
                  <c:v>0.59</c:v>
                </c:pt>
                <c:pt idx="10">
                  <c:v>0.6</c:v>
                </c:pt>
                <c:pt idx="11">
                  <c:v>0.61</c:v>
                </c:pt>
                <c:pt idx="12">
                  <c:v>0.62</c:v>
                </c:pt>
                <c:pt idx="13">
                  <c:v>0.63</c:v>
                </c:pt>
                <c:pt idx="14">
                  <c:v>0.64</c:v>
                </c:pt>
                <c:pt idx="15">
                  <c:v>0.65</c:v>
                </c:pt>
                <c:pt idx="16">
                  <c:v>0.66</c:v>
                </c:pt>
                <c:pt idx="17">
                  <c:v>0.67</c:v>
                </c:pt>
                <c:pt idx="18">
                  <c:v>0.68</c:v>
                </c:pt>
                <c:pt idx="19">
                  <c:v>0.69</c:v>
                </c:pt>
                <c:pt idx="20">
                  <c:v>0.7</c:v>
                </c:pt>
                <c:pt idx="21">
                  <c:v>0.71</c:v>
                </c:pt>
                <c:pt idx="22">
                  <c:v>0.72</c:v>
                </c:pt>
                <c:pt idx="23">
                  <c:v>0.73</c:v>
                </c:pt>
                <c:pt idx="24">
                  <c:v>0.74</c:v>
                </c:pt>
                <c:pt idx="25">
                  <c:v>0.75</c:v>
                </c:pt>
                <c:pt idx="26">
                  <c:v>0.76</c:v>
                </c:pt>
                <c:pt idx="27">
                  <c:v>0.77</c:v>
                </c:pt>
                <c:pt idx="28">
                  <c:v>0.78</c:v>
                </c:pt>
                <c:pt idx="29">
                  <c:v>0.79</c:v>
                </c:pt>
                <c:pt idx="30">
                  <c:v>0.8</c:v>
                </c:pt>
                <c:pt idx="31">
                  <c:v>0.81</c:v>
                </c:pt>
                <c:pt idx="32">
                  <c:v>0.82</c:v>
                </c:pt>
                <c:pt idx="33">
                  <c:v>0.83</c:v>
                </c:pt>
                <c:pt idx="34">
                  <c:v>0.84</c:v>
                </c:pt>
                <c:pt idx="35">
                  <c:v>0.85</c:v>
                </c:pt>
                <c:pt idx="36">
                  <c:v>0.86</c:v>
                </c:pt>
                <c:pt idx="37">
                  <c:v>0.87</c:v>
                </c:pt>
                <c:pt idx="38">
                  <c:v>0.88</c:v>
                </c:pt>
                <c:pt idx="39">
                  <c:v>0.89</c:v>
                </c:pt>
                <c:pt idx="40">
                  <c:v>0.9</c:v>
                </c:pt>
              </c:numCache>
            </c:numRef>
          </c:cat>
          <c:val>
            <c:numRef>
              <c:f>Sheet1!$B$2:$B$42</c:f>
              <c:numCache>
                <c:formatCode>0</c:formatCode>
                <c:ptCount val="41"/>
                <c:pt idx="0">
                  <c:v>30</c:v>
                </c:pt>
                <c:pt idx="1">
                  <c:v>29.6</c:v>
                </c:pt>
                <c:pt idx="2">
                  <c:v>29.2</c:v>
                </c:pt>
                <c:pt idx="3">
                  <c:v>28.799999999999997</c:v>
                </c:pt>
                <c:pt idx="4">
                  <c:v>28.4</c:v>
                </c:pt>
                <c:pt idx="5">
                  <c:v>28</c:v>
                </c:pt>
                <c:pt idx="6">
                  <c:v>27.599999999999998</c:v>
                </c:pt>
                <c:pt idx="7">
                  <c:v>27.200000000000003</c:v>
                </c:pt>
                <c:pt idx="8">
                  <c:v>26.8</c:v>
                </c:pt>
                <c:pt idx="9">
                  <c:v>26.400000000000002</c:v>
                </c:pt>
                <c:pt idx="10">
                  <c:v>26</c:v>
                </c:pt>
                <c:pt idx="11">
                  <c:v>25.6</c:v>
                </c:pt>
                <c:pt idx="12">
                  <c:v>25.2</c:v>
                </c:pt>
                <c:pt idx="13">
                  <c:v>24.8</c:v>
                </c:pt>
                <c:pt idx="14">
                  <c:v>24.4</c:v>
                </c:pt>
                <c:pt idx="15">
                  <c:v>24</c:v>
                </c:pt>
                <c:pt idx="16">
                  <c:v>23.599999999999998</c:v>
                </c:pt>
                <c:pt idx="17">
                  <c:v>23.2</c:v>
                </c:pt>
                <c:pt idx="18">
                  <c:v>22.799999999999997</c:v>
                </c:pt>
                <c:pt idx="19">
                  <c:v>22.400000000000002</c:v>
                </c:pt>
                <c:pt idx="20">
                  <c:v>22</c:v>
                </c:pt>
                <c:pt idx="21">
                  <c:v>21.6</c:v>
                </c:pt>
                <c:pt idx="22">
                  <c:v>21.200000000000003</c:v>
                </c:pt>
                <c:pt idx="23">
                  <c:v>20.8</c:v>
                </c:pt>
                <c:pt idx="24">
                  <c:v>20.399999999999999</c:v>
                </c:pt>
                <c:pt idx="25">
                  <c:v>20</c:v>
                </c:pt>
                <c:pt idx="26">
                  <c:v>19.600000000000001</c:v>
                </c:pt>
                <c:pt idx="27">
                  <c:v>19.2</c:v>
                </c:pt>
                <c:pt idx="28">
                  <c:v>18.799999999999997</c:v>
                </c:pt>
                <c:pt idx="29">
                  <c:v>18.399999999999999</c:v>
                </c:pt>
                <c:pt idx="30">
                  <c:v>18</c:v>
                </c:pt>
                <c:pt idx="31">
                  <c:v>17.599999999999998</c:v>
                </c:pt>
                <c:pt idx="32">
                  <c:v>17.200000000000003</c:v>
                </c:pt>
                <c:pt idx="33">
                  <c:v>16.8</c:v>
                </c:pt>
                <c:pt idx="34">
                  <c:v>16.400000000000002</c:v>
                </c:pt>
                <c:pt idx="35">
                  <c:v>16</c:v>
                </c:pt>
                <c:pt idx="36">
                  <c:v>15.600000000000001</c:v>
                </c:pt>
                <c:pt idx="37">
                  <c:v>15.2</c:v>
                </c:pt>
                <c:pt idx="38">
                  <c:v>14.8</c:v>
                </c:pt>
                <c:pt idx="39">
                  <c:v>14.399999999999999</c:v>
                </c:pt>
                <c:pt idx="40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22-46B1-A3D4-0E69DF5C9B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0%</c:formatCode>
                <c:ptCount val="41"/>
                <c:pt idx="0">
                  <c:v>0.5</c:v>
                </c:pt>
                <c:pt idx="1">
                  <c:v>0.51</c:v>
                </c:pt>
                <c:pt idx="2">
                  <c:v>0.52</c:v>
                </c:pt>
                <c:pt idx="3">
                  <c:v>0.53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0.57999999999999996</c:v>
                </c:pt>
                <c:pt idx="9">
                  <c:v>0.59</c:v>
                </c:pt>
                <c:pt idx="10">
                  <c:v>0.6</c:v>
                </c:pt>
                <c:pt idx="11">
                  <c:v>0.61</c:v>
                </c:pt>
                <c:pt idx="12">
                  <c:v>0.62</c:v>
                </c:pt>
                <c:pt idx="13">
                  <c:v>0.63</c:v>
                </c:pt>
                <c:pt idx="14">
                  <c:v>0.64</c:v>
                </c:pt>
                <c:pt idx="15">
                  <c:v>0.65</c:v>
                </c:pt>
                <c:pt idx="16">
                  <c:v>0.66</c:v>
                </c:pt>
                <c:pt idx="17">
                  <c:v>0.67</c:v>
                </c:pt>
                <c:pt idx="18">
                  <c:v>0.68</c:v>
                </c:pt>
                <c:pt idx="19">
                  <c:v>0.69</c:v>
                </c:pt>
                <c:pt idx="20">
                  <c:v>0.7</c:v>
                </c:pt>
                <c:pt idx="21">
                  <c:v>0.71</c:v>
                </c:pt>
                <c:pt idx="22">
                  <c:v>0.72</c:v>
                </c:pt>
                <c:pt idx="23">
                  <c:v>0.73</c:v>
                </c:pt>
                <c:pt idx="24">
                  <c:v>0.74</c:v>
                </c:pt>
                <c:pt idx="25">
                  <c:v>0.75</c:v>
                </c:pt>
                <c:pt idx="26">
                  <c:v>0.76</c:v>
                </c:pt>
                <c:pt idx="27">
                  <c:v>0.77</c:v>
                </c:pt>
                <c:pt idx="28">
                  <c:v>0.78</c:v>
                </c:pt>
                <c:pt idx="29">
                  <c:v>0.79</c:v>
                </c:pt>
                <c:pt idx="30">
                  <c:v>0.8</c:v>
                </c:pt>
                <c:pt idx="31">
                  <c:v>0.81</c:v>
                </c:pt>
                <c:pt idx="32">
                  <c:v>0.82</c:v>
                </c:pt>
                <c:pt idx="33">
                  <c:v>0.83</c:v>
                </c:pt>
                <c:pt idx="34">
                  <c:v>0.84</c:v>
                </c:pt>
                <c:pt idx="35">
                  <c:v>0.85</c:v>
                </c:pt>
                <c:pt idx="36">
                  <c:v>0.86</c:v>
                </c:pt>
                <c:pt idx="37">
                  <c:v>0.87</c:v>
                </c:pt>
                <c:pt idx="38">
                  <c:v>0.88</c:v>
                </c:pt>
                <c:pt idx="39">
                  <c:v>0.89</c:v>
                </c:pt>
                <c:pt idx="40">
                  <c:v>0.9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22-46B1-A3D4-0E69DF5C9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3695727"/>
        <c:axId val="1423706543"/>
      </c:lineChart>
      <c:catAx>
        <c:axId val="1423695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Prediction Effectiveness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706543"/>
        <c:crosses val="autoZero"/>
        <c:auto val="0"/>
        <c:lblAlgn val="ctr"/>
        <c:lblOffset val="100"/>
        <c:tickLblSkip val="5"/>
        <c:noMultiLvlLbl val="0"/>
      </c:catAx>
      <c:valAx>
        <c:axId val="1423706543"/>
        <c:scaling>
          <c:orientation val="minMax"/>
          <c:max val="35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Processing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69572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2.4972855947587153E-2"/>
                  <c:y val="-2.47758770745834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EC5-4570-87F4-AFA8B30C3C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All countries / All words</c:v>
                </c:pt>
                <c:pt idx="1">
                  <c:v>Include exclusion of words</c:v>
                </c:pt>
                <c:pt idx="2">
                  <c:v>Only Spanish-Mexico</c:v>
                </c:pt>
                <c:pt idx="3">
                  <c:v>Improved word depuration</c:v>
                </c:pt>
                <c:pt idx="4">
                  <c:v>Names reduction</c:v>
                </c:pt>
                <c:pt idx="5">
                  <c:v>Square of words counts</c:v>
                </c:pt>
                <c:pt idx="6">
                  <c:v>Extended Training Records</c:v>
                </c:pt>
                <c:pt idx="7">
                  <c:v>Configuration Parameters</c:v>
                </c:pt>
                <c:pt idx="8">
                  <c:v>Data Range Selection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0.61</c:v>
                </c:pt>
                <c:pt idx="1">
                  <c:v>0.63</c:v>
                </c:pt>
                <c:pt idx="2">
                  <c:v>0.7</c:v>
                </c:pt>
                <c:pt idx="3">
                  <c:v>0.75</c:v>
                </c:pt>
                <c:pt idx="4">
                  <c:v>0.76</c:v>
                </c:pt>
                <c:pt idx="5">
                  <c:v>0.79</c:v>
                </c:pt>
                <c:pt idx="6">
                  <c:v>0.81</c:v>
                </c:pt>
                <c:pt idx="7">
                  <c:v>0.82</c:v>
                </c:pt>
                <c:pt idx="8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C5-4570-87F4-AFA8B30C3C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RandomForest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1.2486427973793577E-2"/>
                  <c:y val="-2.47758770745834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EC5-4570-87F4-AFA8B30C3C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All countries / All words</c:v>
                </c:pt>
                <c:pt idx="1">
                  <c:v>Include exclusion of words</c:v>
                </c:pt>
                <c:pt idx="2">
                  <c:v>Only Spanish-Mexico</c:v>
                </c:pt>
                <c:pt idx="3">
                  <c:v>Improved word depuration</c:v>
                </c:pt>
                <c:pt idx="4">
                  <c:v>Names reduction</c:v>
                </c:pt>
                <c:pt idx="5">
                  <c:v>Square of words counts</c:v>
                </c:pt>
                <c:pt idx="6">
                  <c:v>Extended Training Records</c:v>
                </c:pt>
                <c:pt idx="7">
                  <c:v>Configuration Parameters</c:v>
                </c:pt>
                <c:pt idx="8">
                  <c:v>Data Range Selection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0.6</c:v>
                </c:pt>
                <c:pt idx="1">
                  <c:v>0.62</c:v>
                </c:pt>
                <c:pt idx="2">
                  <c:v>0.62</c:v>
                </c:pt>
                <c:pt idx="3">
                  <c:v>0.62</c:v>
                </c:pt>
                <c:pt idx="4">
                  <c:v>0.75</c:v>
                </c:pt>
                <c:pt idx="5">
                  <c:v>0.72</c:v>
                </c:pt>
                <c:pt idx="6">
                  <c:v>0.74</c:v>
                </c:pt>
                <c:pt idx="7">
                  <c:v>0.75</c:v>
                </c:pt>
                <c:pt idx="8">
                  <c:v>0.76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C5-4570-87F4-AFA8B30C3C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081071328965596E-2"/>
                  <c:y val="-3.0969846343229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EC5-4570-87F4-AFA8B30C3C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All countries / All words</c:v>
                </c:pt>
                <c:pt idx="1">
                  <c:v>Include exclusion of words</c:v>
                </c:pt>
                <c:pt idx="2">
                  <c:v>Only Spanish-Mexico</c:v>
                </c:pt>
                <c:pt idx="3">
                  <c:v>Improved word depuration</c:v>
                </c:pt>
                <c:pt idx="4">
                  <c:v>Names reduction</c:v>
                </c:pt>
                <c:pt idx="5">
                  <c:v>Square of words counts</c:v>
                </c:pt>
                <c:pt idx="6">
                  <c:v>Extended Training Records</c:v>
                </c:pt>
                <c:pt idx="7">
                  <c:v>Configuration Parameters</c:v>
                </c:pt>
                <c:pt idx="8">
                  <c:v>Data Range Selection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  <c:pt idx="7">
                  <c:v>0.75</c:v>
                </c:pt>
                <c:pt idx="8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C5-4570-87F4-AFA8B30C3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3695727"/>
        <c:axId val="1423706543"/>
      </c:lineChart>
      <c:catAx>
        <c:axId val="1423695727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706543"/>
        <c:crosses val="autoZero"/>
        <c:auto val="1"/>
        <c:lblAlgn val="ctr"/>
        <c:lblOffset val="100"/>
        <c:tickMarkSkip val="1"/>
        <c:noMultiLvlLbl val="0"/>
      </c:catAx>
      <c:valAx>
        <c:axId val="1423706543"/>
        <c:scaling>
          <c:orientation val="minMax"/>
          <c:max val="0.9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695727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A5358-8A99-4F0F-B6E2-76157A68901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AA864-A240-4673-B97F-4485D328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5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Hola, gracias de </a:t>
            </a:r>
            <a:r>
              <a:rPr lang="en-US" dirty="0" err="1"/>
              <a:t>antemano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, mi </a:t>
            </a:r>
            <a:r>
              <a:rPr lang="en-US" dirty="0" err="1"/>
              <a:t>nombre</a:t>
            </a:r>
            <a:r>
              <a:rPr lang="en-US" dirty="0"/>
              <a:t> es Mario Morales, de CEMEX y les </a:t>
            </a:r>
            <a:r>
              <a:rPr lang="en-US" dirty="0" err="1"/>
              <a:t>presentaré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modelo</a:t>
            </a:r>
            <a:r>
              <a:rPr lang="en-US" dirty="0"/>
              <a:t> predictive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 de service desk.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AA864-A240-4673-B97F-4485D3286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0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</a:t>
            </a:r>
            <a:r>
              <a:rPr lang="en-US" dirty="0" err="1"/>
              <a:t>Sigueintes</a:t>
            </a:r>
            <a:r>
              <a:rPr lang="en-US" dirty="0"/>
              <a:t> pasos:</a:t>
            </a:r>
          </a:p>
          <a:p>
            <a:endParaRPr lang="en-US" dirty="0"/>
          </a:p>
          <a:p>
            <a:r>
              <a:rPr lang="en-US" dirty="0" err="1"/>
              <a:t>Hacer</a:t>
            </a:r>
            <a:r>
              <a:rPr lang="en-US" dirty="0"/>
              <a:t> la </a:t>
            </a:r>
            <a:r>
              <a:rPr lang="en-US" dirty="0" err="1"/>
              <a:t>imlementación</a:t>
            </a:r>
            <a:r>
              <a:rPr lang="en-US" dirty="0"/>
              <a:t> para Mexico,</a:t>
            </a:r>
          </a:p>
          <a:p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continuar</a:t>
            </a:r>
            <a:r>
              <a:rPr lang="en-US" dirty="0"/>
              <a:t> con las </a:t>
            </a:r>
            <a:r>
              <a:rPr lang="en-US" dirty="0" err="1"/>
              <a:t>mejoras</a:t>
            </a:r>
            <a:r>
              <a:rPr lang="en-US" dirty="0"/>
              <a:t> al </a:t>
            </a:r>
            <a:r>
              <a:rPr lang="en-US" dirty="0" err="1"/>
              <a:t>modelo</a:t>
            </a:r>
            <a:r>
              <a:rPr lang="en-US" dirty="0"/>
              <a:t> para tartar de </a:t>
            </a: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efectvidad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  bueno, </a:t>
            </a:r>
            <a:r>
              <a:rPr lang="en-US" dirty="0" err="1"/>
              <a:t>posteriormente</a:t>
            </a:r>
            <a:r>
              <a:rPr lang="en-US" dirty="0"/>
              <a:t> </a:t>
            </a:r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y </a:t>
            </a:r>
            <a:r>
              <a:rPr lang="en-US" dirty="0" err="1"/>
              <a:t>países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AA864-A240-4673-B97F-4485D3286F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3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Hasta </a:t>
            </a:r>
            <a:r>
              <a:rPr lang="en-US" dirty="0" err="1"/>
              <a:t>aquí</a:t>
            </a:r>
            <a:r>
              <a:rPr lang="en-US" dirty="0"/>
              <a:t> la </a:t>
            </a:r>
            <a:r>
              <a:rPr lang="en-US" dirty="0" err="1"/>
              <a:t>presentación</a:t>
            </a:r>
            <a:r>
              <a:rPr lang="en-US" dirty="0"/>
              <a:t>, </a:t>
            </a:r>
          </a:p>
          <a:p>
            <a:r>
              <a:rPr lang="en-US" dirty="0" err="1"/>
              <a:t>Muchas</a:t>
            </a:r>
            <a:r>
              <a:rPr lang="en-US" dirty="0"/>
              <a:t> gracias, </a:t>
            </a:r>
            <a:r>
              <a:rPr lang="en-US" dirty="0" err="1"/>
              <a:t>cualqueir</a:t>
            </a:r>
            <a:r>
              <a:rPr lang="en-US" dirty="0"/>
              <a:t> </a:t>
            </a:r>
            <a:r>
              <a:rPr lang="en-US" dirty="0" err="1"/>
              <a:t>pregunta</a:t>
            </a:r>
            <a:r>
              <a:rPr lang="en-US" dirty="0"/>
              <a:t> </a:t>
            </a:r>
            <a:r>
              <a:rPr lang="en-US" dirty="0" err="1"/>
              <a:t>estoy</a:t>
            </a:r>
            <a:r>
              <a:rPr lang="en-US" dirty="0"/>
              <a:t> a sus </a:t>
            </a:r>
            <a:r>
              <a:rPr lang="en-US" dirty="0" err="1"/>
              <a:t>órdenes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AA864-A240-4673-B97F-4485D3286F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1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agenda es la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r>
              <a:rPr lang="en-US" dirty="0" err="1"/>
              <a:t>Primermante</a:t>
            </a:r>
            <a:r>
              <a:rPr lang="en-US" dirty="0"/>
              <a:t> </a:t>
            </a:r>
            <a:r>
              <a:rPr lang="en-US" dirty="0" err="1"/>
              <a:t>plantearemios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excenario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, que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necesidad</a:t>
            </a:r>
            <a:r>
              <a:rPr lang="en-US" dirty="0"/>
              <a:t> actual, real en CEMEX, y un poco de información que </a:t>
            </a:r>
            <a:r>
              <a:rPr lang="en-US" dirty="0" err="1"/>
              <a:t>ayude</a:t>
            </a:r>
            <a:r>
              <a:rPr lang="en-US" dirty="0"/>
              <a:t> </a:t>
            </a:r>
            <a:r>
              <a:rPr lang="en-US" dirty="0" err="1"/>
              <a:t>dimensionarlo</a:t>
            </a:r>
            <a:endParaRPr lang="en-US" dirty="0"/>
          </a:p>
          <a:p>
            <a:r>
              <a:rPr lang="en-US" dirty="0" err="1"/>
              <a:t>Después</a:t>
            </a:r>
            <a:r>
              <a:rPr lang="en-US" dirty="0"/>
              <a:t> la idea de la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datasicence</a:t>
            </a:r>
            <a:r>
              <a:rPr lang="en-US" dirty="0"/>
              <a:t>.</a:t>
            </a:r>
          </a:p>
          <a:p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entraremos</a:t>
            </a:r>
            <a:r>
              <a:rPr lang="en-US" dirty="0"/>
              <a:t> aver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detalle</a:t>
            </a:r>
            <a:r>
              <a:rPr lang="en-US" dirty="0"/>
              <a:t> del Desarrollo de la </a:t>
            </a:r>
            <a:r>
              <a:rPr lang="en-US" dirty="0" err="1"/>
              <a:t>solución</a:t>
            </a:r>
            <a:r>
              <a:rPr lang="en-US" dirty="0"/>
              <a:t> / Como </a:t>
            </a:r>
            <a:r>
              <a:rPr lang="en-US" dirty="0" err="1"/>
              <a:t>definimos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 o baseline,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retos</a:t>
            </a:r>
            <a:r>
              <a:rPr lang="en-US" dirty="0"/>
              <a:t> que se </a:t>
            </a:r>
            <a:r>
              <a:rPr lang="en-US" dirty="0" err="1"/>
              <a:t>presentaron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afrontaron</a:t>
            </a:r>
            <a:r>
              <a:rPr lang="en-US" dirty="0"/>
              <a:t> y </a:t>
            </a:r>
            <a:r>
              <a:rPr lang="en-US" dirty="0" err="1"/>
              <a:t>como</a:t>
            </a:r>
            <a:r>
              <a:rPr lang="en-US" dirty="0"/>
              <a:t>  </a:t>
            </a:r>
            <a:r>
              <a:rPr lang="en-US" dirty="0" err="1"/>
              <a:t>fuimos</a:t>
            </a:r>
            <a:r>
              <a:rPr lang="en-US" dirty="0"/>
              <a:t> </a:t>
            </a:r>
            <a:r>
              <a:rPr lang="en-US" dirty="0" err="1"/>
              <a:t>llevando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a un </a:t>
            </a:r>
            <a:r>
              <a:rPr lang="en-US" dirty="0" err="1"/>
              <a:t>nivel</a:t>
            </a:r>
            <a:r>
              <a:rPr lang="en-US" dirty="0"/>
              <a:t> que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</a:t>
            </a:r>
            <a:r>
              <a:rPr lang="en-US" dirty="0" err="1"/>
              <a:t>esperado</a:t>
            </a:r>
            <a:r>
              <a:rPr lang="en-US" dirty="0"/>
              <a:t>.</a:t>
            </a:r>
          </a:p>
          <a:p>
            <a:r>
              <a:rPr lang="en-US" dirty="0" err="1"/>
              <a:t>tambien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conclusions que se </a:t>
            </a:r>
            <a:r>
              <a:rPr lang="en-US" dirty="0" err="1"/>
              <a:t>identificaron</a:t>
            </a:r>
            <a:r>
              <a:rPr lang="en-US" dirty="0"/>
              <a:t> en ese </a:t>
            </a:r>
            <a:r>
              <a:rPr lang="en-US" dirty="0" err="1"/>
              <a:t>proceso</a:t>
            </a:r>
            <a:r>
              <a:rPr lang="en-US" dirty="0"/>
              <a:t>.</a:t>
            </a:r>
          </a:p>
          <a:p>
            <a:r>
              <a:rPr lang="en-US" dirty="0" err="1"/>
              <a:t>Finalmente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operativa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costos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beneficios</a:t>
            </a:r>
            <a:r>
              <a:rPr lang="en-US" dirty="0"/>
              <a:t> que </a:t>
            </a:r>
            <a:r>
              <a:rPr lang="en-US" dirty="0" err="1"/>
              <a:t>podremos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y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serían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pasos.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AA864-A240-4673-B97F-4485D3286F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 </a:t>
            </a:r>
            <a:r>
              <a:rPr lang="en-US" dirty="0" err="1"/>
              <a:t>problema</a:t>
            </a:r>
            <a:r>
              <a:rPr lang="en-US" dirty="0"/>
              <a:t>: En CEMEX </a:t>
            </a:r>
            <a:r>
              <a:rPr lang="en-US" dirty="0" err="1"/>
              <a:t>recientemente</a:t>
            </a:r>
            <a:r>
              <a:rPr lang="en-US" dirty="0"/>
              <a:t> se </a:t>
            </a:r>
            <a:r>
              <a:rPr lang="en-US" dirty="0" err="1"/>
              <a:t>acaba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transición</a:t>
            </a:r>
            <a:r>
              <a:rPr lang="en-US" dirty="0"/>
              <a:t> del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 de service desk,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que </a:t>
            </a:r>
            <a:r>
              <a:rPr lang="en-US" dirty="0" err="1"/>
              <a:t>cerca</a:t>
            </a:r>
            <a:r>
              <a:rPr lang="en-US" dirty="0"/>
              <a:t> del 90% del </a:t>
            </a:r>
            <a:r>
              <a:rPr lang="en-US" dirty="0" err="1"/>
              <a:t>equipo</a:t>
            </a:r>
            <a:r>
              <a:rPr lang="en-US" dirty="0"/>
              <a:t> son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Por </a:t>
            </a:r>
            <a:r>
              <a:rPr lang="en-US" dirty="0" err="1"/>
              <a:t>eso</a:t>
            </a:r>
            <a:r>
              <a:rPr lang="en-US" dirty="0"/>
              <a:t>, es de </a:t>
            </a:r>
            <a:r>
              <a:rPr lang="en-US" dirty="0" err="1"/>
              <a:t>esperarse</a:t>
            </a:r>
            <a:r>
              <a:rPr lang="en-US" dirty="0"/>
              <a:t> un </a:t>
            </a:r>
            <a:r>
              <a:rPr lang="en-US" dirty="0" err="1"/>
              <a:t>impcto</a:t>
            </a:r>
            <a:r>
              <a:rPr lang="en-US" dirty="0"/>
              <a:t> 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de servicios </a:t>
            </a:r>
            <a:r>
              <a:rPr lang="en-US" dirty="0" err="1"/>
              <a:t>debido</a:t>
            </a:r>
            <a:r>
              <a:rPr lang="en-US" dirty="0"/>
              <a:t> a la </a:t>
            </a:r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, que </a:t>
            </a:r>
            <a:r>
              <a:rPr lang="en-US" dirty="0" err="1"/>
              <a:t>afecta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en a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resolutores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tickets.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Objetivo</a:t>
            </a:r>
            <a:r>
              <a:rPr lang="en-US" dirty="0"/>
              <a:t>:</a:t>
            </a:r>
          </a:p>
          <a:p>
            <a:r>
              <a:rPr lang="en-US" dirty="0"/>
              <a:t>Lo que </a:t>
            </a:r>
            <a:r>
              <a:rPr lang="en-US" dirty="0" err="1"/>
              <a:t>buscamos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es un </a:t>
            </a:r>
            <a:r>
              <a:rPr lang="en-US" dirty="0" err="1"/>
              <a:t>modelo</a:t>
            </a:r>
            <a:r>
              <a:rPr lang="en-US" dirty="0"/>
              <a:t> predictive que  </a:t>
            </a:r>
            <a:r>
              <a:rPr lang="en-US" dirty="0" err="1"/>
              <a:t>ayude</a:t>
            </a:r>
            <a:r>
              <a:rPr lang="en-US" dirty="0"/>
              <a:t> al </a:t>
            </a:r>
            <a:r>
              <a:rPr lang="en-US" dirty="0" err="1"/>
              <a:t>equipo</a:t>
            </a:r>
            <a:r>
              <a:rPr lang="en-US" dirty="0"/>
              <a:t> de service desk, 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r>
              <a:rPr lang="en-US" dirty="0"/>
              <a:t> al </a:t>
            </a:r>
            <a:r>
              <a:rPr lang="en-US" dirty="0" err="1"/>
              <a:t>equipo</a:t>
            </a:r>
            <a:r>
              <a:rPr lang="en-US" dirty="0"/>
              <a:t> que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asignarse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ticket, y </a:t>
            </a:r>
            <a:r>
              <a:rPr lang="en-US" dirty="0" err="1"/>
              <a:t>reduciendo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tiempos</a:t>
            </a:r>
            <a:r>
              <a:rPr lang="en-US" dirty="0"/>
              <a:t> </a:t>
            </a:r>
            <a:r>
              <a:rPr lang="en-US" dirty="0" err="1"/>
              <a:t>muertos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ticket </a:t>
            </a:r>
            <a:r>
              <a:rPr lang="en-US" dirty="0" err="1"/>
              <a:t>están</a:t>
            </a:r>
            <a:r>
              <a:rPr lang="en-US" dirty="0"/>
              <a:t> en </a:t>
            </a:r>
            <a:r>
              <a:rPr lang="en-US" dirty="0" err="1"/>
              <a:t>espera</a:t>
            </a:r>
            <a:r>
              <a:rPr lang="en-US" dirty="0"/>
              <a:t> de ser </a:t>
            </a:r>
            <a:r>
              <a:rPr lang="en-US" dirty="0" err="1"/>
              <a:t>atendidos</a:t>
            </a:r>
            <a:r>
              <a:rPr lang="en-US" dirty="0"/>
              <a:t> y </a:t>
            </a:r>
            <a:r>
              <a:rPr lang="en-US" dirty="0" err="1"/>
              <a:t>por</a:t>
            </a:r>
            <a:r>
              <a:rPr lang="en-US" dirty="0"/>
              <a:t> lo tanto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resolución</a:t>
            </a:r>
            <a:r>
              <a:rPr lang="en-US" dirty="0"/>
              <a:t>.</a:t>
            </a:r>
          </a:p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ayudará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en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coyuntura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igualmente</a:t>
            </a:r>
            <a:r>
              <a:rPr lang="en-US" dirty="0"/>
              <a:t> 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 son de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rotación</a:t>
            </a:r>
            <a:r>
              <a:rPr lang="en-US" dirty="0"/>
              <a:t> y en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 de </a:t>
            </a:r>
            <a:r>
              <a:rPr lang="en-US" dirty="0" err="1"/>
              <a:t>recurso</a:t>
            </a:r>
            <a:r>
              <a:rPr lang="en-US" dirty="0"/>
              <a:t>, se </a:t>
            </a:r>
            <a:r>
              <a:rPr lang="en-US" dirty="0" err="1"/>
              <a:t>debe</a:t>
            </a:r>
            <a:r>
              <a:rPr lang="en-US" dirty="0"/>
              <a:t> pasar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.</a:t>
            </a:r>
          </a:p>
          <a:p>
            <a:r>
              <a:rPr lang="en-US" dirty="0" err="1"/>
              <a:t>Entonces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</a:t>
            </a:r>
            <a:r>
              <a:rPr lang="en-US" dirty="0" err="1"/>
              <a:t>ayudaría</a:t>
            </a:r>
            <a:r>
              <a:rPr lang="en-US" dirty="0"/>
              <a:t> a que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curvas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, no se </a:t>
            </a:r>
            <a:r>
              <a:rPr lang="en-US" dirty="0" err="1"/>
              <a:t>vean</a:t>
            </a:r>
            <a:r>
              <a:rPr lang="en-US" dirty="0"/>
              <a:t> </a:t>
            </a:r>
            <a:r>
              <a:rPr lang="en-US" dirty="0" err="1"/>
              <a:t>reflejadas</a:t>
            </a:r>
            <a:r>
              <a:rPr lang="en-US" dirty="0"/>
              <a:t> 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serivicio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Usuarios y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sirva</a:t>
            </a:r>
            <a:r>
              <a:rPr lang="en-US" dirty="0"/>
              <a:t> para </a:t>
            </a:r>
            <a:r>
              <a:rPr lang="en-US" dirty="0" err="1"/>
              <a:t>reducir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nuevo </a:t>
            </a:r>
            <a:r>
              <a:rPr lang="en-US" dirty="0" err="1"/>
              <a:t>agente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AA864-A240-4673-B97F-4485D3286F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dar</a:t>
            </a:r>
            <a:r>
              <a:rPr lang="en-US" dirty="0"/>
              <a:t> un poco de idea del </a:t>
            </a:r>
            <a:r>
              <a:rPr lang="en-US" dirty="0" err="1"/>
              <a:t>tamaño</a:t>
            </a:r>
            <a:r>
              <a:rPr lang="en-US" dirty="0"/>
              <a:t> de la </a:t>
            </a:r>
            <a:r>
              <a:rPr lang="en-US" dirty="0" err="1"/>
              <a:t>operación</a:t>
            </a:r>
            <a:r>
              <a:rPr lang="en-US" dirty="0"/>
              <a:t>, les </a:t>
            </a:r>
            <a:r>
              <a:rPr lang="en-US" dirty="0" err="1"/>
              <a:t>explico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 service desk </a:t>
            </a:r>
            <a:r>
              <a:rPr lang="en-US" dirty="0" err="1"/>
              <a:t>recibe</a:t>
            </a:r>
            <a:r>
              <a:rPr lang="en-US" dirty="0"/>
              <a:t> un </a:t>
            </a:r>
            <a:r>
              <a:rPr lang="en-US" dirty="0" err="1"/>
              <a:t>promedio</a:t>
            </a:r>
            <a:r>
              <a:rPr lang="en-US" dirty="0"/>
              <a:t> de 31k tickets al </a:t>
            </a:r>
            <a:r>
              <a:rPr lang="en-US" dirty="0" err="1"/>
              <a:t>mes</a:t>
            </a:r>
            <a:r>
              <a:rPr lang="en-US" dirty="0"/>
              <a:t>, </a:t>
            </a:r>
            <a:r>
              <a:rPr lang="en-US" dirty="0" err="1"/>
              <a:t>casi</a:t>
            </a:r>
            <a:r>
              <a:rPr lang="en-US" dirty="0"/>
              <a:t> la </a:t>
            </a:r>
            <a:r>
              <a:rPr lang="en-US" dirty="0" err="1"/>
              <a:t>mitad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48% </a:t>
            </a:r>
            <a:r>
              <a:rPr lang="en-US" dirty="0" err="1"/>
              <a:t>provienen</a:t>
            </a:r>
            <a:r>
              <a:rPr lang="en-US" dirty="0"/>
              <a:t> de la </a:t>
            </a:r>
            <a:r>
              <a:rPr lang="en-US" dirty="0" err="1"/>
              <a:t>operación</a:t>
            </a:r>
            <a:r>
              <a:rPr lang="en-US" dirty="0"/>
              <a:t> de Mexico, </a:t>
            </a:r>
            <a:r>
              <a:rPr lang="en-US" dirty="0" err="1"/>
              <a:t>el</a:t>
            </a:r>
            <a:r>
              <a:rPr lang="en-US" dirty="0"/>
              <a:t> resto </a:t>
            </a:r>
            <a:r>
              <a:rPr lang="en-US" dirty="0" err="1"/>
              <a:t>viene</a:t>
            </a:r>
            <a:r>
              <a:rPr lang="en-US" dirty="0"/>
              <a:t> de la </a:t>
            </a:r>
            <a:r>
              <a:rPr lang="en-US" dirty="0" err="1"/>
              <a:t>operación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global, que son 32 </a:t>
            </a:r>
            <a:r>
              <a:rPr lang="en-US" dirty="0" err="1"/>
              <a:t>países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procesamiento</a:t>
            </a:r>
            <a:r>
              <a:rPr lang="en-US" dirty="0"/>
              <a:t> de tickets, es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recibirlo</a:t>
            </a:r>
            <a:r>
              <a:rPr lang="en-US" dirty="0"/>
              <a:t>, </a:t>
            </a:r>
            <a:r>
              <a:rPr lang="en-US" dirty="0" err="1"/>
              <a:t>entenderlo</a:t>
            </a:r>
            <a:r>
              <a:rPr lang="en-US" dirty="0"/>
              <a:t>,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 que lo </a:t>
            </a:r>
            <a:r>
              <a:rPr lang="en-US" dirty="0" err="1"/>
              <a:t>debe</a:t>
            </a:r>
            <a:r>
              <a:rPr lang="en-US" dirty="0"/>
              <a:t> resolver y </a:t>
            </a:r>
            <a:r>
              <a:rPr lang="en-US" dirty="0" err="1"/>
              <a:t>documentarlo</a:t>
            </a:r>
            <a:r>
              <a:rPr lang="en-US" dirty="0"/>
              <a:t> en la </a:t>
            </a:r>
            <a:r>
              <a:rPr lang="en-US" dirty="0" err="1"/>
              <a:t>herramienta</a:t>
            </a:r>
            <a:r>
              <a:rPr lang="en-US" dirty="0"/>
              <a:t> es de 30 mins.</a:t>
            </a:r>
          </a:p>
          <a:p>
            <a:endParaRPr lang="en-US" dirty="0"/>
          </a:p>
          <a:p>
            <a:r>
              <a:rPr lang="en-US" dirty="0"/>
              <a:t>Lo que </a:t>
            </a:r>
            <a:r>
              <a:rPr lang="en-US" dirty="0" err="1"/>
              <a:t>hemos</a:t>
            </a:r>
            <a:r>
              <a:rPr lang="en-US" dirty="0"/>
              <a:t> visto es que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agentes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, les </a:t>
            </a:r>
            <a:r>
              <a:rPr lang="en-US" dirty="0" err="1"/>
              <a:t>toma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5 mins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,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ticket </a:t>
            </a:r>
            <a:r>
              <a:rPr lang="en-US" dirty="0" err="1"/>
              <a:t>tienen</a:t>
            </a:r>
            <a:r>
              <a:rPr lang="en-US" dirty="0"/>
              <a:t> que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quien</a:t>
            </a:r>
            <a:r>
              <a:rPr lang="en-US" dirty="0"/>
              <a:t> lo </a:t>
            </a:r>
            <a:r>
              <a:rPr lang="en-US" dirty="0" err="1"/>
              <a:t>resolvío</a:t>
            </a:r>
            <a:r>
              <a:rPr lang="en-US" dirty="0"/>
              <a:t> y </a:t>
            </a:r>
            <a:r>
              <a:rPr lang="en-US" dirty="0" err="1"/>
              <a:t>asignarlo</a:t>
            </a:r>
            <a:r>
              <a:rPr lang="en-US" dirty="0"/>
              <a:t>.</a:t>
            </a:r>
          </a:p>
          <a:p>
            <a:r>
              <a:rPr lang="en-US" dirty="0" err="1"/>
              <a:t>Mientras</a:t>
            </a:r>
            <a:r>
              <a:rPr lang="en-US" dirty="0"/>
              <a:t> que un </a:t>
            </a:r>
            <a:r>
              <a:rPr lang="en-US" dirty="0" err="1"/>
              <a:t>agente</a:t>
            </a:r>
            <a:r>
              <a:rPr lang="en-US" dirty="0"/>
              <a:t> con </a:t>
            </a:r>
            <a:r>
              <a:rPr lang="en-US" dirty="0" err="1"/>
              <a:t>experiencia</a:t>
            </a:r>
            <a:r>
              <a:rPr lang="en-US" dirty="0"/>
              <a:t>, se </a:t>
            </a:r>
            <a:r>
              <a:rPr lang="en-US" dirty="0" err="1"/>
              <a:t>tarda</a:t>
            </a:r>
            <a:r>
              <a:rPr lang="en-US" dirty="0"/>
              <a:t> en </a:t>
            </a:r>
            <a:r>
              <a:rPr lang="en-US" dirty="0" err="1"/>
              <a:t>promedio</a:t>
            </a:r>
            <a:r>
              <a:rPr lang="en-US" dirty="0"/>
              <a:t> 2 </a:t>
            </a:r>
            <a:r>
              <a:rPr lang="en-US" dirty="0" err="1"/>
              <a:t>minutos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conoce</a:t>
            </a:r>
            <a:r>
              <a:rPr lang="en-US" dirty="0"/>
              <a:t>, y solo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hacer</a:t>
            </a:r>
            <a:r>
              <a:rPr lang="en-US" dirty="0"/>
              <a:t> ese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r>
              <a:rPr lang="en-US" dirty="0"/>
              <a:t> de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Entonces</a:t>
            </a:r>
            <a:r>
              <a:rPr lang="en-US" dirty="0"/>
              <a:t>, ¿Como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reducir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agentes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similar al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agentes</a:t>
            </a:r>
            <a:r>
              <a:rPr lang="en-US" dirty="0"/>
              <a:t> </a:t>
            </a:r>
            <a:r>
              <a:rPr lang="en-US" dirty="0" err="1"/>
              <a:t>experimentados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AA864-A240-4673-B97F-4485D3286F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Bueno, </a:t>
            </a:r>
            <a:r>
              <a:rPr lang="en-US" dirty="0" err="1"/>
              <a:t>esta</a:t>
            </a:r>
            <a:r>
              <a:rPr lang="en-US" dirty="0"/>
              <a:t> es la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propuesta</a:t>
            </a:r>
            <a:r>
              <a:rPr lang="en-US" dirty="0"/>
              <a:t>.</a:t>
            </a:r>
          </a:p>
          <a:p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predictivo</a:t>
            </a:r>
            <a:r>
              <a:rPr lang="en-US" dirty="0"/>
              <a:t>, que:</a:t>
            </a:r>
          </a:p>
          <a:p>
            <a:pPr marL="171450" indent="-171450">
              <a:buFontTx/>
              <a:buChar char="-"/>
            </a:pPr>
            <a:r>
              <a:rPr lang="en-US" dirty="0"/>
              <a:t>Uno, </a:t>
            </a:r>
            <a:r>
              <a:rPr lang="en-US" dirty="0" err="1"/>
              <a:t>Reciva</a:t>
            </a:r>
            <a:r>
              <a:rPr lang="en-US" dirty="0"/>
              <a:t> la información de </a:t>
            </a:r>
            <a:r>
              <a:rPr lang="en-US" dirty="0" err="1"/>
              <a:t>solicitud</a:t>
            </a:r>
            <a:r>
              <a:rPr lang="en-US" dirty="0"/>
              <a:t> del </a:t>
            </a:r>
            <a:r>
              <a:rPr lang="en-US" dirty="0" err="1"/>
              <a:t>usuario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Que sea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 y </a:t>
            </a:r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, </a:t>
            </a:r>
            <a:r>
              <a:rPr lang="en-US" dirty="0" err="1"/>
              <a:t>proponer</a:t>
            </a:r>
            <a:r>
              <a:rPr lang="en-US" dirty="0"/>
              <a:t> un </a:t>
            </a:r>
            <a:r>
              <a:rPr lang="en-US" dirty="0" err="1"/>
              <a:t>grupo</a:t>
            </a:r>
            <a:r>
              <a:rPr lang="en-US" dirty="0"/>
              <a:t> a </a:t>
            </a:r>
            <a:r>
              <a:rPr lang="en-US" dirty="0" err="1"/>
              <a:t>asignar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El </a:t>
            </a:r>
            <a:r>
              <a:rPr lang="en-US" dirty="0" err="1"/>
              <a:t>agente</a:t>
            </a:r>
            <a:r>
              <a:rPr lang="en-US" dirty="0"/>
              <a:t>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aceptar</a:t>
            </a:r>
            <a:r>
              <a:rPr lang="en-US" dirty="0"/>
              <a:t> o </a:t>
            </a:r>
            <a:r>
              <a:rPr lang="en-US" dirty="0" err="1"/>
              <a:t>rechazar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,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vea</a:t>
            </a:r>
            <a:r>
              <a:rPr lang="en-US" dirty="0"/>
              <a:t> la </a:t>
            </a:r>
            <a:r>
              <a:rPr lang="en-US" dirty="0" err="1"/>
              <a:t>descripción</a:t>
            </a:r>
            <a:r>
              <a:rPr lang="en-US" dirty="0"/>
              <a:t> del </a:t>
            </a:r>
            <a:r>
              <a:rPr lang="en-US" dirty="0" err="1"/>
              <a:t>grupo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suena</a:t>
            </a:r>
            <a:r>
              <a:rPr lang="en-US" dirty="0"/>
              <a:t> </a:t>
            </a:r>
            <a:r>
              <a:rPr lang="en-US" dirty="0" err="1"/>
              <a:t>congruente</a:t>
            </a:r>
            <a:r>
              <a:rPr lang="en-US" dirty="0"/>
              <a:t> o no.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Esa</a:t>
            </a:r>
            <a:r>
              <a:rPr lang="en-US" dirty="0"/>
              <a:t> es la idea general, </a:t>
            </a:r>
            <a:r>
              <a:rPr lang="en-US" dirty="0" err="1"/>
              <a:t>pasemos</a:t>
            </a:r>
            <a:r>
              <a:rPr lang="en-US" dirty="0"/>
              <a:t> 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Desarrollo de la </a:t>
            </a:r>
            <a:r>
              <a:rPr lang="en-US" dirty="0" err="1"/>
              <a:t>solución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AA864-A240-4673-B97F-4485D3286F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Primero </a:t>
            </a:r>
            <a:r>
              <a:rPr lang="en-US" dirty="0" err="1"/>
              <a:t>debemos</a:t>
            </a:r>
            <a:r>
              <a:rPr lang="en-US" dirty="0"/>
              <a:t> definer </a:t>
            </a:r>
            <a:r>
              <a:rPr lang="en-US" dirty="0" err="1"/>
              <a:t>nuestor</a:t>
            </a:r>
            <a:r>
              <a:rPr lang="en-US" dirty="0"/>
              <a:t> baseline, es </a:t>
            </a:r>
            <a:r>
              <a:rPr lang="en-US" dirty="0" err="1"/>
              <a:t>decir</a:t>
            </a:r>
            <a:r>
              <a:rPr lang="en-US" dirty="0"/>
              <a:t>, que tan </a:t>
            </a:r>
            <a:r>
              <a:rPr lang="en-US" dirty="0" err="1"/>
              <a:t>efectivo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ser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predicciones</a:t>
            </a:r>
            <a:r>
              <a:rPr lang="en-US" dirty="0"/>
              <a:t> para que en </a:t>
            </a:r>
            <a:r>
              <a:rPr lang="en-US" dirty="0" err="1"/>
              <a:t>realidad</a:t>
            </a:r>
            <a:r>
              <a:rPr lang="en-US" dirty="0"/>
              <a:t> sea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esto</a:t>
            </a:r>
            <a:r>
              <a:rPr lang="en-US" dirty="0"/>
              <a:t>, </a:t>
            </a:r>
            <a:r>
              <a:rPr lang="en-US" dirty="0" err="1"/>
              <a:t>partimos</a:t>
            </a:r>
            <a:r>
              <a:rPr lang="en-US" dirty="0"/>
              <a:t> de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supuestos</a:t>
            </a:r>
            <a:r>
              <a:rPr lang="en-US" dirty="0"/>
              <a:t>:</a:t>
            </a:r>
          </a:p>
          <a:p>
            <a:r>
              <a:rPr lang="en-US" dirty="0"/>
              <a:t>1-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un nuevo </a:t>
            </a:r>
            <a:r>
              <a:rPr lang="en-US" dirty="0" err="1"/>
              <a:t>avgente</a:t>
            </a:r>
            <a:r>
              <a:rPr lang="en-US" dirty="0"/>
              <a:t> para </a:t>
            </a:r>
            <a:r>
              <a:rPr lang="en-US" dirty="0" err="1"/>
              <a:t>procesar</a:t>
            </a:r>
            <a:r>
              <a:rPr lang="en-US" dirty="0"/>
              <a:t> un ticket es de 5 </a:t>
            </a:r>
            <a:r>
              <a:rPr lang="en-US" dirty="0" err="1"/>
              <a:t>minutos</a:t>
            </a:r>
            <a:r>
              <a:rPr lang="en-US" dirty="0"/>
              <a:t>.</a:t>
            </a:r>
          </a:p>
          <a:p>
            <a:r>
              <a:rPr lang="en-US" dirty="0"/>
              <a:t>2-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estimado</a:t>
            </a:r>
            <a:r>
              <a:rPr lang="en-US" dirty="0"/>
              <a:t> para </a:t>
            </a:r>
            <a:r>
              <a:rPr lang="en-US" dirty="0" err="1"/>
              <a:t>proceesar</a:t>
            </a:r>
            <a:r>
              <a:rPr lang="en-US" dirty="0"/>
              <a:t> un ticket con </a:t>
            </a:r>
            <a:r>
              <a:rPr lang="en-US" dirty="0" err="1"/>
              <a:t>asistencia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es de 1 min.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ven</a:t>
            </a:r>
            <a:r>
              <a:rPr lang="en-US" dirty="0"/>
              <a:t> es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un </a:t>
            </a:r>
            <a:r>
              <a:rPr lang="en-US" dirty="0" err="1"/>
              <a:t>agente</a:t>
            </a:r>
            <a:r>
              <a:rPr lang="en-US" dirty="0"/>
              <a:t> </a:t>
            </a:r>
            <a:r>
              <a:rPr lang="en-US" dirty="0" err="1"/>
              <a:t>experimentado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, y solo </a:t>
            </a:r>
            <a:r>
              <a:rPr lang="en-US" dirty="0" err="1"/>
              <a:t>queda</a:t>
            </a:r>
            <a:r>
              <a:rPr lang="en-US" dirty="0"/>
              <a:t> la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mecánica</a:t>
            </a:r>
            <a:r>
              <a:rPr lang="en-US" dirty="0"/>
              <a:t> en la </a:t>
            </a:r>
            <a:r>
              <a:rPr lang="en-US" dirty="0" err="1"/>
              <a:t>herramienta</a:t>
            </a:r>
            <a:r>
              <a:rPr lang="en-US" dirty="0"/>
              <a:t>)</a:t>
            </a:r>
          </a:p>
          <a:p>
            <a:r>
              <a:rPr lang="en-US" dirty="0"/>
              <a:t>3- EL </a:t>
            </a:r>
            <a:r>
              <a:rPr lang="en-US" dirty="0" err="1"/>
              <a:t>objetivo</a:t>
            </a:r>
            <a:r>
              <a:rPr lang="en-US" dirty="0"/>
              <a:t> es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un </a:t>
            </a:r>
            <a:r>
              <a:rPr lang="en-US" dirty="0" err="1"/>
              <a:t>agente</a:t>
            </a:r>
            <a:r>
              <a:rPr lang="en-US" dirty="0"/>
              <a:t> nuevo sea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que un </a:t>
            </a:r>
            <a:r>
              <a:rPr lang="en-US" dirty="0" err="1"/>
              <a:t>agente</a:t>
            </a:r>
            <a:r>
              <a:rPr lang="en-US" dirty="0"/>
              <a:t> </a:t>
            </a:r>
            <a:r>
              <a:rPr lang="en-US" dirty="0" err="1"/>
              <a:t>experimientado</a:t>
            </a:r>
            <a:r>
              <a:rPr lang="en-US" dirty="0"/>
              <a:t>, en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en 10 ticket,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20 </a:t>
            </a:r>
            <a:r>
              <a:rPr lang="en-US" dirty="0" err="1"/>
              <a:t>minutos</a:t>
            </a:r>
            <a:r>
              <a:rPr lang="en-US" dirty="0"/>
              <a:t> </a:t>
            </a:r>
            <a:r>
              <a:rPr lang="en-US" dirty="0" err="1"/>
              <a:t>procesarlos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esa</a:t>
            </a:r>
            <a:r>
              <a:rPr lang="en-US" dirty="0"/>
              <a:t> información temenos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proyección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modelo</a:t>
            </a:r>
            <a:r>
              <a:rPr lang="en-US" dirty="0"/>
              <a:t> que sea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50% de </a:t>
            </a:r>
            <a:r>
              <a:rPr lang="en-US" dirty="0" err="1"/>
              <a:t>los</a:t>
            </a:r>
            <a:r>
              <a:rPr lang="en-US" dirty="0"/>
              <a:t> ticket, le </a:t>
            </a:r>
            <a:r>
              <a:rPr lang="en-US" dirty="0" err="1"/>
              <a:t>tomará</a:t>
            </a:r>
            <a:r>
              <a:rPr lang="en-US" dirty="0"/>
              <a:t> al nuevo </a:t>
            </a:r>
            <a:r>
              <a:rPr lang="en-US" dirty="0" err="1"/>
              <a:t>gente</a:t>
            </a:r>
            <a:r>
              <a:rPr lang="en-US" dirty="0"/>
              <a:t> 30 </a:t>
            </a:r>
            <a:r>
              <a:rPr lang="en-US" dirty="0" err="1"/>
              <a:t>minutos</a:t>
            </a:r>
            <a:r>
              <a:rPr lang="en-US" dirty="0"/>
              <a:t> </a:t>
            </a:r>
            <a:r>
              <a:rPr lang="en-US" dirty="0" err="1"/>
              <a:t>procesar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20 tickets.</a:t>
            </a:r>
          </a:p>
          <a:p>
            <a:r>
              <a:rPr lang="en-US" dirty="0"/>
              <a:t>Es </a:t>
            </a:r>
            <a:r>
              <a:rPr lang="en-US" dirty="0" err="1"/>
              <a:t>decir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10 tickets, la </a:t>
            </a:r>
            <a:r>
              <a:rPr lang="en-US" dirty="0" err="1"/>
              <a:t>mitad</a:t>
            </a:r>
            <a:r>
              <a:rPr lang="en-US" dirty="0"/>
              <a:t>, 5 tickets,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procesará</a:t>
            </a:r>
            <a:r>
              <a:rPr lang="en-US" dirty="0"/>
              <a:t> en 5 </a:t>
            </a:r>
            <a:r>
              <a:rPr lang="en-US" dirty="0" err="1"/>
              <a:t>minutos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5 le </a:t>
            </a:r>
            <a:r>
              <a:rPr lang="en-US" dirty="0" err="1"/>
              <a:t>tomará</a:t>
            </a:r>
            <a:r>
              <a:rPr lang="en-US" dirty="0"/>
              <a:t> 25 </a:t>
            </a:r>
            <a:r>
              <a:rPr lang="en-US" dirty="0" err="1"/>
              <a:t>minutos</a:t>
            </a:r>
            <a:r>
              <a:rPr lang="en-US" dirty="0"/>
              <a:t>, que son 30 </a:t>
            </a:r>
            <a:r>
              <a:rPr lang="en-US" dirty="0" err="1"/>
              <a:t>minutos</a:t>
            </a:r>
            <a:r>
              <a:rPr lang="en-US" dirty="0"/>
              <a:t> en total.</a:t>
            </a:r>
          </a:p>
          <a:p>
            <a:r>
              <a:rPr lang="en-US" dirty="0" err="1"/>
              <a:t>Entonces</a:t>
            </a:r>
            <a:r>
              <a:rPr lang="en-US" dirty="0"/>
              <a:t>,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proyección</a:t>
            </a:r>
            <a:r>
              <a:rPr lang="en-US" dirty="0"/>
              <a:t>, </a:t>
            </a:r>
            <a:r>
              <a:rPr lang="en-US" dirty="0" err="1"/>
              <a:t>vemos</a:t>
            </a:r>
            <a:r>
              <a:rPr lang="en-US" dirty="0"/>
              <a:t> que se require un </a:t>
            </a:r>
            <a:r>
              <a:rPr lang="en-US" dirty="0" err="1"/>
              <a:t>modelo</a:t>
            </a:r>
            <a:r>
              <a:rPr lang="en-US" dirty="0"/>
              <a:t> que sea 75% </a:t>
            </a:r>
            <a:r>
              <a:rPr lang="en-US" dirty="0" err="1"/>
              <a:t>efectivo</a:t>
            </a:r>
            <a:r>
              <a:rPr lang="en-US" dirty="0"/>
              <a:t> en sus </a:t>
            </a:r>
            <a:r>
              <a:rPr lang="en-US" dirty="0" err="1"/>
              <a:t>predicciones</a:t>
            </a:r>
            <a:r>
              <a:rPr lang="en-US" dirty="0"/>
              <a:t> para </a:t>
            </a:r>
            <a:r>
              <a:rPr lang="en-US" dirty="0" err="1"/>
              <a:t>lograr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procesamiento</a:t>
            </a:r>
            <a:r>
              <a:rPr lang="en-US" dirty="0"/>
              <a:t> que un </a:t>
            </a:r>
            <a:r>
              <a:rPr lang="en-US" dirty="0" err="1"/>
              <a:t>agente</a:t>
            </a:r>
            <a:r>
              <a:rPr lang="en-US" dirty="0"/>
              <a:t> </a:t>
            </a:r>
            <a:r>
              <a:rPr lang="en-US" dirty="0" err="1"/>
              <a:t>experimentado</a:t>
            </a:r>
            <a:r>
              <a:rPr lang="en-US" dirty="0"/>
              <a:t>, que son </a:t>
            </a:r>
            <a:r>
              <a:rPr lang="en-US" dirty="0" err="1"/>
              <a:t>los</a:t>
            </a:r>
            <a:r>
              <a:rPr lang="en-US" dirty="0"/>
              <a:t> 20 </a:t>
            </a:r>
            <a:r>
              <a:rPr lang="en-US" dirty="0" err="1"/>
              <a:t>minutos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Por tanto, </a:t>
            </a:r>
            <a:r>
              <a:rPr lang="en-US" dirty="0" err="1"/>
              <a:t>arriba</a:t>
            </a:r>
            <a:r>
              <a:rPr lang="en-US" dirty="0"/>
              <a:t> del 75% de </a:t>
            </a:r>
            <a:r>
              <a:rPr lang="en-US" dirty="0" err="1"/>
              <a:t>efectividad</a:t>
            </a:r>
            <a:r>
              <a:rPr lang="en-US" dirty="0"/>
              <a:t>, </a:t>
            </a:r>
            <a:r>
              <a:rPr lang="en-US" dirty="0" err="1"/>
              <a:t>tendríamos</a:t>
            </a:r>
            <a:r>
              <a:rPr lang="en-US" dirty="0"/>
              <a:t> un model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traería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AA864-A240-4673-B97F-4485D3286F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presentaron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retos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la </a:t>
            </a:r>
            <a:r>
              <a:rPr lang="en-US" dirty="0" err="1"/>
              <a:t>solución</a:t>
            </a:r>
            <a:r>
              <a:rPr lang="en-US" dirty="0"/>
              <a:t>, sin </a:t>
            </a:r>
            <a:r>
              <a:rPr lang="en-US" dirty="0" err="1"/>
              <a:t>ahonda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les platicon </a:t>
            </a:r>
            <a:r>
              <a:rPr lang="en-US" dirty="0" err="1"/>
              <a:t>algunos</a:t>
            </a:r>
            <a:r>
              <a:rPr lang="en-US" dirty="0"/>
              <a:t>:</a:t>
            </a:r>
          </a:p>
          <a:p>
            <a:r>
              <a:rPr lang="en-US" dirty="0"/>
              <a:t>1- </a:t>
            </a:r>
            <a:r>
              <a:rPr lang="en-US" dirty="0" err="1"/>
              <a:t>Priero</a:t>
            </a:r>
            <a:r>
              <a:rPr lang="en-US" dirty="0"/>
              <a:t> es </a:t>
            </a:r>
            <a:r>
              <a:rPr lang="en-US" dirty="0" err="1"/>
              <a:t>Construir</a:t>
            </a:r>
            <a:r>
              <a:rPr lang="en-US" dirty="0"/>
              <a:t> un </a:t>
            </a:r>
            <a:r>
              <a:rPr lang="en-US" dirty="0" err="1"/>
              <a:t>resgistro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, </a:t>
            </a:r>
            <a:r>
              <a:rPr lang="en-US" dirty="0" err="1"/>
              <a:t>osea</a:t>
            </a:r>
            <a:r>
              <a:rPr lang="en-US" dirty="0"/>
              <a:t>, ¿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descripción</a:t>
            </a:r>
            <a:r>
              <a:rPr lang="en-US" dirty="0"/>
              <a:t> del </a:t>
            </a:r>
            <a:r>
              <a:rPr lang="en-US" dirty="0" err="1"/>
              <a:t>pedido</a:t>
            </a:r>
            <a:r>
              <a:rPr lang="en-US" dirty="0"/>
              <a:t> y un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grupo</a:t>
            </a:r>
            <a:r>
              <a:rPr lang="en-US" dirty="0"/>
              <a:t> en un </a:t>
            </a:r>
            <a:r>
              <a:rPr lang="en-US" dirty="0" err="1"/>
              <a:t>registro</a:t>
            </a:r>
            <a:r>
              <a:rPr lang="en-US" dirty="0"/>
              <a:t> </a:t>
            </a:r>
            <a:r>
              <a:rPr lang="en-US" dirty="0" err="1"/>
              <a:t>númerico</a:t>
            </a:r>
            <a:r>
              <a:rPr lang="en-US" dirty="0"/>
              <a:t> que </a:t>
            </a:r>
            <a:r>
              <a:rPr lang="en-US" dirty="0" err="1"/>
              <a:t>sirva</a:t>
            </a:r>
            <a:r>
              <a:rPr lang="en-US" dirty="0"/>
              <a:t> para </a:t>
            </a:r>
            <a:r>
              <a:rPr lang="en-US" dirty="0" err="1"/>
              <a:t>entrenar</a:t>
            </a:r>
            <a:r>
              <a:rPr lang="en-US" dirty="0"/>
              <a:t> al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  <a:p>
            <a:r>
              <a:rPr lang="en-US" dirty="0"/>
              <a:t>	Lo que se </a:t>
            </a:r>
            <a:r>
              <a:rPr lang="en-US" dirty="0" err="1"/>
              <a:t>hizo</a:t>
            </a:r>
            <a:r>
              <a:rPr lang="en-US" dirty="0"/>
              <a:t>, </a:t>
            </a:r>
            <a:r>
              <a:rPr lang="en-US" dirty="0" err="1"/>
              <a:t>fue</a:t>
            </a:r>
            <a:r>
              <a:rPr lang="en-US" dirty="0"/>
              <a:t> que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, </a:t>
            </a:r>
            <a:r>
              <a:rPr lang="en-US" dirty="0" err="1"/>
              <a:t>identificamos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palabras que </a:t>
            </a:r>
            <a:r>
              <a:rPr lang="en-US" dirty="0" err="1"/>
              <a:t>coincidía</a:t>
            </a:r>
            <a:r>
              <a:rPr lang="en-US" dirty="0"/>
              <a:t> con las palabras communes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que </a:t>
            </a:r>
            <a:r>
              <a:rPr lang="en-US" dirty="0" err="1"/>
              <a:t>suele</a:t>
            </a:r>
            <a:r>
              <a:rPr lang="en-US" dirty="0"/>
              <a:t> resolver </a:t>
            </a:r>
            <a:r>
              <a:rPr lang="en-US" dirty="0" err="1"/>
              <a:t>cada</a:t>
            </a:r>
            <a:r>
              <a:rPr lang="en-US" dirty="0"/>
              <a:t> uno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2- Para </a:t>
            </a:r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tuvo</a:t>
            </a:r>
            <a:r>
              <a:rPr lang="en-US" dirty="0"/>
              <a:t> que construer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de palabras claves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encrontramos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distractores</a:t>
            </a:r>
            <a:r>
              <a:rPr lang="en-US" dirty="0"/>
              <a:t>, palabras que no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, y que se </a:t>
            </a:r>
            <a:r>
              <a:rPr lang="en-US" dirty="0" err="1"/>
              <a:t>encuetran</a:t>
            </a:r>
            <a:r>
              <a:rPr lang="en-US" dirty="0"/>
              <a:t> en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mensajes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saludos</a:t>
            </a:r>
            <a:r>
              <a:rPr lang="en-US" dirty="0"/>
              <a:t>, </a:t>
            </a:r>
            <a:r>
              <a:rPr lang="en-US" dirty="0" err="1"/>
              <a:t>nombres</a:t>
            </a:r>
            <a:r>
              <a:rPr lang="en-US" dirty="0"/>
              <a:t>, </a:t>
            </a:r>
            <a:r>
              <a:rPr lang="en-US" dirty="0" err="1"/>
              <a:t>conjunciones</a:t>
            </a:r>
            <a:r>
              <a:rPr lang="en-US" dirty="0"/>
              <a:t>, emails y </a:t>
            </a:r>
            <a:r>
              <a:rPr lang="en-US" dirty="0" err="1"/>
              <a:t>cosas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Entonces</a:t>
            </a:r>
            <a:r>
              <a:rPr lang="en-US" dirty="0"/>
              <a:t>, </a:t>
            </a:r>
            <a:r>
              <a:rPr lang="en-US" dirty="0" err="1"/>
              <a:t>tuvimos</a:t>
            </a:r>
            <a:r>
              <a:rPr lang="en-US" dirty="0"/>
              <a:t> que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,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depurar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palabras clave.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Al final, Nos </a:t>
            </a:r>
            <a:r>
              <a:rPr lang="en-US" dirty="0" err="1"/>
              <a:t>quedó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51,901 </a:t>
            </a:r>
            <a:r>
              <a:rPr lang="en-US" dirty="0" err="1"/>
              <a:t>relaciones</a:t>
            </a:r>
            <a:r>
              <a:rPr lang="en-US" dirty="0"/>
              <a:t> de palabras y </a:t>
            </a:r>
            <a:r>
              <a:rPr lang="en-US" dirty="0" err="1"/>
              <a:t>grupos</a:t>
            </a:r>
            <a:r>
              <a:rPr lang="en-US" dirty="0"/>
              <a:t>, 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para </a:t>
            </a:r>
            <a:r>
              <a:rPr lang="en-US" dirty="0" err="1"/>
              <a:t>español</a:t>
            </a:r>
            <a:r>
              <a:rPr lang="en-US" dirty="0"/>
              <a:t>. Mexico, que </a:t>
            </a:r>
            <a:r>
              <a:rPr lang="en-US" dirty="0" err="1"/>
              <a:t>fué</a:t>
            </a:r>
            <a:r>
              <a:rPr lang="en-US" dirty="0"/>
              <a:t> en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efocamos</a:t>
            </a:r>
            <a:r>
              <a:rPr lang="en-US" dirty="0"/>
              <a:t>.</a:t>
            </a:r>
          </a:p>
          <a:p>
            <a:r>
              <a:rPr lang="en-US" dirty="0"/>
              <a:t>	9,776 palabras </a:t>
            </a:r>
            <a:r>
              <a:rPr lang="en-US" dirty="0" err="1"/>
              <a:t>únicas</a:t>
            </a:r>
            <a:r>
              <a:rPr lang="en-US" dirty="0"/>
              <a:t>, y 155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resolutores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4- y </a:t>
            </a:r>
            <a:r>
              <a:rPr lang="en-US" dirty="0" err="1"/>
              <a:t>oviamente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performance.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que les </a:t>
            </a:r>
            <a:r>
              <a:rPr lang="en-US" dirty="0" err="1"/>
              <a:t>comento</a:t>
            </a:r>
            <a:r>
              <a:rPr lang="en-US" dirty="0"/>
              <a:t>, </a:t>
            </a:r>
            <a:r>
              <a:rPr lang="en-US" dirty="0" err="1"/>
              <a:t>significa</a:t>
            </a:r>
            <a:r>
              <a:rPr lang="en-US" dirty="0"/>
              <a:t>, 14 mil </a:t>
            </a:r>
            <a:r>
              <a:rPr lang="en-US" dirty="0" err="1"/>
              <a:t>regristros</a:t>
            </a:r>
            <a:r>
              <a:rPr lang="en-US" dirty="0"/>
              <a:t> (lo </a:t>
            </a:r>
            <a:r>
              <a:rPr lang="en-US" dirty="0" err="1"/>
              <a:t>correspondiente</a:t>
            </a:r>
            <a:r>
              <a:rPr lang="en-US" dirty="0"/>
              <a:t> a un </a:t>
            </a:r>
            <a:r>
              <a:rPr lang="en-US" dirty="0" err="1"/>
              <a:t>mes</a:t>
            </a:r>
            <a:r>
              <a:rPr lang="en-US" dirty="0"/>
              <a:t> de </a:t>
            </a:r>
            <a:r>
              <a:rPr lang="en-US" dirty="0" err="1"/>
              <a:t>méxico</a:t>
            </a:r>
            <a:r>
              <a:rPr lang="en-US" dirty="0"/>
              <a:t>),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palabras del </a:t>
            </a:r>
            <a:r>
              <a:rPr lang="en-US" dirty="0" err="1"/>
              <a:t>mensaje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de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de palabras. Que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alrededor</a:t>
            </a:r>
            <a:r>
              <a:rPr lang="en-US" dirty="0"/>
              <a:t> de 137 </a:t>
            </a:r>
            <a:r>
              <a:rPr lang="en-US" dirty="0" err="1"/>
              <a:t>millones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para </a:t>
            </a:r>
            <a:r>
              <a:rPr lang="en-US" dirty="0" err="1"/>
              <a:t>procesar</a:t>
            </a:r>
            <a:r>
              <a:rPr lang="en-US" dirty="0"/>
              <a:t> solo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un </a:t>
            </a:r>
            <a:r>
              <a:rPr lang="en-US" dirty="0" err="1"/>
              <a:t>mes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ahí</a:t>
            </a:r>
            <a:r>
              <a:rPr lang="en-US" dirty="0"/>
              <a:t> se </a:t>
            </a:r>
            <a:r>
              <a:rPr lang="en-US" dirty="0" err="1"/>
              <a:t>aplicaron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indexaciones</a:t>
            </a:r>
            <a:r>
              <a:rPr lang="en-US" dirty="0"/>
              <a:t>, y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de conjuntos y para </a:t>
            </a:r>
            <a:r>
              <a:rPr lang="en-US" dirty="0" err="1"/>
              <a:t>optimizar</a:t>
            </a:r>
            <a:r>
              <a:rPr lang="en-US" dirty="0"/>
              <a:t> ese </a:t>
            </a:r>
            <a:r>
              <a:rPr lang="en-US" dirty="0" err="1"/>
              <a:t>tiempo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El performance es </a:t>
            </a:r>
            <a:r>
              <a:rPr lang="en-US" dirty="0" err="1"/>
              <a:t>importante</a:t>
            </a:r>
            <a:r>
              <a:rPr lang="en-US" dirty="0"/>
              <a:t>, que hay que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reentrenando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cosntantemente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no Podemos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que </a:t>
            </a:r>
            <a:r>
              <a:rPr lang="en-US" dirty="0" err="1"/>
              <a:t>cueste</a:t>
            </a:r>
            <a:r>
              <a:rPr lang="en-US" dirty="0"/>
              <a:t> 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entrenarlos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Pero </a:t>
            </a:r>
            <a:r>
              <a:rPr lang="en-US" dirty="0" err="1"/>
              <a:t>pasemos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AA864-A240-4673-B97F-4485D3286F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2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Miren</a:t>
            </a:r>
            <a:r>
              <a:rPr lang="en-US" dirty="0"/>
              <a:t>, se </a:t>
            </a:r>
            <a:r>
              <a:rPr lang="en-US" dirty="0" err="1"/>
              <a:t>escogieron</a:t>
            </a:r>
            <a:r>
              <a:rPr lang="en-US" dirty="0"/>
              <a:t> 2 models </a:t>
            </a:r>
            <a:r>
              <a:rPr lang="en-US" dirty="0" err="1"/>
              <a:t>predictivos</a:t>
            </a:r>
            <a:r>
              <a:rPr lang="en-US" dirty="0"/>
              <a:t>, </a:t>
            </a:r>
            <a:r>
              <a:rPr lang="en-US" dirty="0" err="1"/>
              <a:t>queeranlos</a:t>
            </a:r>
            <a:r>
              <a:rPr lang="en-US" dirty="0"/>
              <a:t> mas </a:t>
            </a:r>
            <a:r>
              <a:rPr lang="en-US" dirty="0" err="1"/>
              <a:t>adecuados</a:t>
            </a:r>
            <a:r>
              <a:rPr lang="en-US" dirty="0"/>
              <a:t>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predicciones</a:t>
            </a:r>
            <a:r>
              <a:rPr lang="en-US" dirty="0"/>
              <a:t> de </a:t>
            </a:r>
            <a:r>
              <a:rPr lang="en-US" dirty="0" err="1"/>
              <a:t>clasificación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Nuestros</a:t>
            </a:r>
            <a:r>
              <a:rPr lang="en-US" dirty="0"/>
              <a:t> primero </a:t>
            </a:r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considermaos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ls </a:t>
            </a:r>
            <a:r>
              <a:rPr lang="en-US" dirty="0" err="1"/>
              <a:t>registros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países</a:t>
            </a:r>
            <a:r>
              <a:rPr lang="en-US" dirty="0"/>
              <a:t> y </a:t>
            </a:r>
            <a:r>
              <a:rPr lang="en-US" dirty="0" err="1"/>
              <a:t>lenguajes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diron</a:t>
            </a:r>
            <a:r>
              <a:rPr lang="en-US" dirty="0"/>
              <a:t> </a:t>
            </a:r>
            <a:r>
              <a:rPr lang="en-US" dirty="0" err="1"/>
              <a:t>resutlados</a:t>
            </a:r>
            <a:r>
              <a:rPr lang="en-US" dirty="0"/>
              <a:t> de </a:t>
            </a:r>
            <a:r>
              <a:rPr lang="en-US" dirty="0" err="1"/>
              <a:t>alrededor</a:t>
            </a:r>
            <a:r>
              <a:rPr lang="en-US" dirty="0"/>
              <a:t> de 60% de </a:t>
            </a:r>
            <a:r>
              <a:rPr lang="en-US" dirty="0" err="1"/>
              <a:t>efectividad</a:t>
            </a:r>
            <a:r>
              <a:rPr lang="en-US" dirty="0"/>
              <a:t>.</a:t>
            </a:r>
          </a:p>
          <a:p>
            <a:r>
              <a:rPr lang="en-US" dirty="0"/>
              <a:t>Y </a:t>
            </a:r>
            <a:r>
              <a:rPr lang="en-US" dirty="0" err="1"/>
              <a:t>recordemos</a:t>
            </a:r>
            <a:r>
              <a:rPr lang="en-US" dirty="0"/>
              <a:t> que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es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de al </a:t>
            </a:r>
            <a:r>
              <a:rPr lang="en-US" dirty="0" err="1"/>
              <a:t>menos</a:t>
            </a:r>
            <a:r>
              <a:rPr lang="en-US" dirty="0"/>
              <a:t> 75% de </a:t>
            </a:r>
            <a:r>
              <a:rPr lang="en-US" dirty="0" err="1"/>
              <a:t>efectividad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Podemos </a:t>
            </a:r>
            <a:r>
              <a:rPr lang="en-US" dirty="0" err="1"/>
              <a:t>ver</a:t>
            </a:r>
            <a:r>
              <a:rPr lang="en-US" dirty="0"/>
              <a:t>, que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fuismos</a:t>
            </a:r>
            <a:r>
              <a:rPr lang="en-US" dirty="0"/>
              <a:t> </a:t>
            </a:r>
            <a:r>
              <a:rPr lang="en-US" dirty="0" err="1"/>
              <a:t>aplicando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practices de </a:t>
            </a:r>
            <a:r>
              <a:rPr lang="en-US" dirty="0" err="1"/>
              <a:t>depuración</a:t>
            </a:r>
            <a:r>
              <a:rPr lang="en-US" dirty="0"/>
              <a:t>, </a:t>
            </a:r>
            <a:r>
              <a:rPr lang="en-US" dirty="0" err="1"/>
              <a:t>fuimos</a:t>
            </a:r>
            <a:r>
              <a:rPr lang="en-US" dirty="0"/>
              <a:t> </a:t>
            </a:r>
            <a:r>
              <a:rPr lang="en-US" dirty="0" err="1"/>
              <a:t>mejorando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 de la </a:t>
            </a:r>
            <a:r>
              <a:rPr lang="en-US" dirty="0" err="1"/>
              <a:t>predicción</a:t>
            </a:r>
            <a:r>
              <a:rPr lang="en-US" dirty="0"/>
              <a:t>.</a:t>
            </a:r>
          </a:p>
          <a:p>
            <a:r>
              <a:rPr lang="en-US" dirty="0"/>
              <a:t>	Por </a:t>
            </a:r>
            <a:r>
              <a:rPr lang="en-US" dirty="0" err="1"/>
              <a:t>ejemplo</a:t>
            </a:r>
            <a:r>
              <a:rPr lang="en-US" dirty="0"/>
              <a:t>, en </a:t>
            </a:r>
            <a:r>
              <a:rPr lang="en-US" dirty="0" err="1"/>
              <a:t>este</a:t>
            </a:r>
            <a:r>
              <a:rPr lang="en-US" dirty="0"/>
              <a:t> punto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enfocamos</a:t>
            </a:r>
            <a:r>
              <a:rPr lang="en-US" dirty="0"/>
              <a:t> solo a </a:t>
            </a:r>
            <a:r>
              <a:rPr lang="en-US" dirty="0" err="1"/>
              <a:t>procesar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en </a:t>
            </a:r>
            <a:r>
              <a:rPr lang="en-US" dirty="0" err="1"/>
              <a:t>español</a:t>
            </a:r>
            <a:r>
              <a:rPr lang="en-US" dirty="0"/>
              <a:t> de Mexico</a:t>
            </a:r>
          </a:p>
          <a:p>
            <a:r>
              <a:rPr lang="en-US" dirty="0"/>
              <a:t>	mas Adelante </a:t>
            </a:r>
            <a:r>
              <a:rPr lang="en-US" dirty="0" err="1"/>
              <a:t>eliminamos</a:t>
            </a:r>
            <a:r>
              <a:rPr lang="en-US" dirty="0"/>
              <a:t> la </a:t>
            </a:r>
            <a:r>
              <a:rPr lang="en-US" dirty="0" err="1"/>
              <a:t>lsita</a:t>
            </a:r>
            <a:r>
              <a:rPr lang="en-US" dirty="0"/>
              <a:t> de </a:t>
            </a:r>
            <a:r>
              <a:rPr lang="en-US" dirty="0" err="1"/>
              <a:t>nombres</a:t>
            </a:r>
            <a:r>
              <a:rPr lang="en-US" dirty="0"/>
              <a:t>, </a:t>
            </a:r>
            <a:r>
              <a:rPr lang="en-US" dirty="0" err="1"/>
              <a:t>cruzamos</a:t>
            </a:r>
            <a:r>
              <a:rPr lang="en-US" dirty="0"/>
              <a:t> la </a:t>
            </a:r>
            <a:r>
              <a:rPr lang="en-US" dirty="0" err="1"/>
              <a:t>linea</a:t>
            </a:r>
            <a:r>
              <a:rPr lang="en-US" dirty="0"/>
              <a:t> base.</a:t>
            </a:r>
          </a:p>
          <a:p>
            <a:r>
              <a:rPr lang="en-US" dirty="0"/>
              <a:t>	</a:t>
            </a:r>
            <a:r>
              <a:rPr lang="en-US" dirty="0" err="1"/>
              <a:t>depues</a:t>
            </a:r>
            <a:r>
              <a:rPr lang="en-US" dirty="0"/>
              <a:t> se </a:t>
            </a:r>
            <a:r>
              <a:rPr lang="en-US" dirty="0" err="1"/>
              <a:t>incluyó</a:t>
            </a:r>
            <a:r>
              <a:rPr lang="en-US" dirty="0"/>
              <a:t> lo del </a:t>
            </a:r>
            <a:r>
              <a:rPr lang="en-US" dirty="0" err="1"/>
              <a:t>cuadrado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para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relevancia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coincidencias</a:t>
            </a:r>
            <a:r>
              <a:rPr lang="en-US" dirty="0"/>
              <a:t> </a:t>
            </a:r>
            <a:r>
              <a:rPr lang="en-US" dirty="0" err="1"/>
              <a:t>mayores</a:t>
            </a:r>
            <a:r>
              <a:rPr lang="en-US" dirty="0"/>
              <a:t>.</a:t>
            </a:r>
          </a:p>
          <a:p>
            <a:r>
              <a:rPr lang="en-US" dirty="0"/>
              <a:t>	y Tambien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ajustes</a:t>
            </a:r>
            <a:r>
              <a:rPr lang="en-US" dirty="0"/>
              <a:t> en la </a:t>
            </a:r>
            <a:r>
              <a:rPr lang="en-US" dirty="0" err="1"/>
              <a:t>configuración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 final </a:t>
            </a:r>
            <a:r>
              <a:rPr lang="en-US" dirty="0" err="1"/>
              <a:t>logramos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eficiencia</a:t>
            </a:r>
            <a:r>
              <a:rPr lang="en-US" dirty="0"/>
              <a:t> de 83%, lo </a:t>
            </a:r>
            <a:r>
              <a:rPr lang="en-US" dirty="0" err="1"/>
              <a:t>cual</a:t>
            </a:r>
            <a:r>
              <a:rPr lang="en-US" dirty="0"/>
              <a:t> es </a:t>
            </a:r>
            <a:r>
              <a:rPr lang="en-US" dirty="0" err="1"/>
              <a:t>bastante</a:t>
            </a:r>
            <a:r>
              <a:rPr lang="en-US" dirty="0"/>
              <a:t> bueno, </a:t>
            </a:r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baseline.</a:t>
            </a:r>
          </a:p>
          <a:p>
            <a:endParaRPr lang="en-US" dirty="0"/>
          </a:p>
          <a:p>
            <a:r>
              <a:rPr lang="en-US" dirty="0"/>
              <a:t>Del </a:t>
            </a:r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sacamos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conclusions:</a:t>
            </a:r>
          </a:p>
          <a:p>
            <a:r>
              <a:rPr lang="en-US" dirty="0" err="1"/>
              <a:t>Concentrarnos</a:t>
            </a:r>
            <a:r>
              <a:rPr lang="en-US" dirty="0"/>
              <a:t> en un language / </a:t>
            </a:r>
            <a:r>
              <a:rPr lang="en-US" dirty="0" err="1"/>
              <a:t>osea</a:t>
            </a:r>
            <a:r>
              <a:rPr lang="en-US" dirty="0"/>
              <a:t> de uno en uno.</a:t>
            </a:r>
          </a:p>
          <a:p>
            <a:r>
              <a:rPr lang="en-US" dirty="0" err="1"/>
              <a:t>Mantener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process continuo de </a:t>
            </a:r>
            <a:r>
              <a:rPr lang="en-US" dirty="0" err="1"/>
              <a:t>depuración</a:t>
            </a:r>
            <a:r>
              <a:rPr lang="en-US" dirty="0"/>
              <a:t> de palabras.</a:t>
            </a:r>
          </a:p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relevancia</a:t>
            </a:r>
            <a:r>
              <a:rPr lang="en-US" dirty="0"/>
              <a:t>, </a:t>
            </a:r>
            <a:r>
              <a:rPr lang="en-US" dirty="0" err="1"/>
              <a:t>darle</a:t>
            </a:r>
            <a:r>
              <a:rPr lang="en-US" dirty="0"/>
              <a:t> mas valor a las </a:t>
            </a:r>
            <a:r>
              <a:rPr lang="en-US" dirty="0" err="1"/>
              <a:t>combinaciones</a:t>
            </a:r>
            <a:r>
              <a:rPr lang="en-US" dirty="0"/>
              <a:t> que </a:t>
            </a:r>
            <a:r>
              <a:rPr lang="en-US" dirty="0" err="1"/>
              <a:t>sabemos</a:t>
            </a:r>
            <a:r>
              <a:rPr lang="en-US" dirty="0"/>
              <a:t> </a:t>
            </a:r>
            <a:r>
              <a:rPr lang="en-US" dirty="0" err="1"/>
              <a:t>ciertas</a:t>
            </a:r>
            <a:r>
              <a:rPr lang="en-US" dirty="0"/>
              <a:t>.</a:t>
            </a:r>
          </a:p>
          <a:p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cuidadosamente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periodos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entrenamiento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 bueno,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logramos</a:t>
            </a:r>
            <a:r>
              <a:rPr lang="en-US" dirty="0"/>
              <a:t> un 83% de </a:t>
            </a:r>
            <a:r>
              <a:rPr lang="en-US" dirty="0" err="1"/>
              <a:t>efectividad</a:t>
            </a:r>
            <a:r>
              <a:rPr lang="en-US" dirty="0"/>
              <a:t> en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, 8% </a:t>
            </a:r>
            <a:r>
              <a:rPr lang="en-US" dirty="0" err="1"/>
              <a:t>arriba</a:t>
            </a:r>
            <a:r>
              <a:rPr lang="en-US" dirty="0"/>
              <a:t> del baseline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pusimos</a:t>
            </a:r>
            <a:r>
              <a:rPr lang="en-US" dirty="0"/>
              <a:t> </a:t>
            </a:r>
            <a:r>
              <a:rPr lang="en-US" dirty="0" err="1"/>
              <a:t>inicialmente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 </a:t>
            </a:r>
            <a:r>
              <a:rPr lang="en-US" dirty="0" err="1"/>
              <a:t>entonces</a:t>
            </a:r>
            <a:r>
              <a:rPr lang="en-US" dirty="0"/>
              <a:t>, que </a:t>
            </a:r>
            <a:r>
              <a:rPr lang="en-US" dirty="0" err="1"/>
              <a:t>hacemos</a:t>
            </a:r>
            <a:r>
              <a:rPr lang="en-US" dirty="0"/>
              <a:t> con </a:t>
            </a:r>
            <a:r>
              <a:rPr lang="en-US" dirty="0" err="1"/>
              <a:t>esto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AA864-A240-4673-B97F-4485D3286F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Pasemos</a:t>
            </a:r>
            <a:r>
              <a:rPr lang="en-US" dirty="0"/>
              <a:t> a la </a:t>
            </a:r>
            <a:r>
              <a:rPr lang="en-US" dirty="0" err="1"/>
              <a:t>implementación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¿Como Podemos </a:t>
            </a:r>
            <a:r>
              <a:rPr lang="en-US" dirty="0" err="1"/>
              <a:t>implemetar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a la </a:t>
            </a:r>
            <a:r>
              <a:rPr lang="en-US" dirty="0" err="1"/>
              <a:t>operación</a:t>
            </a:r>
            <a:r>
              <a:rPr lang="en-US" dirty="0"/>
              <a:t>?</a:t>
            </a:r>
          </a:p>
          <a:p>
            <a:r>
              <a:rPr lang="en-US" dirty="0"/>
              <a:t>El plan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Crear</a:t>
            </a:r>
            <a:r>
              <a:rPr lang="en-US" dirty="0"/>
              <a:t> un servicios Web,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información de </a:t>
            </a:r>
            <a:r>
              <a:rPr lang="en-US" dirty="0" err="1"/>
              <a:t>requerimiento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 y </a:t>
            </a:r>
            <a:r>
              <a:rPr lang="en-US" dirty="0" err="1"/>
              <a:t>regresa</a:t>
            </a:r>
            <a:r>
              <a:rPr lang="en-US" dirty="0"/>
              <a:t> un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resolutor</a:t>
            </a:r>
            <a:r>
              <a:rPr lang="en-US" dirty="0"/>
              <a:t> </a:t>
            </a:r>
            <a:r>
              <a:rPr lang="en-US" dirty="0" err="1"/>
              <a:t>propuesto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Entonces</a:t>
            </a:r>
            <a:r>
              <a:rPr lang="en-US" dirty="0"/>
              <a:t>:</a:t>
            </a:r>
          </a:p>
          <a:p>
            <a:r>
              <a:rPr lang="en-US" dirty="0"/>
              <a:t>	El </a:t>
            </a:r>
            <a:r>
              <a:rPr lang="en-US" dirty="0" err="1"/>
              <a:t>agente</a:t>
            </a:r>
            <a:r>
              <a:rPr lang="en-US" dirty="0"/>
              <a:t> en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de gestion, </a:t>
            </a:r>
            <a:r>
              <a:rPr lang="en-US" dirty="0" err="1"/>
              <a:t>tendrá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 de “</a:t>
            </a:r>
            <a:r>
              <a:rPr lang="en-US" dirty="0" err="1"/>
              <a:t>solicitar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propuesto</a:t>
            </a:r>
            <a:r>
              <a:rPr lang="en-US" dirty="0"/>
              <a:t>”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hará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llamdo</a:t>
            </a:r>
            <a:r>
              <a:rPr lang="en-US" dirty="0"/>
              <a:t> al service web</a:t>
            </a:r>
          </a:p>
          <a:p>
            <a:r>
              <a:rPr lang="en-US" dirty="0"/>
              <a:t>	El servicios web </a:t>
            </a:r>
            <a:r>
              <a:rPr lang="en-US" dirty="0" err="1"/>
              <a:t>deveulve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del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propuesto</a:t>
            </a:r>
            <a:r>
              <a:rPr lang="en-US" dirty="0"/>
              <a:t> al </a:t>
            </a:r>
            <a:r>
              <a:rPr lang="en-US" dirty="0" err="1"/>
              <a:t>sistema</a:t>
            </a:r>
            <a:r>
              <a:rPr lang="en-US" dirty="0"/>
              <a:t> de gestion, </a:t>
            </a:r>
            <a:r>
              <a:rPr lang="en-US" dirty="0" err="1"/>
              <a:t>según</a:t>
            </a:r>
            <a:r>
              <a:rPr lang="en-US" dirty="0"/>
              <a:t> la información del </a:t>
            </a:r>
            <a:r>
              <a:rPr lang="en-US" dirty="0" err="1"/>
              <a:t>ticekt</a:t>
            </a:r>
            <a:r>
              <a:rPr lang="en-US" dirty="0"/>
              <a:t>..</a:t>
            </a:r>
          </a:p>
          <a:p>
            <a:r>
              <a:rPr lang="en-US" dirty="0"/>
              <a:t>	El </a:t>
            </a:r>
            <a:r>
              <a:rPr lang="en-US" dirty="0" err="1"/>
              <a:t>agente</a:t>
            </a:r>
            <a:r>
              <a:rPr lang="en-US" dirty="0"/>
              <a:t> lo </a:t>
            </a:r>
            <a:r>
              <a:rPr lang="en-US" dirty="0" err="1"/>
              <a:t>acepta</a:t>
            </a:r>
            <a:r>
              <a:rPr lang="en-US" dirty="0"/>
              <a:t> y se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al ticket. ( o lo </a:t>
            </a:r>
            <a:r>
              <a:rPr lang="en-US" dirty="0" err="1"/>
              <a:t>rechaza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nota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variación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Bien, </a:t>
            </a:r>
            <a:r>
              <a:rPr lang="en-US" dirty="0" err="1"/>
              <a:t>suena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cuanto</a:t>
            </a:r>
            <a:r>
              <a:rPr lang="en-US" dirty="0"/>
              <a:t> cuesta </a:t>
            </a:r>
            <a:r>
              <a:rPr lang="en-US" dirty="0" err="1"/>
              <a:t>esto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implementar</a:t>
            </a:r>
            <a:r>
              <a:rPr lang="en-US" dirty="0"/>
              <a:t> la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requeriríamos</a:t>
            </a:r>
            <a:r>
              <a:rPr lang="en-US" dirty="0"/>
              <a:t> un par de </a:t>
            </a:r>
            <a:r>
              <a:rPr lang="en-US" dirty="0" err="1"/>
              <a:t>desarolladores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2 </a:t>
            </a:r>
            <a:r>
              <a:rPr lang="en-US" dirty="0" err="1"/>
              <a:t>semanas</a:t>
            </a:r>
            <a:r>
              <a:rPr lang="en-US" dirty="0"/>
              <a:t>, uno para </a:t>
            </a:r>
            <a:r>
              <a:rPr lang="en-US" dirty="0" err="1"/>
              <a:t>habiltar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servicios web y </a:t>
            </a:r>
            <a:r>
              <a:rPr lang="en-US" dirty="0" err="1"/>
              <a:t>otro</a:t>
            </a:r>
            <a:r>
              <a:rPr lang="en-US" dirty="0"/>
              <a:t> para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de gestion, </a:t>
            </a:r>
          </a:p>
          <a:p>
            <a:r>
              <a:rPr lang="en-US" dirty="0"/>
              <a:t>Que 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hablando</a:t>
            </a:r>
            <a:r>
              <a:rPr lang="en-US" dirty="0"/>
              <a:t> de </a:t>
            </a:r>
            <a:r>
              <a:rPr lang="en-US" dirty="0" err="1"/>
              <a:t>servicenow</a:t>
            </a:r>
            <a:r>
              <a:rPr lang="en-US" dirty="0"/>
              <a:t>, </a:t>
            </a:r>
            <a:r>
              <a:rPr lang="en-US" dirty="0" err="1"/>
              <a:t>serían</a:t>
            </a:r>
            <a:r>
              <a:rPr lang="en-US" dirty="0"/>
              <a:t> </a:t>
            </a:r>
            <a:r>
              <a:rPr lang="en-US" dirty="0" err="1"/>
              <a:t>aproximadamente</a:t>
            </a:r>
            <a:r>
              <a:rPr lang="en-US" dirty="0"/>
              <a:t> 3600 </a:t>
            </a:r>
            <a:r>
              <a:rPr lang="en-US" dirty="0" err="1"/>
              <a:t>usd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uno.</a:t>
            </a:r>
          </a:p>
          <a:p>
            <a:r>
              <a:rPr lang="en-US" dirty="0" err="1"/>
              <a:t>Adicional</a:t>
            </a:r>
            <a:r>
              <a:rPr lang="en-US" dirty="0"/>
              <a:t> </a:t>
            </a:r>
            <a:r>
              <a:rPr lang="en-US" dirty="0" err="1"/>
              <a:t>habilitar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en la </a:t>
            </a:r>
            <a:r>
              <a:rPr lang="en-US" dirty="0" err="1"/>
              <a:t>nube</a:t>
            </a:r>
            <a:r>
              <a:rPr lang="en-US" dirty="0"/>
              <a:t> de Azure para </a:t>
            </a:r>
            <a:r>
              <a:rPr lang="en-US" dirty="0" err="1"/>
              <a:t>el</a:t>
            </a:r>
            <a:r>
              <a:rPr lang="en-US" dirty="0"/>
              <a:t> servicios web, </a:t>
            </a:r>
            <a:r>
              <a:rPr lang="en-US" dirty="0" err="1"/>
              <a:t>sería</a:t>
            </a:r>
            <a:r>
              <a:rPr lang="en-US" dirty="0"/>
              <a:t> un </a:t>
            </a:r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recurrente</a:t>
            </a:r>
            <a:r>
              <a:rPr lang="en-US" dirty="0"/>
              <a:t> de 103 USD</a:t>
            </a:r>
          </a:p>
          <a:p>
            <a:endParaRPr lang="en-US" dirty="0"/>
          </a:p>
          <a:p>
            <a:r>
              <a:rPr lang="en-US" dirty="0" err="1"/>
              <a:t>Esto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inversion de 7,200 </a:t>
            </a:r>
            <a:r>
              <a:rPr lang="en-US" dirty="0" err="1"/>
              <a:t>dolares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y 100 </a:t>
            </a:r>
            <a:r>
              <a:rPr lang="en-US" dirty="0" err="1"/>
              <a:t>usd</a:t>
            </a:r>
            <a:r>
              <a:rPr lang="en-US" dirty="0"/>
              <a:t> </a:t>
            </a:r>
            <a:r>
              <a:rPr lang="en-US" dirty="0" err="1"/>
              <a:t>mensuales</a:t>
            </a:r>
            <a:r>
              <a:rPr lang="en-US" dirty="0"/>
              <a:t> </a:t>
            </a:r>
            <a:r>
              <a:rPr lang="en-US" dirty="0" err="1"/>
              <a:t>recurrentes</a:t>
            </a:r>
            <a:r>
              <a:rPr lang="en-US" dirty="0"/>
              <a:t>, para un </a:t>
            </a:r>
            <a:r>
              <a:rPr lang="en-US" dirty="0" err="1"/>
              <a:t>pirmer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8400 </a:t>
            </a:r>
            <a:r>
              <a:rPr lang="en-US" dirty="0" err="1"/>
              <a:t>usd</a:t>
            </a:r>
            <a:r>
              <a:rPr lang="en-US" dirty="0"/>
              <a:t>.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posteriormente</a:t>
            </a:r>
            <a:r>
              <a:rPr lang="en-US" dirty="0"/>
              <a:t>, solo 1200 </a:t>
            </a:r>
            <a:r>
              <a:rPr lang="en-US" dirty="0" err="1"/>
              <a:t>usd</a:t>
            </a:r>
            <a:r>
              <a:rPr lang="en-US" dirty="0"/>
              <a:t> al </a:t>
            </a:r>
            <a:r>
              <a:rPr lang="en-US" dirty="0" err="1"/>
              <a:t>año</a:t>
            </a:r>
            <a:endParaRPr lang="en-US" dirty="0"/>
          </a:p>
          <a:p>
            <a:r>
              <a:rPr lang="en-US" dirty="0"/>
              <a:t>….</a:t>
            </a:r>
          </a:p>
          <a:p>
            <a:endParaRPr lang="en-US" dirty="0"/>
          </a:p>
          <a:p>
            <a:r>
              <a:rPr lang="en-US" dirty="0"/>
              <a:t>¿Pero que </a:t>
            </a:r>
            <a:r>
              <a:rPr lang="en-US" dirty="0" err="1"/>
              <a:t>beneficio</a:t>
            </a:r>
            <a:r>
              <a:rPr lang="en-US" dirty="0"/>
              <a:t> </a:t>
            </a:r>
            <a:r>
              <a:rPr lang="en-US" dirty="0" err="1"/>
              <a:t>tendríamos</a:t>
            </a:r>
            <a:r>
              <a:rPr lang="en-US" dirty="0"/>
              <a:t>? </a:t>
            </a:r>
          </a:p>
          <a:p>
            <a:r>
              <a:rPr lang="en-US" dirty="0" err="1"/>
              <a:t>Tratando</a:t>
            </a:r>
            <a:r>
              <a:rPr lang="en-US" dirty="0"/>
              <a:t> de </a:t>
            </a:r>
            <a:r>
              <a:rPr lang="en-US" dirty="0" err="1"/>
              <a:t>cuantificar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beneficios</a:t>
            </a:r>
            <a:r>
              <a:rPr lang="en-US" dirty="0"/>
              <a:t>, Podemos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calculos</a:t>
            </a:r>
            <a:r>
              <a:rPr lang="en-US" dirty="0"/>
              <a:t>:</a:t>
            </a:r>
          </a:p>
          <a:p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r>
              <a:rPr lang="en-US" dirty="0" err="1"/>
              <a:t>minutos</a:t>
            </a:r>
            <a:r>
              <a:rPr lang="en-US" dirty="0"/>
              <a:t> de </a:t>
            </a:r>
            <a:r>
              <a:rPr lang="en-US" dirty="0" err="1"/>
              <a:t>ahorro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regsitro</a:t>
            </a:r>
            <a:r>
              <a:rPr lang="en-US" dirty="0"/>
              <a:t> </a:t>
            </a:r>
            <a:r>
              <a:rPr lang="en-US" dirty="0" err="1"/>
              <a:t>assitido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–</a:t>
            </a:r>
            <a:r>
              <a:rPr lang="en-US" dirty="0" err="1"/>
              <a:t>osea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83% de </a:t>
            </a:r>
            <a:r>
              <a:rPr lang="en-US" dirty="0" err="1"/>
              <a:t>los</a:t>
            </a:r>
            <a:r>
              <a:rPr lang="en-US" dirty="0"/>
              <a:t> 14K tickets al </a:t>
            </a:r>
            <a:r>
              <a:rPr lang="en-US" dirty="0" err="1"/>
              <a:t>mes</a:t>
            </a:r>
            <a:r>
              <a:rPr lang="en-US" dirty="0"/>
              <a:t> que temenos en </a:t>
            </a:r>
            <a:r>
              <a:rPr lang="en-US" dirty="0" err="1"/>
              <a:t>méxico</a:t>
            </a:r>
            <a:r>
              <a:rPr lang="en-US" dirty="0"/>
              <a:t>,</a:t>
            </a:r>
          </a:p>
          <a:p>
            <a:r>
              <a:rPr lang="en-US" dirty="0" err="1"/>
              <a:t>estaríamos</a:t>
            </a:r>
            <a:r>
              <a:rPr lang="en-US" dirty="0"/>
              <a:t> </a:t>
            </a:r>
            <a:r>
              <a:rPr lang="en-US" dirty="0" err="1"/>
              <a:t>hablando</a:t>
            </a:r>
            <a:r>
              <a:rPr lang="en-US" dirty="0"/>
              <a:t> de </a:t>
            </a:r>
            <a:r>
              <a:rPr lang="en-US" dirty="0" err="1"/>
              <a:t>aproximadamente</a:t>
            </a:r>
            <a:r>
              <a:rPr lang="en-US" dirty="0"/>
              <a:t> 11600 tickets que </a:t>
            </a:r>
            <a:r>
              <a:rPr lang="en-US" dirty="0" err="1"/>
              <a:t>multiplicados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mins, </a:t>
            </a:r>
            <a:r>
              <a:rPr lang="en-US" dirty="0" err="1"/>
              <a:t>nos</a:t>
            </a:r>
            <a:r>
              <a:rPr lang="en-US" dirty="0"/>
              <a:t> da 23,200 </a:t>
            </a:r>
            <a:r>
              <a:rPr lang="en-US" dirty="0" err="1"/>
              <a:t>minutos</a:t>
            </a:r>
            <a:r>
              <a:rPr lang="en-US" dirty="0"/>
              <a:t> </a:t>
            </a:r>
            <a:r>
              <a:rPr lang="en-US" dirty="0" err="1"/>
              <a:t>ahorrados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.</a:t>
            </a:r>
          </a:p>
          <a:p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costo</a:t>
            </a:r>
            <a:r>
              <a:rPr lang="en-US" dirty="0"/>
              <a:t> de un </a:t>
            </a:r>
            <a:r>
              <a:rPr lang="en-US" dirty="0" err="1"/>
              <a:t>agente</a:t>
            </a:r>
            <a:r>
              <a:rPr lang="en-US" dirty="0"/>
              <a:t> de Service Desk, </a:t>
            </a:r>
            <a:r>
              <a:rPr lang="en-US" dirty="0" err="1"/>
              <a:t>sería</a:t>
            </a:r>
            <a:r>
              <a:rPr lang="en-US" dirty="0"/>
              <a:t> </a:t>
            </a:r>
            <a:r>
              <a:rPr lang="en-US" dirty="0" err="1"/>
              <a:t>aproximadamente</a:t>
            </a:r>
            <a:r>
              <a:rPr lang="en-US" dirty="0"/>
              <a:t> 1,600 USD de </a:t>
            </a:r>
            <a:r>
              <a:rPr lang="en-US" dirty="0" err="1"/>
              <a:t>ahorro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temenos un </a:t>
            </a:r>
            <a:r>
              <a:rPr lang="en-US" dirty="0" err="1"/>
              <a:t>retorno</a:t>
            </a:r>
            <a:r>
              <a:rPr lang="en-US" dirty="0"/>
              <a:t> de inversion a 1 </a:t>
            </a:r>
            <a:r>
              <a:rPr lang="en-US" dirty="0" err="1"/>
              <a:t>año</a:t>
            </a:r>
            <a:r>
              <a:rPr lang="en-US" dirty="0"/>
              <a:t> de 230%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 es solo la vista </a:t>
            </a:r>
            <a:r>
              <a:rPr lang="en-US" dirty="0" err="1"/>
              <a:t>financiera</a:t>
            </a:r>
            <a:endParaRPr lang="en-US" dirty="0"/>
          </a:p>
          <a:p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lo temenos en la </a:t>
            </a:r>
            <a:r>
              <a:rPr lang="en-US" dirty="0" err="1"/>
              <a:t>satisfacción</a:t>
            </a:r>
            <a:r>
              <a:rPr lang="en-US" dirty="0"/>
              <a:t> del </a:t>
            </a:r>
            <a:r>
              <a:rPr lang="en-US" dirty="0" err="1"/>
              <a:t>usuario</a:t>
            </a:r>
            <a:endParaRPr lang="en-US" dirty="0"/>
          </a:p>
          <a:p>
            <a:r>
              <a:rPr lang="en-US" dirty="0"/>
              <a:t>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impacto</a:t>
            </a:r>
            <a:r>
              <a:rPr lang="en-US" dirty="0"/>
              <a:t> al </a:t>
            </a:r>
            <a:r>
              <a:rPr lang="en-US" dirty="0" err="1"/>
              <a:t>negocio</a:t>
            </a:r>
            <a:r>
              <a:rPr lang="en-US" dirty="0"/>
              <a:t> al </a:t>
            </a:r>
            <a:r>
              <a:rPr lang="en-US" dirty="0" err="1"/>
              <a:t>solucionar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probelmas</a:t>
            </a:r>
            <a:r>
              <a:rPr lang="en-US" dirty="0"/>
              <a:t> que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afectando</a:t>
            </a:r>
            <a:r>
              <a:rPr lang="en-US" dirty="0"/>
              <a:t> la </a:t>
            </a:r>
            <a:r>
              <a:rPr lang="en-US" dirty="0" err="1"/>
              <a:t>productividad</a:t>
            </a:r>
            <a:r>
              <a:rPr lang="en-US" dirty="0"/>
              <a:t> de Usuarios.. Solo que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</a:t>
            </a:r>
            <a:r>
              <a:rPr lang="en-US" dirty="0" err="1"/>
              <a:t>dificil</a:t>
            </a:r>
            <a:r>
              <a:rPr lang="en-US" dirty="0"/>
              <a:t> de </a:t>
            </a:r>
            <a:r>
              <a:rPr lang="en-US" dirty="0" err="1"/>
              <a:t>cuantificar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Bueno, </a:t>
            </a:r>
            <a:r>
              <a:rPr lang="en-US" dirty="0" err="1"/>
              <a:t>viendo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tedríamos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dudarlo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AA864-A240-4673-B97F-4485D3286F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4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4CDF453-6F3F-46A3-BDEA-26275917F28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CDF453-6F3F-46A3-BDEA-26275917F28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82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0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F453-6F3F-46A3-BDEA-26275917F28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4CDF453-6F3F-46A3-BDEA-26275917F28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B65C93A-3001-4EF4-AE4E-4DDFBF18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24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5F61-DB53-49B1-AA59-55523FC81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Predictive model for Service Desk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55A0C-82A2-4AA0-BE41-20490E6E3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238830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58674-E58C-454A-A42E-21409D8B760F}"/>
              </a:ext>
            </a:extLst>
          </p:cNvPr>
          <p:cNvSpPr txBox="1"/>
          <p:nvPr/>
        </p:nvSpPr>
        <p:spPr>
          <a:xfrm>
            <a:off x="218113" y="226503"/>
            <a:ext cx="1743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Next Step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92108B-2417-4AA9-9995-42F350DB0861}"/>
              </a:ext>
            </a:extLst>
          </p:cNvPr>
          <p:cNvSpPr/>
          <p:nvPr/>
        </p:nvSpPr>
        <p:spPr>
          <a:xfrm>
            <a:off x="0" y="749722"/>
            <a:ext cx="12192000" cy="29132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1A613-39EA-4DFE-833B-ABBFEA893715}"/>
              </a:ext>
            </a:extLst>
          </p:cNvPr>
          <p:cNvSpPr txBox="1"/>
          <p:nvPr/>
        </p:nvSpPr>
        <p:spPr>
          <a:xfrm>
            <a:off x="218113" y="1317072"/>
            <a:ext cx="385554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Mexico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Benefits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Effectiveness improvement</a:t>
            </a:r>
          </a:p>
          <a:p>
            <a:endParaRPr lang="en-US" dirty="0"/>
          </a:p>
          <a:p>
            <a:r>
              <a:rPr lang="en-US" dirty="0"/>
              <a:t>Predictive models for other 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Croatian</a:t>
            </a:r>
          </a:p>
        </p:txBody>
      </p:sp>
    </p:spTree>
    <p:extLst>
      <p:ext uri="{BB962C8B-B14F-4D97-AF65-F5344CB8AC3E}">
        <p14:creationId xmlns:p14="http://schemas.microsoft.com/office/powerpoint/2010/main" val="134767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EC00E-28A5-4F77-97B3-EE005A42C923}"/>
              </a:ext>
            </a:extLst>
          </p:cNvPr>
          <p:cNvSpPr txBox="1"/>
          <p:nvPr/>
        </p:nvSpPr>
        <p:spPr>
          <a:xfrm>
            <a:off x="9429226" y="5780014"/>
            <a:ext cx="2061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69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31D5D-4E20-4D3E-B020-BA9FFE3E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59B40-045B-4757-BC0E-1B7B4D0C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Business Requirements</a:t>
            </a:r>
          </a:p>
          <a:p>
            <a:pPr lvl="1"/>
            <a:r>
              <a:rPr lang="en-US" sz="1800" dirty="0"/>
              <a:t>Available Data Analysis</a:t>
            </a:r>
          </a:p>
          <a:p>
            <a:r>
              <a:rPr lang="en-US" sz="2000" dirty="0"/>
              <a:t>Data science Solution</a:t>
            </a:r>
          </a:p>
          <a:p>
            <a:r>
              <a:rPr lang="en-US" sz="2000" dirty="0"/>
              <a:t>Solution Development</a:t>
            </a:r>
          </a:p>
          <a:p>
            <a:pPr lvl="1"/>
            <a:r>
              <a:rPr lang="en-US" sz="1800" dirty="0"/>
              <a:t>Baseline</a:t>
            </a:r>
          </a:p>
          <a:p>
            <a:pPr lvl="1"/>
            <a:r>
              <a:rPr lang="en-US" sz="1800" dirty="0"/>
              <a:t>Challenges</a:t>
            </a:r>
          </a:p>
          <a:p>
            <a:pPr lvl="2"/>
            <a:r>
              <a:rPr lang="en-US" sz="1600" dirty="0"/>
              <a:t>Names</a:t>
            </a:r>
          </a:p>
          <a:p>
            <a:pPr lvl="2"/>
            <a:r>
              <a:rPr lang="en-US" sz="1600" dirty="0"/>
              <a:t>Key Wordlists</a:t>
            </a:r>
          </a:p>
          <a:p>
            <a:pPr lvl="2"/>
            <a:r>
              <a:rPr lang="en-US" sz="1600" dirty="0"/>
              <a:t>Performance</a:t>
            </a:r>
          </a:p>
          <a:p>
            <a:pPr lvl="1"/>
            <a:r>
              <a:rPr lang="en-US" sz="1800" dirty="0"/>
              <a:t>Models comparisons</a:t>
            </a:r>
          </a:p>
          <a:p>
            <a:pPr lvl="1"/>
            <a:r>
              <a:rPr lang="en-US" sz="1800" dirty="0"/>
              <a:t>Model Selection &amp; Conclusions</a:t>
            </a:r>
          </a:p>
          <a:p>
            <a:r>
              <a:rPr lang="en-US" sz="2000" dirty="0"/>
              <a:t>Productionize</a:t>
            </a:r>
          </a:p>
          <a:p>
            <a:r>
              <a:rPr lang="en-US" sz="2000" dirty="0"/>
              <a:t>Next Steps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98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291A-600D-4F6E-830C-48F95D26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CEMEX: TICKET ASSIGNMENT DELAYS ON SERVICE DESK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67010-DBD8-459C-88F7-301363024630}"/>
              </a:ext>
            </a:extLst>
          </p:cNvPr>
          <p:cNvSpPr txBox="1"/>
          <p:nvPr/>
        </p:nvSpPr>
        <p:spPr>
          <a:xfrm>
            <a:off x="291732" y="2712347"/>
            <a:ext cx="19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Area: Service Desk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1D8FA-F8A6-48D0-AE28-E42F787CA4A8}"/>
              </a:ext>
            </a:extLst>
          </p:cNvPr>
          <p:cNvSpPr txBox="1"/>
          <p:nvPr/>
        </p:nvSpPr>
        <p:spPr>
          <a:xfrm>
            <a:off x="262852" y="5519794"/>
            <a:ext cx="216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Designer:</a:t>
            </a:r>
          </a:p>
          <a:p>
            <a:r>
              <a:rPr lang="en-US" dirty="0"/>
              <a:t>Mario Arturo Morales Suárez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BF097-EDCB-45D3-AA70-576EDDD1B8A2}"/>
              </a:ext>
            </a:extLst>
          </p:cNvPr>
          <p:cNvSpPr/>
          <p:nvPr/>
        </p:nvSpPr>
        <p:spPr>
          <a:xfrm>
            <a:off x="2684475" y="4840448"/>
            <a:ext cx="4026717" cy="1767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Crate a predictive tool that helps to the Service Desk agent to reduce the time to identify and assign the correct solver group to a ticket. Helping us to tackle the immediate situation and the high turnover rate of these kind of teams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2FE9F3-1C88-4F32-8F2E-5960B41EC519}"/>
              </a:ext>
            </a:extLst>
          </p:cNvPr>
          <p:cNvSpPr/>
          <p:nvPr/>
        </p:nvSpPr>
        <p:spPr>
          <a:xfrm>
            <a:off x="7986320" y="3429000"/>
            <a:ext cx="4014240" cy="2036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2CFBCB-67A7-4E09-91C8-6C75744C8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365" y="3527685"/>
            <a:ext cx="370815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8C3C25-E53A-4F90-B3A7-EE7A94D36861}"/>
              </a:ext>
            </a:extLst>
          </p:cNvPr>
          <p:cNvSpPr/>
          <p:nvPr/>
        </p:nvSpPr>
        <p:spPr>
          <a:xfrm>
            <a:off x="2684475" y="2449572"/>
            <a:ext cx="4026717" cy="19588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Due to a Service Desk team transition process, is expected to have some negative impact on the service, due to the integration of new resource that will need to face a learning curve mainly in the identification of the resolver 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B5AC5-0D7C-4E9E-B7DB-87F0371DACA6}"/>
              </a:ext>
            </a:extLst>
          </p:cNvPr>
          <p:cNvSpPr txBox="1"/>
          <p:nvPr/>
        </p:nvSpPr>
        <p:spPr>
          <a:xfrm>
            <a:off x="2608974" y="206567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9C1FE-AF75-4D33-A7F0-3642FCDE3BEE}"/>
              </a:ext>
            </a:extLst>
          </p:cNvPr>
          <p:cNvSpPr txBox="1"/>
          <p:nvPr/>
        </p:nvSpPr>
        <p:spPr>
          <a:xfrm>
            <a:off x="2614911" y="447111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0C48C-9089-46A0-A4F5-A90DBC1C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48" y="3140005"/>
            <a:ext cx="1876338" cy="12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4065-65F1-41F2-9268-A37AA4AF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CEMEX: TICKET ASSIGNMENT DELAYS ON SERVICE DESK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DD9BB-E203-44B9-A4BA-BC5D81A43316}"/>
              </a:ext>
            </a:extLst>
          </p:cNvPr>
          <p:cNvSpPr txBox="1"/>
          <p:nvPr/>
        </p:nvSpPr>
        <p:spPr>
          <a:xfrm>
            <a:off x="637563" y="2191908"/>
            <a:ext cx="250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Desk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03549-527F-4EE9-87F7-EBA046588FE5}"/>
              </a:ext>
            </a:extLst>
          </p:cNvPr>
          <p:cNvSpPr txBox="1"/>
          <p:nvPr/>
        </p:nvSpPr>
        <p:spPr>
          <a:xfrm>
            <a:off x="880734" y="2641918"/>
            <a:ext cx="3010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of </a:t>
            </a:r>
            <a:r>
              <a:rPr lang="en-US" b="1" dirty="0"/>
              <a:t>31K</a:t>
            </a:r>
            <a:r>
              <a:rPr lang="en-US" dirty="0"/>
              <a:t> tickets by month</a:t>
            </a:r>
          </a:p>
          <a:p>
            <a:r>
              <a:rPr lang="en-US" dirty="0"/>
              <a:t>48 % by Mexico</a:t>
            </a:r>
          </a:p>
          <a:p>
            <a:r>
              <a:rPr lang="en-US" dirty="0" err="1"/>
              <a:t>Splited</a:t>
            </a:r>
            <a:r>
              <a:rPr lang="en-US" dirty="0"/>
              <a:t> into 466 solver groups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579F1-0A0E-4763-89E8-8CF06CDBCA73}"/>
              </a:ext>
            </a:extLst>
          </p:cNvPr>
          <p:cNvSpPr txBox="1"/>
          <p:nvPr/>
        </p:nvSpPr>
        <p:spPr>
          <a:xfrm>
            <a:off x="532085" y="5051797"/>
            <a:ext cx="2718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Ticket Process Time Target</a:t>
            </a:r>
          </a:p>
          <a:p>
            <a:pPr algn="ctr"/>
            <a:endParaRPr lang="en-US" dirty="0"/>
          </a:p>
          <a:p>
            <a:pPr algn="ctr"/>
            <a:r>
              <a:rPr lang="en-US" sz="2400" dirty="0"/>
              <a:t>30 mins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30B6EB-6487-405F-A32A-8DEA815E9826}"/>
              </a:ext>
            </a:extLst>
          </p:cNvPr>
          <p:cNvGraphicFramePr/>
          <p:nvPr/>
        </p:nvGraphicFramePr>
        <p:xfrm>
          <a:off x="4627167" y="2011456"/>
          <a:ext cx="3673340" cy="2451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8D4FD81-4F71-49A8-8514-843EF95779DA}"/>
              </a:ext>
            </a:extLst>
          </p:cNvPr>
          <p:cNvGraphicFramePr/>
          <p:nvPr/>
        </p:nvGraphicFramePr>
        <p:xfrm>
          <a:off x="8658574" y="1910546"/>
          <a:ext cx="3155079" cy="255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C5E936D-E119-4BDA-93CC-80894D29BF5A}"/>
              </a:ext>
            </a:extLst>
          </p:cNvPr>
          <p:cNvSpPr txBox="1"/>
          <p:nvPr/>
        </p:nvSpPr>
        <p:spPr>
          <a:xfrm>
            <a:off x="9905627" y="3034746"/>
            <a:ext cx="728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370k</a:t>
            </a:r>
          </a:p>
          <a:p>
            <a:r>
              <a:rPr lang="en-US" sz="1400" dirty="0"/>
              <a:t>by 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CF685-313D-4165-BED5-AF6858297DBE}"/>
              </a:ext>
            </a:extLst>
          </p:cNvPr>
          <p:cNvSpPr txBox="1"/>
          <p:nvPr/>
        </p:nvSpPr>
        <p:spPr>
          <a:xfrm>
            <a:off x="8558638" y="4907378"/>
            <a:ext cx="3422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How to reduce the processing time of new agents to be similar to experienced agents?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9D794-5E3B-4D98-84DE-37353118E3A6}"/>
              </a:ext>
            </a:extLst>
          </p:cNvPr>
          <p:cNvSpPr txBox="1"/>
          <p:nvPr/>
        </p:nvSpPr>
        <p:spPr>
          <a:xfrm>
            <a:off x="4350775" y="4915426"/>
            <a:ext cx="348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Agent takes 5 mins to assign a ticket.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7501A-FE47-4D29-AE2E-43068DBA2902}"/>
              </a:ext>
            </a:extLst>
          </p:cNvPr>
          <p:cNvSpPr txBox="1"/>
          <p:nvPr/>
        </p:nvSpPr>
        <p:spPr>
          <a:xfrm>
            <a:off x="4362297" y="5882793"/>
            <a:ext cx="348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Experience Agent takes 2 mins</a:t>
            </a:r>
          </a:p>
        </p:txBody>
      </p:sp>
    </p:spTree>
    <p:extLst>
      <p:ext uri="{BB962C8B-B14F-4D97-AF65-F5344CB8AC3E}">
        <p14:creationId xmlns:p14="http://schemas.microsoft.com/office/powerpoint/2010/main" val="418566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4065-65F1-41F2-9268-A37AA4AF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DataSCIence</a:t>
            </a:r>
            <a:r>
              <a:rPr lang="en-US" dirty="0"/>
              <a:t>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DD9BB-E203-44B9-A4BA-BC5D81A43316}"/>
              </a:ext>
            </a:extLst>
          </p:cNvPr>
          <p:cNvSpPr txBox="1"/>
          <p:nvPr/>
        </p:nvSpPr>
        <p:spPr>
          <a:xfrm>
            <a:off x="583441" y="2033800"/>
            <a:ext cx="4920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 Model to Identify the Solver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98A6C-A243-4C0C-9241-709AA6F963D3}"/>
              </a:ext>
            </a:extLst>
          </p:cNvPr>
          <p:cNvSpPr txBox="1"/>
          <p:nvPr/>
        </p:nvSpPr>
        <p:spPr>
          <a:xfrm>
            <a:off x="583441" y="3974556"/>
            <a:ext cx="231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User Request / Incident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50381-9997-44A8-A138-70AC37DFF88F}"/>
              </a:ext>
            </a:extLst>
          </p:cNvPr>
          <p:cNvSpPr txBox="1"/>
          <p:nvPr/>
        </p:nvSpPr>
        <p:spPr>
          <a:xfrm>
            <a:off x="4849483" y="3836056"/>
            <a:ext cx="2490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the message and propose the solver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ECBDC-29C5-466D-BA20-C7441965C3DA}"/>
              </a:ext>
            </a:extLst>
          </p:cNvPr>
          <p:cNvSpPr txBox="1"/>
          <p:nvPr/>
        </p:nvSpPr>
        <p:spPr>
          <a:xfrm>
            <a:off x="8541343" y="3974556"/>
            <a:ext cx="257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Desk agent </a:t>
            </a:r>
            <a:r>
              <a:rPr lang="en-US" u="sng" dirty="0"/>
              <a:t>accept or reject </a:t>
            </a:r>
            <a:r>
              <a:rPr lang="en-US" dirty="0"/>
              <a:t>proposal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BC4CF57-6D56-4860-8E1D-3146E32BA98D}"/>
              </a:ext>
            </a:extLst>
          </p:cNvPr>
          <p:cNvSpPr/>
          <p:nvPr/>
        </p:nvSpPr>
        <p:spPr>
          <a:xfrm>
            <a:off x="3670015" y="4055405"/>
            <a:ext cx="579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47EB024-99BB-417E-A337-73AD859864AD}"/>
              </a:ext>
            </a:extLst>
          </p:cNvPr>
          <p:cNvSpPr/>
          <p:nvPr/>
        </p:nvSpPr>
        <p:spPr>
          <a:xfrm>
            <a:off x="7651381" y="4055405"/>
            <a:ext cx="579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58674-E58C-454A-A42E-21409D8B760F}"/>
              </a:ext>
            </a:extLst>
          </p:cNvPr>
          <p:cNvSpPr txBox="1"/>
          <p:nvPr/>
        </p:nvSpPr>
        <p:spPr>
          <a:xfrm>
            <a:off x="218113" y="226503"/>
            <a:ext cx="5253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Solution Development - Baseline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1DD56A-45E7-464D-8977-E95D85F75CB3}"/>
              </a:ext>
            </a:extLst>
          </p:cNvPr>
          <p:cNvSpPr/>
          <p:nvPr/>
        </p:nvSpPr>
        <p:spPr>
          <a:xfrm>
            <a:off x="0" y="749722"/>
            <a:ext cx="12192000" cy="29132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EBFBC-4158-4F0C-BD3A-B28DD21AAD1C}"/>
              </a:ext>
            </a:extLst>
          </p:cNvPr>
          <p:cNvSpPr txBox="1"/>
          <p:nvPr/>
        </p:nvSpPr>
        <p:spPr>
          <a:xfrm>
            <a:off x="83889" y="1163778"/>
            <a:ext cx="758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Baseline: What % of prediction effectiveness can be considered as a good rate?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B91DE-76DF-4742-B4C5-8B28DE672185}"/>
              </a:ext>
            </a:extLst>
          </p:cNvPr>
          <p:cNvSpPr txBox="1"/>
          <p:nvPr/>
        </p:nvSpPr>
        <p:spPr>
          <a:xfrm>
            <a:off x="103769" y="1824433"/>
            <a:ext cx="7887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Assumptions:</a:t>
            </a:r>
          </a:p>
          <a:p>
            <a:pPr lvl="1"/>
            <a:r>
              <a:rPr lang="en-US"/>
              <a:t>New Agent assignment time: 5 minutes</a:t>
            </a:r>
          </a:p>
          <a:p>
            <a:pPr lvl="1"/>
            <a:r>
              <a:rPr lang="en-US"/>
              <a:t>Affective assisted assignment: 1 minute</a:t>
            </a:r>
          </a:p>
          <a:p>
            <a:pPr lvl="1"/>
            <a:r>
              <a:rPr lang="en-US"/>
              <a:t>Improvement Target: 10 tickets on 20 minutes (Same as experienced agent)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8AB2C6-56EB-48E6-8497-E2AF93C91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250449"/>
              </p:ext>
            </p:extLst>
          </p:nvPr>
        </p:nvGraphicFramePr>
        <p:xfrm>
          <a:off x="1229348" y="3316085"/>
          <a:ext cx="6111610" cy="3315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104CB5-C882-4800-AB55-BDEC3B36D3AD}"/>
              </a:ext>
            </a:extLst>
          </p:cNvPr>
          <p:cNvSpPr txBox="1"/>
          <p:nvPr/>
        </p:nvSpPr>
        <p:spPr>
          <a:xfrm>
            <a:off x="7811245" y="4001449"/>
            <a:ext cx="3903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predictive model should have </a:t>
            </a:r>
            <a:r>
              <a:rPr lang="en-US" sz="2400" b="1" dirty="0">
                <a:solidFill>
                  <a:schemeClr val="accent1"/>
                </a:solidFill>
              </a:rPr>
              <a:t>+75% effectiveness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5819AE-AA95-45A1-93A0-452C8777D460}"/>
              </a:ext>
            </a:extLst>
          </p:cNvPr>
          <p:cNvCxnSpPr>
            <a:cxnSpLocks/>
          </p:cNvCxnSpPr>
          <p:nvPr/>
        </p:nvCxnSpPr>
        <p:spPr>
          <a:xfrm flipV="1">
            <a:off x="5174178" y="3452533"/>
            <a:ext cx="0" cy="25231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00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58674-E58C-454A-A42E-21409D8B760F}"/>
              </a:ext>
            </a:extLst>
          </p:cNvPr>
          <p:cNvSpPr txBox="1"/>
          <p:nvPr/>
        </p:nvSpPr>
        <p:spPr>
          <a:xfrm>
            <a:off x="218113" y="226503"/>
            <a:ext cx="5623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Solution Development -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EBFBC-4158-4F0C-BD3A-B28DD21AAD1C}"/>
              </a:ext>
            </a:extLst>
          </p:cNvPr>
          <p:cNvSpPr txBox="1"/>
          <p:nvPr/>
        </p:nvSpPr>
        <p:spPr>
          <a:xfrm>
            <a:off x="150998" y="1738962"/>
            <a:ext cx="11944923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trainer record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 names – Not relevant for trainings</a:t>
            </a:r>
          </a:p>
          <a:p>
            <a:r>
              <a:rPr lang="en-US" dirty="0"/>
              <a:t>	</a:t>
            </a:r>
            <a:r>
              <a:rPr lang="en-US" sz="1600" dirty="0"/>
              <a:t>(Cynthia / Mario / Juan  / Luis / Norma…. )    </a:t>
            </a:r>
            <a:r>
              <a:rPr lang="en-US" sz="1600" dirty="0">
                <a:sym typeface="Wingdings" panose="05000000000000000000" pitchFamily="2" charset="2"/>
              </a:rPr>
              <a:t>  Names dataset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key words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Performance</a:t>
            </a:r>
          </a:p>
          <a:p>
            <a:r>
              <a:rPr lang="en-US" dirty="0"/>
              <a:t>	</a:t>
            </a:r>
            <a:r>
              <a:rPr lang="en-US" sz="1600" dirty="0"/>
              <a:t>Number of lines processes (14k) X words on Issues description X words to evaluate X groups =  ~137 millions operations </a:t>
            </a:r>
            <a:r>
              <a:rPr lang="en-US" sz="1400" dirty="0"/>
              <a:t>(1 Month)</a:t>
            </a:r>
          </a:p>
          <a:p>
            <a:r>
              <a:rPr lang="en-US" sz="1600" dirty="0"/>
              <a:t>	Indexing techniques, set evaluation functions, full dataset operations.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483C454-B1C6-4145-963A-2DF39B1EC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34901"/>
              </p:ext>
            </p:extLst>
          </p:nvPr>
        </p:nvGraphicFramePr>
        <p:xfrm>
          <a:off x="2953926" y="1738962"/>
          <a:ext cx="372717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24">
                  <a:extLst>
                    <a:ext uri="{9D8B030D-6E8A-4147-A177-3AD203B41FA5}">
                      <a16:colId xmlns:a16="http://schemas.microsoft.com/office/drawing/2014/main" val="3800822581"/>
                    </a:ext>
                  </a:extLst>
                </a:gridCol>
                <a:gridCol w="1620079">
                  <a:extLst>
                    <a:ext uri="{9D8B030D-6E8A-4147-A177-3AD203B41FA5}">
                      <a16:colId xmlns:a16="http://schemas.microsoft.com/office/drawing/2014/main" val="2483603522"/>
                    </a:ext>
                  </a:extLst>
                </a:gridCol>
                <a:gridCol w="1262269">
                  <a:extLst>
                    <a:ext uri="{9D8B030D-6E8A-4147-A177-3AD203B41FA5}">
                      <a16:colId xmlns:a16="http://schemas.microsoft.com/office/drawing/2014/main" val="2394392782"/>
                    </a:ext>
                  </a:extLst>
                </a:gridCol>
              </a:tblGrid>
              <a:tr h="167031">
                <a:tc>
                  <a:txBody>
                    <a:bodyPr/>
                    <a:lstStyle/>
                    <a:p>
                      <a:r>
                        <a:rPr lang="en-US" sz="1050" dirty="0"/>
                        <a:t>Ticket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Issue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15020"/>
                  </a:ext>
                </a:extLst>
              </a:tr>
              <a:tr h="167031">
                <a:tc>
                  <a:txBody>
                    <a:bodyPr/>
                    <a:lstStyle/>
                    <a:p>
                      <a:r>
                        <a:rPr lang="en-US" sz="1050" dirty="0"/>
                        <a:t>SR123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Invoicing process…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Solvergroup_1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42083"/>
                  </a:ext>
                </a:extLst>
              </a:tr>
              <a:tr h="167031">
                <a:tc>
                  <a:txBody>
                    <a:bodyPr/>
                    <a:lstStyle/>
                    <a:p>
                      <a:r>
                        <a:rPr lang="en-US" sz="1050" dirty="0"/>
                        <a:t>SR124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Reinstall program…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Solvergroup_2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56482"/>
                  </a:ext>
                </a:extLst>
              </a:tr>
              <a:tr h="167031"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30294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6278E7FE-2041-445C-87BF-E2A481BBC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74804"/>
              </p:ext>
            </p:extLst>
          </p:nvPr>
        </p:nvGraphicFramePr>
        <p:xfrm>
          <a:off x="7195930" y="2386676"/>
          <a:ext cx="4293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069">
                  <a:extLst>
                    <a:ext uri="{9D8B030D-6E8A-4147-A177-3AD203B41FA5}">
                      <a16:colId xmlns:a16="http://schemas.microsoft.com/office/drawing/2014/main" val="3800822581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2483603522"/>
                    </a:ext>
                  </a:extLst>
                </a:gridCol>
                <a:gridCol w="1043609">
                  <a:extLst>
                    <a:ext uri="{9D8B030D-6E8A-4147-A177-3AD203B41FA5}">
                      <a16:colId xmlns:a16="http://schemas.microsoft.com/office/drawing/2014/main" val="2394392782"/>
                    </a:ext>
                  </a:extLst>
                </a:gridCol>
                <a:gridCol w="397565">
                  <a:extLst>
                    <a:ext uri="{9D8B030D-6E8A-4147-A177-3AD203B41FA5}">
                      <a16:colId xmlns:a16="http://schemas.microsoft.com/office/drawing/2014/main" val="4214595422"/>
                    </a:ext>
                  </a:extLst>
                </a:gridCol>
                <a:gridCol w="974035">
                  <a:extLst>
                    <a:ext uri="{9D8B030D-6E8A-4147-A177-3AD203B41FA5}">
                      <a16:colId xmlns:a16="http://schemas.microsoft.com/office/drawing/2014/main" val="1833576491"/>
                    </a:ext>
                  </a:extLst>
                </a:gridCol>
              </a:tblGrid>
              <a:tr h="135720">
                <a:tc>
                  <a:txBody>
                    <a:bodyPr/>
                    <a:lstStyle/>
                    <a:p>
                      <a:r>
                        <a:rPr lang="en-US" sz="1050" dirty="0"/>
                        <a:t>Ticket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Solvergroup_1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Solvergroup_2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Solver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15020"/>
                  </a:ext>
                </a:extLst>
              </a:tr>
              <a:tr h="135720">
                <a:tc>
                  <a:txBody>
                    <a:bodyPr/>
                    <a:lstStyle/>
                    <a:p>
                      <a:r>
                        <a:rPr lang="en-US" sz="1050" dirty="0"/>
                        <a:t>SR123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42083"/>
                  </a:ext>
                </a:extLst>
              </a:tr>
              <a:tr h="135720">
                <a:tc>
                  <a:txBody>
                    <a:bodyPr/>
                    <a:lstStyle/>
                    <a:p>
                      <a:r>
                        <a:rPr lang="en-US" sz="1050" dirty="0"/>
                        <a:t>SR124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56482"/>
                  </a:ext>
                </a:extLst>
              </a:tr>
              <a:tr h="135720"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4959"/>
                  </a:ext>
                </a:extLst>
              </a:tr>
            </a:tbl>
          </a:graphicData>
        </a:graphic>
      </p:graphicFrame>
      <p:sp>
        <p:nvSpPr>
          <p:cNvPr id="7" name="Arrow: Bent-Up 6">
            <a:extLst>
              <a:ext uri="{FF2B5EF4-FFF2-40B4-BE49-F238E27FC236}">
                <a16:creationId xmlns:a16="http://schemas.microsoft.com/office/drawing/2014/main" id="{0C099339-9C8E-4258-A772-E1FC007F7A0B}"/>
              </a:ext>
            </a:extLst>
          </p:cNvPr>
          <p:cNvSpPr/>
          <p:nvPr/>
        </p:nvSpPr>
        <p:spPr>
          <a:xfrm flipV="1">
            <a:off x="6834154" y="1839502"/>
            <a:ext cx="1256298" cy="49962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01E84-1542-4894-89D0-963D10A7F9BF}"/>
              </a:ext>
            </a:extLst>
          </p:cNvPr>
          <p:cNvSpPr txBox="1"/>
          <p:nvPr/>
        </p:nvSpPr>
        <p:spPr>
          <a:xfrm>
            <a:off x="1546329" y="4179625"/>
            <a:ext cx="3401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single language: Spanish-Mexico</a:t>
            </a:r>
          </a:p>
          <a:p>
            <a:r>
              <a:rPr lang="en-US" sz="1600" dirty="0"/>
              <a:t>Exclusion stop words + words size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1D3193C-F048-4901-8B01-35663D6836E0}"/>
              </a:ext>
            </a:extLst>
          </p:cNvPr>
          <p:cNvSpPr/>
          <p:nvPr/>
        </p:nvSpPr>
        <p:spPr>
          <a:xfrm>
            <a:off x="4691984" y="4474631"/>
            <a:ext cx="646045" cy="28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B144AC-A559-498B-B3AB-02A91227145D}"/>
              </a:ext>
            </a:extLst>
          </p:cNvPr>
          <p:cNvSpPr txBox="1"/>
          <p:nvPr/>
        </p:nvSpPr>
        <p:spPr>
          <a:xfrm>
            <a:off x="5465984" y="4446576"/>
            <a:ext cx="1401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 Word List: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92108B-2417-4AA9-9995-42F350DB0861}"/>
              </a:ext>
            </a:extLst>
          </p:cNvPr>
          <p:cNvSpPr/>
          <p:nvPr/>
        </p:nvSpPr>
        <p:spPr>
          <a:xfrm>
            <a:off x="0" y="749722"/>
            <a:ext cx="12192000" cy="29132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2BE2AB3-970A-4153-9F8B-3DEF23226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3551"/>
              </p:ext>
            </p:extLst>
          </p:nvPr>
        </p:nvGraphicFramePr>
        <p:xfrm>
          <a:off x="7176989" y="4112933"/>
          <a:ext cx="2476361" cy="1005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0622">
                  <a:extLst>
                    <a:ext uri="{9D8B030D-6E8A-4147-A177-3AD203B41FA5}">
                      <a16:colId xmlns:a16="http://schemas.microsoft.com/office/drawing/2014/main" val="1235822322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1617944458"/>
                    </a:ext>
                  </a:extLst>
                </a:gridCol>
              </a:tblGrid>
              <a:tr h="183439">
                <a:tc>
                  <a:txBody>
                    <a:bodyPr/>
                    <a:lstStyle/>
                    <a:p>
                      <a:r>
                        <a:rPr lang="en-US" sz="1050" dirty="0"/>
                        <a:t>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51,901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70478"/>
                  </a:ext>
                </a:extLst>
              </a:tr>
              <a:tr h="183439">
                <a:tc>
                  <a:txBody>
                    <a:bodyPr/>
                    <a:lstStyle/>
                    <a:p>
                      <a:r>
                        <a:rPr lang="en-US" sz="1050" dirty="0"/>
                        <a:t>Unique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9,776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61897"/>
                  </a:ext>
                </a:extLst>
              </a:tr>
              <a:tr h="183439">
                <a:tc>
                  <a:txBody>
                    <a:bodyPr/>
                    <a:lstStyle/>
                    <a:p>
                      <a:r>
                        <a:rPr lang="en-US" sz="1050" dirty="0"/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86036"/>
                  </a:ext>
                </a:extLst>
              </a:tr>
              <a:tr h="183439">
                <a:tc>
                  <a:txBody>
                    <a:bodyPr/>
                    <a:lstStyle/>
                    <a:p>
                      <a:r>
                        <a:rPr lang="en-US" sz="1050" dirty="0"/>
                        <a:t>Avg key words by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86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9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58674-E58C-454A-A42E-21409D8B760F}"/>
              </a:ext>
            </a:extLst>
          </p:cNvPr>
          <p:cNvSpPr txBox="1"/>
          <p:nvPr/>
        </p:nvSpPr>
        <p:spPr>
          <a:xfrm>
            <a:off x="218113" y="226503"/>
            <a:ext cx="6891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Solution Development – Model Comparison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92108B-2417-4AA9-9995-42F350DB0861}"/>
              </a:ext>
            </a:extLst>
          </p:cNvPr>
          <p:cNvSpPr/>
          <p:nvPr/>
        </p:nvSpPr>
        <p:spPr>
          <a:xfrm>
            <a:off x="0" y="749722"/>
            <a:ext cx="12192000" cy="29132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7F981C3-F031-4864-AE32-5354D3729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289237"/>
              </p:ext>
            </p:extLst>
          </p:nvPr>
        </p:nvGraphicFramePr>
        <p:xfrm>
          <a:off x="327991" y="2516429"/>
          <a:ext cx="6102626" cy="410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C1A613-39EA-4DFE-833B-ABBFEA893715}"/>
              </a:ext>
            </a:extLst>
          </p:cNvPr>
          <p:cNvSpPr txBox="1"/>
          <p:nvPr/>
        </p:nvSpPr>
        <p:spPr>
          <a:xfrm>
            <a:off x="218113" y="1317072"/>
            <a:ext cx="2372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Evaluated Models:</a:t>
            </a:r>
          </a:p>
          <a:p>
            <a:r>
              <a:rPr lang="en-US" dirty="0"/>
              <a:t>	</a:t>
            </a:r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r>
              <a:rPr lang="en-US" dirty="0"/>
              <a:t>	Random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841B59-5DCB-405A-8002-91E53E555E9B}"/>
              </a:ext>
            </a:extLst>
          </p:cNvPr>
          <p:cNvSpPr txBox="1"/>
          <p:nvPr/>
        </p:nvSpPr>
        <p:spPr>
          <a:xfrm>
            <a:off x="7368417" y="1676295"/>
            <a:ext cx="43724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Conclusions: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Keep one single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Continues word depuration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word relevance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Extended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Evaluate data range periods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r>
              <a:rPr lang="en-US" sz="1600" b="1" dirty="0" err="1"/>
              <a:t>XGBoost</a:t>
            </a:r>
            <a:r>
              <a:rPr lang="en-US" sz="1600" b="1" dirty="0"/>
              <a:t> Classifier method achieve 83% of effectiveness, +8% of minimum required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Additional improvement could be achieved with further analysis on current results based on conclusion points.</a:t>
            </a:r>
          </a:p>
        </p:txBody>
      </p:sp>
    </p:spTree>
    <p:extLst>
      <p:ext uri="{BB962C8B-B14F-4D97-AF65-F5344CB8AC3E}">
        <p14:creationId xmlns:p14="http://schemas.microsoft.com/office/powerpoint/2010/main" val="96982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58674-E58C-454A-A42E-21409D8B760F}"/>
              </a:ext>
            </a:extLst>
          </p:cNvPr>
          <p:cNvSpPr txBox="1"/>
          <p:nvPr/>
        </p:nvSpPr>
        <p:spPr>
          <a:xfrm>
            <a:off x="218113" y="226503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Productionize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92108B-2417-4AA9-9995-42F350DB0861}"/>
              </a:ext>
            </a:extLst>
          </p:cNvPr>
          <p:cNvSpPr/>
          <p:nvPr/>
        </p:nvSpPr>
        <p:spPr>
          <a:xfrm>
            <a:off x="0" y="749722"/>
            <a:ext cx="12192000" cy="29132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1A613-39EA-4DFE-833B-ABBFEA893715}"/>
              </a:ext>
            </a:extLst>
          </p:cNvPr>
          <p:cNvSpPr txBox="1"/>
          <p:nvPr/>
        </p:nvSpPr>
        <p:spPr>
          <a:xfrm>
            <a:off x="218113" y="1588706"/>
            <a:ext cx="398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service for solver group predictions</a:t>
            </a:r>
          </a:p>
        </p:txBody>
      </p:sp>
      <p:pic>
        <p:nvPicPr>
          <p:cNvPr id="5" name="Graphic 4" descr="Call center with solid fill">
            <a:extLst>
              <a:ext uri="{FF2B5EF4-FFF2-40B4-BE49-F238E27FC236}">
                <a16:creationId xmlns:a16="http://schemas.microsoft.com/office/drawing/2014/main" id="{E9FCF7DC-F20B-4DA7-BB86-4430F9C26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830" y="4192307"/>
            <a:ext cx="457200" cy="457200"/>
          </a:xfrm>
          <a:prstGeom prst="rect">
            <a:avLst/>
          </a:prstGeom>
        </p:spPr>
      </p:pic>
      <p:pic>
        <p:nvPicPr>
          <p:cNvPr id="8" name="Graphic 7" descr="Cloud Computing with solid fill">
            <a:extLst>
              <a:ext uri="{FF2B5EF4-FFF2-40B4-BE49-F238E27FC236}">
                <a16:creationId xmlns:a16="http://schemas.microsoft.com/office/drawing/2014/main" id="{A362B34C-2C87-43A4-A904-42A2ED15C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6562" y="3856711"/>
            <a:ext cx="914400" cy="914400"/>
          </a:xfrm>
          <a:prstGeom prst="rect">
            <a:avLst/>
          </a:prstGeom>
        </p:spPr>
      </p:pic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5DB7D744-288E-4F5C-8460-49015AC3A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8413" y="4154556"/>
            <a:ext cx="532701" cy="532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6311E6-2097-4D38-87BE-90E432E0A1DF}"/>
              </a:ext>
            </a:extLst>
          </p:cNvPr>
          <p:cNvSpPr txBox="1"/>
          <p:nvPr/>
        </p:nvSpPr>
        <p:spPr>
          <a:xfrm>
            <a:off x="915336" y="4192307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user request </a:t>
            </a:r>
          </a:p>
          <a:p>
            <a:r>
              <a:rPr lang="en-US" sz="1200" dirty="0"/>
              <a:t>To web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C5353-374A-457C-8C6E-3EB700167A35}"/>
              </a:ext>
            </a:extLst>
          </p:cNvPr>
          <p:cNvSpPr txBox="1"/>
          <p:nvPr/>
        </p:nvSpPr>
        <p:spPr>
          <a:xfrm>
            <a:off x="3598823" y="4192307"/>
            <a:ext cx="1442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Web services returns support group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86D7DB-3FB1-457B-8BE5-C8E8A99814B2}"/>
              </a:ext>
            </a:extLst>
          </p:cNvPr>
          <p:cNvSpPr txBox="1"/>
          <p:nvPr/>
        </p:nvSpPr>
        <p:spPr>
          <a:xfrm>
            <a:off x="2087616" y="3271153"/>
            <a:ext cx="16761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Predictive model analyze request words and return proposed solver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4A64D-256B-4342-9416-4935671C88C2}"/>
              </a:ext>
            </a:extLst>
          </p:cNvPr>
          <p:cNvSpPr txBox="1"/>
          <p:nvPr/>
        </p:nvSpPr>
        <p:spPr>
          <a:xfrm>
            <a:off x="5908683" y="1676954"/>
            <a:ext cx="49107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Requirement</a:t>
            </a:r>
          </a:p>
          <a:p>
            <a:endParaRPr lang="en-US" dirty="0"/>
          </a:p>
          <a:p>
            <a:r>
              <a:rPr lang="en-US" sz="1400" dirty="0"/>
              <a:t>Web App python resource on cloud (azure) = 102.78 </a:t>
            </a:r>
            <a:r>
              <a:rPr lang="en-US" sz="1400" dirty="0" err="1"/>
              <a:t>usd</a:t>
            </a:r>
            <a:endParaRPr lang="en-US" sz="1400" dirty="0"/>
          </a:p>
          <a:p>
            <a:r>
              <a:rPr lang="en-US" sz="1400" dirty="0"/>
              <a:t>Web developer (80 hours) = 3.6 </a:t>
            </a:r>
            <a:r>
              <a:rPr lang="en-US" sz="1400" dirty="0" err="1"/>
              <a:t>kusd</a:t>
            </a:r>
            <a:endParaRPr lang="en-US" sz="1400" dirty="0"/>
          </a:p>
          <a:p>
            <a:r>
              <a:rPr lang="en-US" sz="1400" dirty="0"/>
              <a:t>ServiceNow Developer (80 </a:t>
            </a:r>
            <a:r>
              <a:rPr lang="en-US" sz="1400" dirty="0" err="1"/>
              <a:t>hrs</a:t>
            </a:r>
            <a:r>
              <a:rPr lang="en-US" sz="1400" dirty="0"/>
              <a:t>) = 3.6 </a:t>
            </a:r>
            <a:r>
              <a:rPr lang="en-US" sz="1400" dirty="0" err="1"/>
              <a:t>kusd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Total Investment</a:t>
            </a:r>
          </a:p>
          <a:p>
            <a:r>
              <a:rPr lang="en-US" sz="1400" dirty="0"/>
              <a:t>	Recurrent cost: 102.78 </a:t>
            </a:r>
            <a:r>
              <a:rPr lang="en-US" sz="1400" dirty="0" err="1"/>
              <a:t>usd</a:t>
            </a:r>
            <a:endParaRPr lang="en-US" sz="1400" dirty="0"/>
          </a:p>
          <a:p>
            <a:r>
              <a:rPr lang="en-US" sz="1400" dirty="0"/>
              <a:t>	One time cost: 7.2 </a:t>
            </a:r>
            <a:r>
              <a:rPr lang="en-US" sz="1400" dirty="0" err="1"/>
              <a:t>kusd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Benefits (Mexico Implementation):</a:t>
            </a:r>
          </a:p>
          <a:p>
            <a:r>
              <a:rPr lang="en-US" sz="1400" dirty="0"/>
              <a:t>	2 mins x successfully predicted records</a:t>
            </a:r>
          </a:p>
          <a:p>
            <a:r>
              <a:rPr lang="en-US" sz="1400" dirty="0"/>
              <a:t>	 ( 11.6 K tickets * 2min) = 23.2 K mins saved / month</a:t>
            </a:r>
          </a:p>
          <a:p>
            <a:endParaRPr lang="en-US" sz="1400" dirty="0"/>
          </a:p>
          <a:p>
            <a:r>
              <a:rPr lang="en-US" sz="1400" dirty="0"/>
              <a:t>	FTE Agent Cost: .07 USD / min  (750 USD/ month)</a:t>
            </a:r>
          </a:p>
          <a:p>
            <a:r>
              <a:rPr lang="en-US" sz="1400" dirty="0"/>
              <a:t>	</a:t>
            </a:r>
            <a:r>
              <a:rPr lang="en-US" sz="1400" b="1" dirty="0"/>
              <a:t>Estimated monthly benefit = 1.6 KUSD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 year ROI</a:t>
            </a:r>
          </a:p>
          <a:p>
            <a:r>
              <a:rPr lang="en-US" sz="1400" dirty="0"/>
              <a:t>	Investment:	8.4 </a:t>
            </a:r>
            <a:r>
              <a:rPr lang="en-US" sz="1400" dirty="0" err="1"/>
              <a:t>kusd</a:t>
            </a:r>
            <a:endParaRPr lang="en-US" sz="1400" dirty="0"/>
          </a:p>
          <a:p>
            <a:r>
              <a:rPr lang="en-US" sz="1400" dirty="0"/>
              <a:t>	Gain:		19.2 </a:t>
            </a:r>
            <a:r>
              <a:rPr lang="en-US" sz="1400" dirty="0" err="1"/>
              <a:t>kusd</a:t>
            </a:r>
            <a:endParaRPr lang="en-US" sz="1400" dirty="0"/>
          </a:p>
          <a:p>
            <a:r>
              <a:rPr lang="en-US" sz="1400" dirty="0"/>
              <a:t>	ROI:		228% 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161C6E6C-A5C4-44D1-B0DE-9D25CE7C526C}"/>
              </a:ext>
            </a:extLst>
          </p:cNvPr>
          <p:cNvSpPr/>
          <p:nvPr/>
        </p:nvSpPr>
        <p:spPr>
          <a:xfrm>
            <a:off x="1390870" y="2968223"/>
            <a:ext cx="3185783" cy="10635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82C50-DDCD-4698-A411-A8166993820D}"/>
              </a:ext>
            </a:extLst>
          </p:cNvPr>
          <p:cNvSpPr txBox="1"/>
          <p:nvPr/>
        </p:nvSpPr>
        <p:spPr>
          <a:xfrm>
            <a:off x="8739986" y="5828786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</a:t>
            </a:r>
          </a:p>
          <a:p>
            <a:r>
              <a:rPr lang="en-US" dirty="0"/>
              <a:t>Satisfaction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75ED80-8FED-4448-805E-645697FE02E4}"/>
              </a:ext>
            </a:extLst>
          </p:cNvPr>
          <p:cNvSpPr txBox="1"/>
          <p:nvPr/>
        </p:nvSpPr>
        <p:spPr>
          <a:xfrm>
            <a:off x="10493792" y="5828785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</a:t>
            </a:r>
          </a:p>
          <a:p>
            <a:r>
              <a:rPr lang="en-US" dirty="0"/>
              <a:t>Impact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D231B84-0F3B-4B12-93F6-B1D4DCDD1A97}"/>
              </a:ext>
            </a:extLst>
          </p:cNvPr>
          <p:cNvSpPr/>
          <p:nvPr/>
        </p:nvSpPr>
        <p:spPr>
          <a:xfrm>
            <a:off x="8317799" y="5987745"/>
            <a:ext cx="328408" cy="328410"/>
          </a:xfrm>
          <a:prstGeom prst="plus">
            <a:avLst>
              <a:gd name="adj" fmla="val 39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C667CFF7-B8F1-449D-8704-B6C21B2F75A7}"/>
              </a:ext>
            </a:extLst>
          </p:cNvPr>
          <p:cNvSpPr/>
          <p:nvPr/>
        </p:nvSpPr>
        <p:spPr>
          <a:xfrm>
            <a:off x="10080924" y="5970715"/>
            <a:ext cx="328408" cy="328410"/>
          </a:xfrm>
          <a:prstGeom prst="plus">
            <a:avLst>
              <a:gd name="adj" fmla="val 39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66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2778</TotalTime>
  <Words>2614</Words>
  <Application>Microsoft Office PowerPoint</Application>
  <PresentationFormat>Widescreen</PresentationFormat>
  <Paragraphs>338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Banded</vt:lpstr>
      <vt:lpstr>Predictive model for Service Desk</vt:lpstr>
      <vt:lpstr>Agenda</vt:lpstr>
      <vt:lpstr>CEMEX: TICKET ASSIGNMENT DELAYS ON SERVICE DESK</vt:lpstr>
      <vt:lpstr>CEMEX: TICKET ASSIGNMENT DELAYS ON SERVICE DESK</vt:lpstr>
      <vt:lpstr>DataSCIence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Service Desk</dc:title>
  <dc:creator>Mario Arturo Morales Suarez</dc:creator>
  <cp:lastModifiedBy>Mario Arturo Morales Suarez</cp:lastModifiedBy>
  <cp:revision>41</cp:revision>
  <dcterms:created xsi:type="dcterms:W3CDTF">2022-04-10T18:54:53Z</dcterms:created>
  <dcterms:modified xsi:type="dcterms:W3CDTF">2022-04-24T17:53:07Z</dcterms:modified>
</cp:coreProperties>
</file>