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3933010e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3933010e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3933010e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3933010e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7a6690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7a6690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7a669015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7a669015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7a66901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7a66901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7a66901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7a66901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7a66901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7a66901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Electronics and Robotics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Semester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ircuit Board Free Stock Photo - Public Domain Pictures"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425" y="2797175"/>
            <a:ext cx="2196875" cy="219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Cartoon Robot.svg - Wikimedia Commons"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156" y="2797175"/>
            <a:ext cx="1702826" cy="20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CTE class?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 program that helps you develop the skills and knowledge you need to succeed in high-wage, in-demand careers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 program of study is a series of courses that get </a:t>
            </a:r>
            <a:r>
              <a:rPr b="1" lang="en"/>
              <a:t>progressively</a:t>
            </a:r>
            <a:r>
              <a:rPr b="1" lang="en"/>
              <a:t> more in depth and ends with a recognized credential or degree.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Nyssa High School offers: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Agribusiness Systems - FFA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Construction Trades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Health Sciences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Building: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Computer Science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Culinary 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00" y="3451450"/>
            <a:ext cx="349567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Connection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34075"/>
            <a:ext cx="7002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 - Passion - Context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 naturally good at?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type of work do you enjoy?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 you like to solve technical problems?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 you enjoy working with a computer?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Are you good at handling frustration when things are complicated?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does the world need?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9525"/>
            <a:ext cx="4046799" cy="21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65500" y="1233175"/>
            <a:ext cx="2982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Semester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Electronics &amp; Robotics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854" y="152400"/>
            <a:ext cx="5568746" cy="49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Syllabus Review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4198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 Portfolios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Above and beyond a resume - A collection of work and documentation that showcases your skills, achievements, and progress for a specific CTE experience.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use Canva to create these portfolios and work on adding information on a weekly basis.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being done in other CTE programs as well, so you might have a shared portfolio between programs.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YouScience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focus on career connected opportunities and use your YouScience data to help direct your project choices.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example if you are interested in athletic training, your robotics projects can be around solving an athletic training problem. </a:t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Classroom Expectations</a:t>
            </a:r>
            <a:endParaRPr/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4939500" y="724200"/>
            <a:ext cx="4144200" cy="3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-3529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16"/>
              <a:t>Bell Schedule</a:t>
            </a:r>
            <a:endParaRPr sz="2116"/>
          </a:p>
          <a:p>
            <a:pPr indent="-32940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16"/>
              <a:t>2 minutes flex</a:t>
            </a:r>
            <a:endParaRPr sz="1716"/>
          </a:p>
          <a:p>
            <a:pPr indent="-3529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16"/>
              <a:t>Restroom Use</a:t>
            </a:r>
            <a:endParaRPr sz="2116"/>
          </a:p>
          <a:p>
            <a:pPr indent="-3529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16"/>
              <a:t>Water/Drinks/Snacks</a:t>
            </a:r>
            <a:endParaRPr sz="2116"/>
          </a:p>
          <a:p>
            <a:pPr indent="-3529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16"/>
              <a:t>Computer Use</a:t>
            </a:r>
            <a:endParaRPr sz="2116"/>
          </a:p>
          <a:p>
            <a:pPr indent="-3529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16"/>
              <a:t>Laptop Charging</a:t>
            </a:r>
            <a:endParaRPr sz="2116"/>
          </a:p>
          <a:p>
            <a:pPr indent="-3529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16"/>
              <a:t>Laptop Mice</a:t>
            </a:r>
            <a:endParaRPr sz="2116"/>
          </a:p>
          <a:p>
            <a:pPr indent="-3529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16"/>
              <a:t>2nd Screens</a:t>
            </a:r>
            <a:endParaRPr sz="2116"/>
          </a:p>
          <a:p>
            <a:pPr indent="-3529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16"/>
              <a:t>Headphones</a:t>
            </a:r>
            <a:endParaRPr sz="2116"/>
          </a:p>
          <a:p>
            <a:pPr indent="-3529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16"/>
              <a:t>Advisory / OTI</a:t>
            </a:r>
            <a:endParaRPr sz="2116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