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31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3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136a42e2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136a42e2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027b4ce6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027b4ce6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027b4ce6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027b4ce6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가상 면접 사례로 배우는</a:t>
            </a:r>
            <a:r>
              <a:rPr lang="ko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대규모 시스템 설계 기초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이정민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16. 배움은 계속된다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실세계 시스템들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회사 별 엔지니어링 블로그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