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c8ce83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c8ce83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c8ce83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c8ce83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c8ce83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c8ce83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c8ce83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c8ce83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안정 해시 설계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595959"/>
                </a:solidFill>
              </a:rPr>
              <a:t>수평적 규모 확장에서 요청/데이터를 서버에 균등하게 나누는 기법 설계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해시 키 재배치(refresh) 문제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해시 함수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서버들에 부하를 균등하게 나누는 보편적 방법</a:t>
            </a:r>
            <a:r>
              <a:rPr b="1" lang="ko"/>
              <a:t> 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serverIndex = hash(key) % N</a:t>
            </a:r>
            <a:endParaRPr sz="10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 서버 풀 크기가 고정일 때, 데이터 분포가 균등할 때</a:t>
            </a:r>
            <a:endParaRPr sz="10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서버가 추가 되거나 기존 서버 삭제 시 문제 발생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 인덱스 값 변겨으로 대부분의 키가 재분배됨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대규모 캐시 미스 발생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안정 해시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안정 해시 (consistent hash) 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서버 추가 제거 시 최소한의 재분배 발생 알고리즘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평균적으로 k/n 개의 키만 재배치 (k: 키의 수, n: 슬롯 수)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해시 공간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가능한 모든 해시값의 집합을 의미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SHA-1 해시값의 크기는 160비트 (범위: 0~2의 160승 -1)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해시 링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해시 공간을 원형으로 구성 (최소값과 최대값이 연결)</a:t>
            </a:r>
            <a:endParaRPr sz="100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동작 원리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해시 서버/키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해시링에 서버와 키를 배치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서버 조회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해당 키 해시값에서 시계 방향으로 첫번째 탐색되는 서버 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서버 추가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새로 추가 된 서버에서 시계 방향으로 첫번째 탐색되는 서버 구간에 속하는 키가 추가된 서버로 재배치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서버 제거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해당 노드가 담당하는 키는 다음 시계 방향의 서버로 재배치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 sz="1200"/>
              <a:t>문제점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파티션(서버 사이의 공간) 크기 균등 유지 불가능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키의 균등 분포를 달성하기 힘듬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안정 해시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가상 노드 기법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하나의 서버는 여러개의 가상노드를 가질 수 있음</a:t>
            </a:r>
            <a:endParaRPr b="1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각 서버는 여러개의 파티션을 관리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가상 노드에 할당된 데이터는 실제 서버에 저장</a:t>
            </a:r>
            <a:endParaRPr sz="12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장점</a:t>
            </a:r>
            <a:endParaRPr b="1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SzPts val="1200"/>
              <a:buChar char="▪"/>
            </a:pPr>
            <a:r>
              <a:rPr lang="ko" sz="1200"/>
              <a:t>가상 노드 증가 시 키의 분포는 점점 더 균등해짐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마치며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안정 해시의 이점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서버가 추가되거나 삭제 될 때 재배치되는 키의 수가 최소화됨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데이터가 보다 균등하게 분포하게 되므로 수평적 규모 확장성을 달성하기 쉬움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핫스팟(hotspot) 문제를 줄임 (특정 샤드 접근이 지나치게 빈번하면 서버 과부화 문제 발생)</a:t>
            </a:r>
            <a:endParaRPr b="1"/>
          </a:p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안정 해시의 실제 사례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아마존 다이나모 DB 파티셔닝 관련 컴포넌트, 아파치 카산드라 클러스터 데이터 파티셔닝</a:t>
            </a:r>
            <a:endParaRPr b="1"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디스코드 채팅 어플리케이션, 아카미아 CDN, 매그레프 네트워크 부하 분산기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