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b7fb18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7b7fb18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7a8356a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7a8356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7a8356a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7a8356a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a8356a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7a8356a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7a8356a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7a8356a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b7fb1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b7fb1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b7fb18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7b7fb18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b7fb18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b7fb18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 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추가 논의 사항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시계 동기화(clock synchronization) : NTP(Network Time Protocol) 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각 섹션 길이 최소화    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예) 동시성이 낮고 수명이 긴 애플리케이션의 경우 일련번호 섹션 길이를 줄이고 타임스탬프 섹션의 길이를 늘리는 듯 </a:t>
            </a:r>
            <a:endParaRPr sz="1000"/>
          </a:p>
          <a:p>
            <a:pPr indent="-184150" lvl="1" marL="4500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고가용성 : ID 생성기는 Mission Critical 컴포넌트이므로 고가용성을 제공해야 함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분산 시스템을 위한 유일 ID 생성기 생성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ID는 유일해야 함</a:t>
            </a:r>
            <a:endParaRPr/>
          </a:p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ID는 숫자로만 구성되어야 함</a:t>
            </a:r>
            <a:endParaRPr/>
          </a:p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ID는 64비트로 표현될 수 있어야 함</a:t>
            </a:r>
            <a:endParaRPr/>
          </a:p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ID는 발급 날짜에 따라 정렬 가능해야 함</a:t>
            </a:r>
            <a:endParaRPr/>
          </a:p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초당 10,000개의 ID를 만들 수 있어야 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구하기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분산 시스템에서 유일성이 보장되는 ID 설계 방안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다중 마스터 복제(multi-master replication)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UUID(Universally Unique Identifier)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티켓 서버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트위터 스노플레이크(twitter snowflake) 접근법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다중 마스터 복제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데이터베이스의 auto_increment 기능 활용</a:t>
            </a:r>
            <a:endParaRPr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테이블의 특정 컬럼에서 자동으로 숫자를 증가시킴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다음 순번 계산 시 k 만큼 증가 (k = 현재 사용 중인 DB수)</a:t>
            </a:r>
            <a:endParaRPr sz="10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단점</a:t>
            </a:r>
            <a:endParaRPr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여러 데이터 센터에 걸쳐 규모를 늘리기 어려움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ID 유일성은 보장되나, 그 값이 시간 흐름에 따르지 않음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서버 추가/제거 시 잘 동작하게 하기 어려움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UUID</a:t>
            </a:r>
            <a:endParaRPr/>
          </a:p>
          <a:p>
            <a:pPr indent="-171450" lvl="1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유일성이 보장되는 간단한 ID 생성 방법 (128비트)</a:t>
            </a:r>
            <a:endParaRPr b="1"/>
          </a:p>
          <a:p>
            <a:pPr indent="-158750" lvl="2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>
                <a:solidFill>
                  <a:srgbClr val="1B1B1B"/>
                </a:solidFill>
                <a:latin typeface="Roboto Mono"/>
                <a:ea typeface="Roboto Mono"/>
                <a:cs typeface="Roboto Mono"/>
                <a:sym typeface="Roboto Mono"/>
              </a:rPr>
              <a:t>123e4567-e89b-12d3-a456-426614174000</a:t>
            </a:r>
            <a:r>
              <a:rPr lang="ko" sz="10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(하이픈으로 구분된 5개의 16진수 문자열)</a:t>
            </a:r>
            <a:endParaRPr sz="10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58750" lvl="2" marL="630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B1B"/>
              </a:buClr>
              <a:buSzPts val="1000"/>
              <a:buFont typeface="Roboto"/>
              <a:buChar char="▪"/>
            </a:pPr>
            <a:r>
              <a:rPr lang="ko" sz="10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 time + mid time + mid time+version + clock sequence &amp; variant + node</a:t>
            </a:r>
            <a:endParaRPr sz="10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58750" lvl="2" marL="630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B1B"/>
              </a:buClr>
              <a:buSzPts val="1000"/>
              <a:buFont typeface="Roboto"/>
              <a:buChar char="▪"/>
            </a:pPr>
            <a:r>
              <a:rPr lang="ko" sz="10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충돌 가능성이 매우 낮음 (</a:t>
            </a:r>
            <a:r>
              <a:rPr lang="ko" sz="1000">
                <a:solidFill>
                  <a:srgbClr val="4B4F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초당 100만개 100년 생성 시, 약 0.00009%)</a:t>
            </a:r>
            <a:endParaRPr sz="10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71450" lvl="1" marL="450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장점</a:t>
            </a:r>
            <a:endParaRPr b="1"/>
          </a:p>
          <a:p>
            <a:pPr indent="-158750" lvl="2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000"/>
              <a:buFont typeface="Roboto"/>
              <a:buChar char="▪"/>
            </a:pPr>
            <a:r>
              <a:rPr lang="ko" sz="10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서버 간 조율 없이 독립적 생성가능 (동기화 불필요)</a:t>
            </a:r>
            <a:endParaRPr sz="10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58750" lvl="2" marL="630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B1B"/>
              </a:buClr>
              <a:buSzPts val="1000"/>
              <a:buFont typeface="Roboto"/>
              <a:buChar char="▪"/>
            </a:pPr>
            <a:r>
              <a:rPr lang="ko" sz="10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각 서버가 ID를 독립적 생성하여 규모 확장 쉬움</a:t>
            </a:r>
            <a:endParaRPr sz="10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71450" lvl="1" marL="450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단점</a:t>
            </a:r>
            <a:endParaRPr b="1"/>
          </a:p>
          <a:p>
            <a:pPr indent="-158750" lvl="2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ID가 128비트로 길고, 시간 순으로 정렬 할 수 없음</a:t>
            </a:r>
            <a:endParaRPr sz="1000"/>
          </a:p>
          <a:p>
            <a:pPr indent="-158750" lvl="2" marL="63000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ID에 숫자 아닌 값이 포함 될 수 있음</a:t>
            </a:r>
            <a:endParaRPr sz="1000"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참고) UUID 버전 별 특징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1 : 현재시간, MAC주소 - 유일성 보장, 보안취약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2 : 1버전 유사, POSIX UID 사용 - 거의 미사용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3 : 이름/네임스페이스 MD5 해시 - 보안성 높음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4 : 랜덤한 값 기반 - 보안성 높고, 생성 속도 빠름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○"/>
            </a:pPr>
            <a:r>
              <a:rPr b="1" lang="ko"/>
              <a:t>5 : 3버전 유사, SHA-1 해시 - 보안 취약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티켓 서버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auto_increment 기능을 갖춘 데이터베이스 서버(티켓 서버)를 중앙 집중형으로 하나만 사용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장점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유일성이 보장되는 숫자로만 구성된 ID를 쉽게 만들 수 있음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구현하기 쉽고, 중소 규모 애플리케이션에 적합함</a:t>
            </a:r>
            <a:endParaRPr sz="1000"/>
          </a:p>
          <a:p>
            <a:pPr indent="-1841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단점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티켓서버가 SPOF 되고, 장애 발생 시 모든 시스펨이 영향을 받음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이를 해결하기 위해 티켓 서버를 여러대 준비하면 데이터 동기화 문제가 새로 발생함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트위터 스노플레이크 접근법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ID 구조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사인 비트 (1) : 나중을 위해 유보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타임스탬프 (41) : 기원 시각(epoc) 이후로 몇 밀리초가 경과했는 지 나타내는 값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데이터센터 ID (5) : 32개의 데이터센터를 지원 할 수 있음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서버 ID (5) : 데이터 서버당 32개 서버를 사용할 수 있음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일련번호 (12) : 각 서버에서 ID를 생성할 때마다 이 일련번호를 1만큼 증가 시킴, 1밀리초가 경과할 때마다 0으로 초기화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</a:t>
            </a:r>
            <a:r>
              <a:rPr lang="ko"/>
              <a:t>단계) 상세 설계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타임스탬프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ID가 시간 순으로 정렬 가능한 이유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타임스탬프의 최대 값 : 약 69년 (41비트)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타임스탬프 계산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타임스탬프 = UTC 밀리초 - 트위터 기원시각(epoch) </a:t>
            </a:r>
            <a:endParaRPr sz="1000"/>
          </a:p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일련번호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일련번호의 최대 값 : 4096개 (12비트)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○"/>
            </a:pPr>
            <a:r>
              <a:rPr b="1" lang="ko"/>
              <a:t>1 밀리초 이내 동시에 생성 시 0이상 값으로 증가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