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b7fb18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b7fb18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b7fb18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7b7fb18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b7fb18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7b7fb18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b7fb18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b7fb18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b7fb18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b7fb18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b7fb18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b7fb18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b7fb18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b7fb18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b7fb18c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b7fb18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b7fb18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b7fb18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URL 리디렉션 상세 설계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1. 사용자가 단축 URL을 클릭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2. 로드 밸런서가 해당 클릭으로 발생한 요청을 웹 서버에 전달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3. 단축 URL이 캐시에 있는 경우 원래 URL을 바로 리턴. 종료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4. 캐시에 해당 단축 URL이 없는 경우 DB에서 조회 (DB에 없는 경우 잘못된 단축 URL을 사용한 경우)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5. DB에서 조회한 URL을 캐시에 저장 후 원래 URL을 리턴. 종료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처리율 제한 장치(rate limiter) : URL 단축 요청 집중 시 무력화 될 수 있는 상황방지 (IP 필터링 등)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서버의 규모 확장 : 본 시스템은 무상태이므로 웹 서버를 자유롭게 증설/제거 가능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데이터베이스의 규모 확장 : 데이터베이스 다중화 또는 샤딩 적용 가능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분석 솔루션 : URL 단축기에 데이터 분석 솔루션을 통합하여 주요 정보 분석 가능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가용성, 데이터 일관성, 안정성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URL 단축기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시스템의 기본기능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URL 단축 : 주어진 긴 URL을 훨씬 짧게 줄임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URL 리디렉션 : 축약된 URL로 HTTP 요청이 오면 원래 URL로 안내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높은 가용성과 규모 확장성, 장애 감내가 요구됨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77482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개략적 추정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쓰기 연산 : 매일 1억 개의 단축 URL 생성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초당 쓰기 연산 : 1억/24/3600 = 1160회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읽기 연산 : 읽기 연산과 10:1 비율 시 11600회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10년 운영 시 : 1억 * 365 * 10 = 3650억개 레코드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축약 전 URL의 평균 길이는 100</a:t>
            </a:r>
            <a:endParaRPr/>
          </a:p>
          <a:p>
            <a:pPr indent="-165735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10년 동안 저장 용량 : 36.5TB (3650억 * 100바이트)</a:t>
            </a:r>
            <a:endParaRPr/>
          </a:p>
          <a:p>
            <a:pPr indent="-177482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ID는 64비트로 표현될 수 있어야 함</a:t>
            </a:r>
            <a:endParaRPr/>
          </a:p>
          <a:p>
            <a:pPr indent="-177482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ID는 발급 날짜에 따라 정렬 가능해야 함</a:t>
            </a:r>
            <a:endParaRPr/>
          </a:p>
          <a:p>
            <a:pPr indent="-177482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초당 10,000개의 ID를 만들 수 있어야 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API 엔드 포인트(REST)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URL 단축용 엔드포인트 : POST /api/v1/data/shorten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파라미터 : { longUrl : longURLstring}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리턴 : 단축 URL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URL 리디렉션용 엔드포인트 : GET /api/v1/shortUrl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200"/>
              <a:buChar char="▪"/>
            </a:pPr>
            <a:r>
              <a:rPr lang="ko" sz="1200"/>
              <a:t>리턴 :  HTTP 리디렉션 목적지가 될 원래 URL</a:t>
            </a:r>
            <a:r>
              <a:rPr lang="ko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URL 리디렉션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응답 헤더 location에 리디렉션 될 URL을 넣어 응답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Status Code 301 Permanently Moved : 영구적으로 URL 이전. 브라우저가 캐시하여 추후 사용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서버 부하를 줄임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Stats Code 302 Found: 일시적으로 URL로 리디렉션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트래픽 분석 시 추적에 유리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구현 방법 : 해시 테이블 사용 (key: 단축 URL, value: 원래 URL)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URL 단축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긴 URL을 해시 값으로 대응시킬 해시 함수 필요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/>
              <a:t> URL이 다르면 해시값도 달라야 함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</a:pPr>
            <a:r>
              <a:rPr lang="ko"/>
              <a:t>해시 값은 원래 입력으로 주어진 URL로 복원 될 수 있어야 함</a:t>
            </a:r>
            <a:endParaRPr sz="1200"/>
          </a:p>
          <a:p>
            <a:pPr indent="0" lvl="0" marL="9144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데이터 모델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관계형 데이터베이스 사용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/>
              <a:t> id(PK)</a:t>
            </a:r>
            <a:endParaRPr/>
          </a:p>
          <a:p>
            <a:pPr indent="-1841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</a:pPr>
            <a:r>
              <a:rPr lang="ko"/>
              <a:t>shortURL</a:t>
            </a:r>
            <a:endParaRPr/>
          </a:p>
          <a:p>
            <a:pPr indent="-1841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</a:pPr>
            <a:r>
              <a:rPr lang="ko"/>
              <a:t>longURL</a:t>
            </a:r>
            <a:endParaRPr sz="1200"/>
          </a:p>
          <a:p>
            <a:pPr indent="0" lvl="0" marL="9144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해시 함수 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해시 값 길이 : 7글자</a:t>
            </a:r>
            <a:endParaRPr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[0-9, a-z, A-Z] 사용 가능 문자 개수는 62개 (10 + 26 + 26), 62의 n승 &gt;= 3650억인 n의 최소값</a:t>
            </a:r>
            <a:endParaRPr sz="1200"/>
          </a:p>
          <a:p>
            <a:pPr indent="-1841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해시 후 충돌 해소 기법 : 원래 URL을 7글자로 줄이는 해시 함수 사용</a:t>
            </a:r>
            <a:endParaRPr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C</a:t>
            </a:r>
            <a:r>
              <a:rPr lang="ko" sz="1200"/>
              <a:t>RC32, MD5, SHA-1 해시함수 사용 가능하나 7글자로 표현 불가능, 처음 7개만 이용하여 계산 (DB에 저장)</a:t>
            </a:r>
            <a:endParaRPr sz="1200"/>
          </a:p>
          <a:p>
            <a:pPr indent="-1714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DB 값과 중복 발생 시 사전 정의 문자열 추가하여 재계산 (DB 질의 성능문제, 블룸필터 사용가능) </a:t>
            </a:r>
            <a:endParaRPr sz="1200"/>
          </a:p>
          <a:p>
            <a:pPr indent="-1841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base-62 변환 기법 : ID를 62진법으로 62개 문자로 표현 (0-&gt;0, 10-&gt;a, 36-&gt;A, 61-&gt;Z)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해시후 충돌 해소 기법 vs base-62 변환 기법</a:t>
            </a:r>
            <a:endParaRPr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ts val="1200"/>
              <a:buChar char="▪"/>
            </a:pPr>
            <a:r>
              <a:rPr lang="ko" sz="1200"/>
              <a:t>길이 : 고정 / 가변, 유일성 보장 ID 필요 : 없음 / 있음, 충돌해소 필요 : 있음 / 없음, URL 유추 : 불가능 / 가능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URL 단축기 상세 설계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1. 긴 URL 입력 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2. DB에 해당 URL 있는 지 검사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2-a. 데이터베이스에 있으면 단축 URL을 리턴. 종료</a:t>
            </a:r>
            <a:endParaRPr sz="1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2-b. 데이터베이스에 없으면 유일 ID 생성 (DB 기본키)</a:t>
            </a:r>
            <a:endParaRPr sz="1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3. base-62로 ID를 단축 URL로 생성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4. ID, 단축 URL, 원래 URL을 DB에 저장하고, 단축 URL을 리턴. 종료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