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dc09a6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dc09a6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dc09a6c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bdc09a6c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dc09a6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bdc09a6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dc09a6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dc09a6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dc09a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dc09a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bdc09a6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bdc09a6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dc09a6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dc09a6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dc09a6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dc09a6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dc09a6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bdc09a6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dc09a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dc09a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dc09a6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dc09a6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피드 발행 흐름 상세 설계 - </a:t>
            </a:r>
            <a:r>
              <a:rPr lang="ko">
                <a:solidFill>
                  <a:schemeClr val="dk1"/>
                </a:solidFill>
              </a:rPr>
              <a:t>피드 발행 설계 방안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대부분의 사용자에 대해서는 푸시 모델 사용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친구나 팔로어가 아주 많은 사용자의 경에는 풀 모델 사용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안정 해시를 통해 요청과 데이터를 고르게 분산하여 핫키 문제를 줄임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p. 191) 그림 11-5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피드 읽기 흐름 상세 설계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p. 193) 그림 11-7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캐시 구조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뉴스 피드 : 뉴스 피드의 ID를 보관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콘텐츠 : 포스팅 데이터 보관. 인기 데이터는 별도 보관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소셜 그래프 : 사용자 간 관계 정보를 보관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행동(action) : 포스팅에 대한 사용자의 행위에 관한 정보를 보관. 포스팅에 대한 좋아요, 답글 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횟수(counter) : 좋아요 횟수, 응답 수, 팔로어 수, 팔로윙 수 등의 정보를 보관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추가 논의사항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데이터베이스 규모 확장 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수직적 규모 확장 vs 수평적 규모 확장, SQL vs NoSQL, 주-부(master-slave) 다중화 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복제본(replica)에 대한 읽기 연산, 일관성 모델(consistency model), 데이터베이스 샤딩(sharding)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웹 계층(web tier)을 무상태로 운영하기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가능한 한 많은 데이터를 캐시할 방법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여러 데이터 센터를 지원할 방법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메시지 큐를 사용하여 컴포넌트 사이의 결합도 낮추기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핵심 메트릭(key metric)에 대한 모니터링, 피크타임 QPS, 새로고침 시 지연시간 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 뉴스 피드 시스템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요구사항 질의/응답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지원 대상</a:t>
            </a:r>
            <a:r>
              <a:rPr lang="ko"/>
              <a:t>? 모바일 앱, 웹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주요 기능? 뉴스피드 페이지에 새로운 스토리를 올리고 친구들이 올리는 스토리 조회 할 수 있어야함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스토리 표시 순서(최신, 토픽 점수, 친밀도)? 단순 시간 역순 흐름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한 명 당 최대 가질 수 있는 친구수는? 5,000명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트래픽 규모? 매일 천만 명 방문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이미지, 비디오 스토리 가능 여부? 스토리는 이미지나 비디오 포함 가능함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주요 기능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피드 발행 : 스토리를 포스팅하면 캐시와 데이터베이스에 기록하고 친구의 뉴스피드에 전송함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뉴스 피드 생성 : 모든 친구의 포스팅을 시간 흐름 역순으로 모아서 제공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뉴스 피드 API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피드 발행 API : POST /v1/me/feed - 새 스토리를 포스팅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body : 포스팅 내용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Authorization 헤더 : API 호출 인증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피드 읽기 API : GET /v1/me/feed - 뉴스 피드를 가져 옴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Authorization 헤더 : API 호출 인증</a:t>
            </a:r>
            <a:endParaRPr sz="1200"/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피드 발행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ko"/>
              <a:t>포스팅 저장 서비스 : 신규 포스팅을 데이터베이스와 캐시에 저장함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포스팅 전송 서비스 : 신규 포스팅을 친구 뉴스피드에 푸시함. 뉴스 피드 데이터는 캐시에 보관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알림 서비스 : 친구들에게 신규 포스팅이 게시되었음을 알리거나 푸시 알림을 전송</a:t>
            </a:r>
            <a:endParaRPr/>
          </a:p>
          <a:p>
            <a:pPr indent="-200977" lvl="0" marL="269999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뉴스 피드 생성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뉴스 피드 서비스 : 캐시에서 뉴스 피드를 가져옴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뉴스 피드 캐시 : 뉴스 피드를 렌더링할 때 필요한 피드 ID를 보관</a:t>
            </a:r>
            <a:endParaRPr/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 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피드 발행 흐름 상세 설계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서버 : 인증 및 처리율 제한 등의 기능 수행 (스팸 및 유해 컨텐츠 방지 - 특정 기간 포스팅 수 제한)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포스팅 전송(팬아웃) 서비스 : 포스팅을 사용자의 친구에게 전달하는 과정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쓰기 시점 팬아웃(fanout-on-write) 모델(push)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읽기 시점 팬아웃(fanout-on-read) 모델(pull)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피드 발행 흐름 상세 설계 - </a:t>
            </a:r>
            <a:r>
              <a:rPr lang="ko">
                <a:solidFill>
                  <a:schemeClr val="dk1"/>
                </a:solidFill>
              </a:rPr>
              <a:t>쓰기 시점 팬아웃 모델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신규 포스팅 기록 시점에 뉴스 피드 갱신. 포스팅 완료 시 해당 사용자의 캐시에 해당 포스팅 기록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뉴스 피드가 실시간으로 갱신되며 친구들에게 즉시 전송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새 포스팅이 기록되는 순간에 뉴스 피드가 이미 갱신되므로 뉴스 피드를 읽는 시간이 짦아짐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친구가 많은 경우 친구 목록의 모든 사용자의 뉴스 피드를 갱신하는 데 많은 시간이 소요됨 (hotkey)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서비스를 자주 이용하지 않는 사용자의 피드까지 갱신해야 하므로 컴퓨팅 자원이 낭비됨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피드 발행 흐름 상세 설계 - </a:t>
            </a:r>
            <a:r>
              <a:rPr lang="ko">
                <a:solidFill>
                  <a:schemeClr val="dk1"/>
                </a:solidFill>
              </a:rPr>
              <a:t>읽</a:t>
            </a:r>
            <a:r>
              <a:rPr lang="ko">
                <a:solidFill>
                  <a:schemeClr val="dk1"/>
                </a:solidFill>
              </a:rPr>
              <a:t>기 시점 팬아웃 모델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요청기반 모델로서 피드를 읽는 시점에 뉴스피드를 갱신함. 사용자 로딩 시점에 포스트를 가져옴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비활성화된 사용자, 또는 서비스에 거의 로그인하지 않는 사용자의 경우 적합함 (로그인 전까지 자원 소모 없음)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데이터를 친구 각각에 푸시하는 작업이 없어 핫키 문제가 생기지 않음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뉴스 피드를 읽는데 많은 시간이 소요될 수 있음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