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49164bd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49164bd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49164bd4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49164bd4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49164bd4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49164bd4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49164bd4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49164bd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49164bd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49164bd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49164bd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49164bd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49164bd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49164bd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49164bd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49164bd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49164bd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49164bd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49164bd4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49164bd4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49164bd4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49164bd4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49164bd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49164bd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49164bd4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49164bd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49164bd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49164bd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4" y="1948550"/>
            <a:ext cx="7383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Capstone Project: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Netflix Data</a:t>
            </a:r>
            <a:endParaRPr sz="4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497875"/>
            <a:ext cx="76881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Prepared by Asenbaev M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Date: 12.04.2020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0500"/>
            <a:ext cx="4516950" cy="45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type="title"/>
          </p:nvPr>
        </p:nvSpPr>
        <p:spPr>
          <a:xfrm>
            <a:off x="786025" y="106450"/>
            <a:ext cx="2194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review</a:t>
            </a:r>
            <a:endParaRPr/>
          </a:p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651550" y="1374550"/>
            <a:ext cx="3300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This scatter plot of Actual vs Estimated EPC shows that Yahoo’s prediction matched right in Q2 and Q4.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other quarters Yahoo’s prediction was close to the actual EPC with an average 9% error, $0.4 vs $0.37 and $0.29 vs $0.31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00" y="152400"/>
            <a:ext cx="4299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786025" y="106450"/>
            <a:ext cx="2194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Earnings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Revenue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651550" y="1374550"/>
            <a:ext cx="3300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is shown in bar chart Netflix’s earnings and revenue had an upward trend throughout the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Revenue was $ 2.79B  and earnings was $ 65.6M in the first quarter.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And in the last quarter revenue was $3.7B and earnings was $290M.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50" y="152400"/>
            <a:ext cx="440040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786025" y="106450"/>
            <a:ext cx="2194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review</a:t>
            </a:r>
            <a:endParaRPr/>
          </a:p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651550" y="1374550"/>
            <a:ext cx="3300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 is valuable to note </a:t>
            </a:r>
            <a:r>
              <a:rPr lang="ru"/>
              <a:t>that the share of profit from revenue showed a more than three and a half times increase from 2.3% to 7.8%.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993900" y="2711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75" y="914400"/>
            <a:ext cx="8135503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50" y="582699"/>
            <a:ext cx="4466750" cy="372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type="title"/>
          </p:nvPr>
        </p:nvSpPr>
        <p:spPr>
          <a:xfrm>
            <a:off x="786025" y="106450"/>
            <a:ext cx="2194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vs DJIA</a:t>
            </a:r>
            <a:endParaRPr/>
          </a:p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651550" y="1385750"/>
            <a:ext cx="33009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Overall, both DJ index and Netflix stock prices demonstrated a rise by 124% and 136% throughout the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 was only one decline in DJIA in Q1, whereas Netflix’s stock prices had 3 downturns in Q2, Q3, Q4.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These facts suggest that the decline in Netflix shares’ price  was a special case, not a Dow Jones trend.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Introduction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Netflix Stock Profile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850275"/>
            <a:ext cx="76887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I’ve been hired as a data visualization developer at Yahoo Finance! My job is to help financial analysts by creating some of the visualizations for a stock profile of Netflix.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In finance, a </a:t>
            </a:r>
            <a:r>
              <a:rPr i="1" lang="ru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stock profile</a:t>
            </a:r>
            <a:r>
              <a:rPr lang="ru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is a series of studies, visualizations, and analyses that dive into different aspects a publicly traded company’s data.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analysis and visualizations are based on Netflix and Dow Jones data from 2017.</a:t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I’ve used the following Python libraries:</a:t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Pandas</a:t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Matlotlib</a:t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4848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and visualizations prepared using Jupyter Notebook.</a:t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829225" y="1456775"/>
            <a:ext cx="7126800" cy="28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ru" sz="1800">
                <a:latin typeface="Raleway"/>
                <a:ea typeface="Raleway"/>
                <a:cs typeface="Raleway"/>
                <a:sym typeface="Raleway"/>
              </a:rPr>
              <a:t>The distribution of the stock prices for the past year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ru" sz="1800">
                <a:latin typeface="Raleway"/>
                <a:ea typeface="Raleway"/>
                <a:cs typeface="Raleway"/>
                <a:sym typeface="Raleway"/>
              </a:rPr>
              <a:t>Netflix's earnings and revenue in the last four quarters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ru" sz="1800">
                <a:latin typeface="Raleway"/>
                <a:ea typeface="Raleway"/>
                <a:cs typeface="Raleway"/>
                <a:sym typeface="Raleway"/>
              </a:rPr>
              <a:t>The actual vs. estimated earnings per share for the four quarters in 2017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ru" sz="1800">
                <a:latin typeface="Raleway"/>
                <a:ea typeface="Raleway"/>
                <a:cs typeface="Raleway"/>
                <a:sym typeface="Raleway"/>
              </a:rPr>
              <a:t>A comparison of the Netflix Stock price vs the Dow Jones Industrial Average price in 2017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Format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5065050" y="1680875"/>
            <a:ext cx="33954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800">
                <a:latin typeface="Raleway"/>
                <a:ea typeface="Raleway"/>
                <a:cs typeface="Raleway"/>
                <a:sym typeface="Raleway"/>
              </a:rPr>
              <a:t>Findings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221375" y="1680875"/>
            <a:ext cx="32499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800">
                <a:latin typeface="Raleway"/>
                <a:ea typeface="Raleway"/>
                <a:cs typeface="Raleway"/>
                <a:sym typeface="Raleway"/>
              </a:rPr>
              <a:t>Visualization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221375" y="2521325"/>
            <a:ext cx="3204900" cy="19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Visualizations of the data.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Presented in tandem with findings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065050" y="2521325"/>
            <a:ext cx="3395400" cy="19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Assertions and conclusions based on the visualizations.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Presented in tandem with visualization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Stock Profile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86025" y="106450"/>
            <a:ext cx="2194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Stock Health</a:t>
            </a:r>
            <a:endParaRPr/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786025" y="1413400"/>
            <a:ext cx="3300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 was a moderate growth in shares over the entire period.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Mostly Closing stock prices fluctuated between $140 and $200.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lowest point was $127 and the highest point $202.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we can see from the graph,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Q3 had a wide distribution of closing  stock prices from $146 to $189. There was a very high volatility in closing stock prices.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5" y="207312"/>
            <a:ext cx="4286250" cy="47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