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2"/>
  </p:notesMasterIdLst>
  <p:handoutMasterIdLst>
    <p:handoutMasterId r:id="rId13"/>
  </p:handoutMasterIdLst>
  <p:sldIdLst>
    <p:sldId id="256" r:id="rId5"/>
    <p:sldId id="277" r:id="rId6"/>
    <p:sldId id="278" r:id="rId7"/>
    <p:sldId id="295" r:id="rId8"/>
    <p:sldId id="261" r:id="rId9"/>
    <p:sldId id="27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Автор" initials="А"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150" d="100"/>
          <a:sy n="150" d="100"/>
        </p:scale>
        <p:origin x="702" y="12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10/22/2024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504940" y="2593340"/>
            <a:ext cx="4941771" cy="1122202"/>
          </a:xfrm>
        </p:spPr>
        <p:txBody>
          <a:bodyPr/>
          <a:lstStyle/>
          <a:p>
            <a:r>
              <a:rPr lang="en-US" sz="5400" dirty="0" err="1"/>
              <a:t>Skillforge</a:t>
            </a:r>
            <a:endParaRPr lang="en-US" sz="5400"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555741" y="3715542"/>
            <a:ext cx="4941770" cy="396660"/>
          </a:xfrm>
        </p:spPr>
        <p:txBody>
          <a:bodyPr>
            <a:normAutofit fontScale="92500" lnSpcReduction="10000"/>
          </a:bodyPr>
          <a:lstStyle/>
          <a:p>
            <a:r>
              <a:rPr lang="en-US" sz="2400" dirty="0"/>
              <a:t>Vision and Scope</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normAutofit/>
          </a:bodyPr>
          <a:lstStyle/>
          <a:p>
            <a:r>
              <a:rPr lang="en-US" sz="3600" dirty="0"/>
              <a:t>The aim</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8" y="2778125"/>
            <a:ext cx="3346452" cy="2682875"/>
          </a:xfrm>
        </p:spPr>
        <p:txBody>
          <a:bodyPr>
            <a:normAutofit/>
          </a:bodyPr>
          <a:lstStyle/>
          <a:p>
            <a:pPr>
              <a:lnSpc>
                <a:spcPct val="130000"/>
              </a:lnSpc>
            </a:pPr>
            <a:r>
              <a:rPr lang="en-US" sz="1800" dirty="0" err="1"/>
              <a:t>SkillForge</a:t>
            </a:r>
            <a:r>
              <a:rPr lang="en-US" sz="1800" dirty="0"/>
              <a:t> aims to create an innovative educational platform where users can quickly acquire micro-skills in areas like IT, marketing, and design through short lessons, fostering flexible and practical learning.</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a:bodyPr>
          <a:lstStyle/>
          <a:p>
            <a:r>
              <a:rPr lang="en-US" sz="3600" dirty="0"/>
              <a:t>PRODUCT OVERVIEW</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sz="2400" dirty="0"/>
              <a:t>Target Audience </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fontScale="92500" lnSpcReduction="10000"/>
          </a:bodyPr>
          <a:lstStyle/>
          <a:p>
            <a:r>
              <a:rPr lang="en-US" sz="1800" dirty="0"/>
              <a:t>Professionals and learners seeking fast, flexible skill development.</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US" sz="2400" dirty="0"/>
              <a:t>Main Goal</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US" sz="1800" dirty="0"/>
              <a:t>Efficient learning via short, practical lessons.</a:t>
            </a:r>
          </a:p>
        </p:txBody>
      </p:sp>
    </p:spTree>
    <p:extLst>
      <p:ext uri="{BB962C8B-B14F-4D97-AF65-F5344CB8AC3E}">
        <p14:creationId xmlns:p14="http://schemas.microsoft.com/office/powerpoint/2010/main" val="206939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E88E2-AC2B-056A-E225-D635EAA6C7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7DA7EB-894F-225F-5C08-133D63F6FA31}"/>
              </a:ext>
            </a:extLst>
          </p:cNvPr>
          <p:cNvSpPr>
            <a:spLocks noGrp="1"/>
          </p:cNvSpPr>
          <p:nvPr>
            <p:ph type="title"/>
          </p:nvPr>
        </p:nvSpPr>
        <p:spPr>
          <a:xfrm>
            <a:off x="1527810" y="4146477"/>
            <a:ext cx="3139440" cy="1325563"/>
          </a:xfrm>
        </p:spPr>
        <p:txBody>
          <a:bodyPr>
            <a:normAutofit/>
          </a:bodyPr>
          <a:lstStyle/>
          <a:p>
            <a:r>
              <a:rPr lang="en-US" sz="6600" dirty="0"/>
              <a:t>scope</a:t>
            </a:r>
            <a:endParaRPr lang="en-US" sz="3200" dirty="0"/>
          </a:p>
        </p:txBody>
      </p:sp>
      <p:sp>
        <p:nvSpPr>
          <p:cNvPr id="7" name="Text Placeholder 6">
            <a:extLst>
              <a:ext uri="{FF2B5EF4-FFF2-40B4-BE49-F238E27FC236}">
                <a16:creationId xmlns:a16="http://schemas.microsoft.com/office/drawing/2014/main" id="{1604228F-0F8F-DA2C-2C02-EE5D34AC7C65}"/>
              </a:ext>
            </a:extLst>
          </p:cNvPr>
          <p:cNvSpPr>
            <a:spLocks noGrp="1"/>
          </p:cNvSpPr>
          <p:nvPr>
            <p:ph type="body" sz="quarter" idx="25"/>
          </p:nvPr>
        </p:nvSpPr>
        <p:spPr>
          <a:xfrm>
            <a:off x="5865104" y="2599927"/>
            <a:ext cx="5433204" cy="365125"/>
          </a:xfrm>
        </p:spPr>
        <p:txBody>
          <a:bodyPr>
            <a:noAutofit/>
          </a:bodyPr>
          <a:lstStyle/>
          <a:p>
            <a:r>
              <a:rPr lang="en-US" sz="2400" dirty="0"/>
              <a:t>Personalized Learning</a:t>
            </a:r>
          </a:p>
        </p:txBody>
      </p:sp>
      <p:sp>
        <p:nvSpPr>
          <p:cNvPr id="8" name="Text Placeholder 7">
            <a:extLst>
              <a:ext uri="{FF2B5EF4-FFF2-40B4-BE49-F238E27FC236}">
                <a16:creationId xmlns:a16="http://schemas.microsoft.com/office/drawing/2014/main" id="{909DC91D-C79F-00BC-5527-1FFC5F24727C}"/>
              </a:ext>
            </a:extLst>
          </p:cNvPr>
          <p:cNvSpPr>
            <a:spLocks noGrp="1"/>
          </p:cNvSpPr>
          <p:nvPr>
            <p:ph type="body" sz="quarter" idx="26"/>
          </p:nvPr>
        </p:nvSpPr>
        <p:spPr>
          <a:xfrm>
            <a:off x="5864678" y="2929352"/>
            <a:ext cx="5431971" cy="557950"/>
          </a:xfrm>
        </p:spPr>
        <p:txBody>
          <a:bodyPr>
            <a:noAutofit/>
          </a:bodyPr>
          <a:lstStyle/>
          <a:p>
            <a:r>
              <a:rPr lang="en-US" sz="1600" dirty="0"/>
              <a:t>Adaptive course recommendations based on user activity.</a:t>
            </a:r>
          </a:p>
        </p:txBody>
      </p:sp>
      <p:sp>
        <p:nvSpPr>
          <p:cNvPr id="9" name="Text Placeholder 8">
            <a:extLst>
              <a:ext uri="{FF2B5EF4-FFF2-40B4-BE49-F238E27FC236}">
                <a16:creationId xmlns:a16="http://schemas.microsoft.com/office/drawing/2014/main" id="{6BB7314C-CAE7-DBCB-52B4-68DAA78FEBCE}"/>
              </a:ext>
            </a:extLst>
          </p:cNvPr>
          <p:cNvSpPr>
            <a:spLocks noGrp="1"/>
          </p:cNvSpPr>
          <p:nvPr>
            <p:ph type="body" sz="quarter" idx="27"/>
          </p:nvPr>
        </p:nvSpPr>
        <p:spPr>
          <a:xfrm>
            <a:off x="5862956" y="3699724"/>
            <a:ext cx="5433204" cy="365125"/>
          </a:xfrm>
        </p:spPr>
        <p:txBody>
          <a:bodyPr>
            <a:noAutofit/>
          </a:bodyPr>
          <a:lstStyle/>
          <a:p>
            <a:r>
              <a:rPr lang="en-US" sz="2400" dirty="0"/>
              <a:t>Interactive Tasks</a:t>
            </a:r>
          </a:p>
        </p:txBody>
      </p:sp>
      <p:sp>
        <p:nvSpPr>
          <p:cNvPr id="10" name="Text Placeholder 9">
            <a:extLst>
              <a:ext uri="{FF2B5EF4-FFF2-40B4-BE49-F238E27FC236}">
                <a16:creationId xmlns:a16="http://schemas.microsoft.com/office/drawing/2014/main" id="{81AEE7FA-C4D1-1066-425C-8DCD77D9BCD7}"/>
              </a:ext>
            </a:extLst>
          </p:cNvPr>
          <p:cNvSpPr>
            <a:spLocks noGrp="1"/>
          </p:cNvSpPr>
          <p:nvPr>
            <p:ph type="body" sz="quarter" idx="28"/>
          </p:nvPr>
        </p:nvSpPr>
        <p:spPr>
          <a:xfrm>
            <a:off x="5862530" y="4029149"/>
            <a:ext cx="5431971" cy="557950"/>
          </a:xfrm>
        </p:spPr>
        <p:txBody>
          <a:bodyPr>
            <a:normAutofit/>
          </a:bodyPr>
          <a:lstStyle/>
          <a:p>
            <a:r>
              <a:rPr lang="en-US" sz="1600" dirty="0"/>
              <a:t>Practical exercises to apply learned skills.</a:t>
            </a:r>
          </a:p>
        </p:txBody>
      </p:sp>
      <p:sp>
        <p:nvSpPr>
          <p:cNvPr id="3" name="Text Placeholder 6">
            <a:extLst>
              <a:ext uri="{FF2B5EF4-FFF2-40B4-BE49-F238E27FC236}">
                <a16:creationId xmlns:a16="http://schemas.microsoft.com/office/drawing/2014/main" id="{5A7E672A-1619-C1A2-B9CD-1EA172F4C2D2}"/>
              </a:ext>
            </a:extLst>
          </p:cNvPr>
          <p:cNvSpPr txBox="1">
            <a:spLocks/>
          </p:cNvSpPr>
          <p:nvPr/>
        </p:nvSpPr>
        <p:spPr>
          <a:xfrm>
            <a:off x="5865104" y="4587099"/>
            <a:ext cx="5433204" cy="365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Community Features</a:t>
            </a:r>
          </a:p>
        </p:txBody>
      </p:sp>
      <p:sp>
        <p:nvSpPr>
          <p:cNvPr id="4" name="Text Placeholder 7">
            <a:extLst>
              <a:ext uri="{FF2B5EF4-FFF2-40B4-BE49-F238E27FC236}">
                <a16:creationId xmlns:a16="http://schemas.microsoft.com/office/drawing/2014/main" id="{445FFEBD-3E5A-8B4D-9F53-FE070887F11C}"/>
              </a:ext>
            </a:extLst>
          </p:cNvPr>
          <p:cNvSpPr txBox="1">
            <a:spLocks/>
          </p:cNvSpPr>
          <p:nvPr/>
        </p:nvSpPr>
        <p:spPr>
          <a:xfrm>
            <a:off x="5864678" y="4916524"/>
            <a:ext cx="5431971" cy="55795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Users share achievements, engage in challenges, and collaborate.</a:t>
            </a:r>
          </a:p>
        </p:txBody>
      </p:sp>
      <p:sp>
        <p:nvSpPr>
          <p:cNvPr id="5" name="Text Placeholder 8">
            <a:extLst>
              <a:ext uri="{FF2B5EF4-FFF2-40B4-BE49-F238E27FC236}">
                <a16:creationId xmlns:a16="http://schemas.microsoft.com/office/drawing/2014/main" id="{2F5B9D67-945B-6941-D6C2-4248A11A5528}"/>
              </a:ext>
            </a:extLst>
          </p:cNvPr>
          <p:cNvSpPr txBox="1">
            <a:spLocks/>
          </p:cNvSpPr>
          <p:nvPr/>
        </p:nvSpPr>
        <p:spPr>
          <a:xfrm>
            <a:off x="5862956" y="5686896"/>
            <a:ext cx="5433204" cy="365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Monetization</a:t>
            </a:r>
          </a:p>
        </p:txBody>
      </p:sp>
      <p:sp>
        <p:nvSpPr>
          <p:cNvPr id="6" name="Text Placeholder 9">
            <a:extLst>
              <a:ext uri="{FF2B5EF4-FFF2-40B4-BE49-F238E27FC236}">
                <a16:creationId xmlns:a16="http://schemas.microsoft.com/office/drawing/2014/main" id="{164BC482-4C81-CDA5-F8CB-B2AF3E192924}"/>
              </a:ext>
            </a:extLst>
          </p:cNvPr>
          <p:cNvSpPr txBox="1">
            <a:spLocks/>
          </p:cNvSpPr>
          <p:nvPr/>
        </p:nvSpPr>
        <p:spPr>
          <a:xfrm>
            <a:off x="5862530" y="6016321"/>
            <a:ext cx="5431971" cy="55795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Free basic content, with premium subscriptions for advanced access.</a:t>
            </a:r>
          </a:p>
        </p:txBody>
      </p:sp>
      <p:sp>
        <p:nvSpPr>
          <p:cNvPr id="11" name="Text Placeholder 6">
            <a:extLst>
              <a:ext uri="{FF2B5EF4-FFF2-40B4-BE49-F238E27FC236}">
                <a16:creationId xmlns:a16="http://schemas.microsoft.com/office/drawing/2014/main" id="{4D0F6530-E31A-65F9-23A5-3FADD7DFF200}"/>
              </a:ext>
            </a:extLst>
          </p:cNvPr>
          <p:cNvSpPr txBox="1">
            <a:spLocks/>
          </p:cNvSpPr>
          <p:nvPr/>
        </p:nvSpPr>
        <p:spPr>
          <a:xfrm>
            <a:off x="5876396" y="471731"/>
            <a:ext cx="5433204" cy="365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Platforms</a:t>
            </a:r>
          </a:p>
        </p:txBody>
      </p:sp>
      <p:sp>
        <p:nvSpPr>
          <p:cNvPr id="12" name="Text Placeholder 7">
            <a:extLst>
              <a:ext uri="{FF2B5EF4-FFF2-40B4-BE49-F238E27FC236}">
                <a16:creationId xmlns:a16="http://schemas.microsoft.com/office/drawing/2014/main" id="{6DF23CAE-EB47-0BA1-5BD0-EAF9DD9B20D2}"/>
              </a:ext>
            </a:extLst>
          </p:cNvPr>
          <p:cNvSpPr txBox="1">
            <a:spLocks/>
          </p:cNvSpPr>
          <p:nvPr/>
        </p:nvSpPr>
        <p:spPr>
          <a:xfrm>
            <a:off x="5875970" y="801156"/>
            <a:ext cx="5431971" cy="55795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Mobile app and web platform, accessible online and offline.</a:t>
            </a:r>
          </a:p>
        </p:txBody>
      </p:sp>
      <p:sp>
        <p:nvSpPr>
          <p:cNvPr id="13" name="Text Placeholder 8">
            <a:extLst>
              <a:ext uri="{FF2B5EF4-FFF2-40B4-BE49-F238E27FC236}">
                <a16:creationId xmlns:a16="http://schemas.microsoft.com/office/drawing/2014/main" id="{68CED768-BDD8-B214-F0A4-3E30B4A498BD}"/>
              </a:ext>
            </a:extLst>
          </p:cNvPr>
          <p:cNvSpPr txBox="1">
            <a:spLocks/>
          </p:cNvSpPr>
          <p:nvPr/>
        </p:nvSpPr>
        <p:spPr>
          <a:xfrm>
            <a:off x="5874248" y="1571528"/>
            <a:ext cx="5433204" cy="365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Micro-skills Catalog</a:t>
            </a:r>
          </a:p>
        </p:txBody>
      </p:sp>
      <p:sp>
        <p:nvSpPr>
          <p:cNvPr id="14" name="Text Placeholder 9">
            <a:extLst>
              <a:ext uri="{FF2B5EF4-FFF2-40B4-BE49-F238E27FC236}">
                <a16:creationId xmlns:a16="http://schemas.microsoft.com/office/drawing/2014/main" id="{C8AE4906-EA80-4B0F-6288-610E80C9AA84}"/>
              </a:ext>
            </a:extLst>
          </p:cNvPr>
          <p:cNvSpPr txBox="1">
            <a:spLocks/>
          </p:cNvSpPr>
          <p:nvPr/>
        </p:nvSpPr>
        <p:spPr>
          <a:xfrm>
            <a:off x="5873822" y="1900953"/>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Categorized lessons across disciplines.</a:t>
            </a:r>
          </a:p>
        </p:txBody>
      </p:sp>
    </p:spTree>
    <p:extLst>
      <p:ext uri="{BB962C8B-B14F-4D97-AF65-F5344CB8AC3E}">
        <p14:creationId xmlns:p14="http://schemas.microsoft.com/office/powerpoint/2010/main" val="350374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normAutofit/>
          </a:bodyPr>
          <a:lstStyle/>
          <a:p>
            <a:r>
              <a:rPr lang="en-US" sz="3600" dirty="0"/>
              <a:t>NON-goals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normAutofit/>
          </a:bodyPr>
          <a:lstStyle/>
          <a:p>
            <a:r>
              <a:rPr lang="en-US" sz="2400" dirty="0"/>
              <a:t>No traditional long courses.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999472" cy="1010842"/>
          </a:xfrm>
        </p:spPr>
        <p:txBody>
          <a:bodyPr>
            <a:normAutofit/>
          </a:bodyPr>
          <a:lstStyle/>
          <a:p>
            <a:r>
              <a:rPr lang="en-US" sz="2400" dirty="0"/>
              <a:t>No direct instructor consultations (except in future premium versions).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738763" cy="1010842"/>
          </a:xfrm>
        </p:spPr>
        <p:txBody>
          <a:bodyPr>
            <a:normAutofit/>
          </a:bodyPr>
          <a:lstStyle/>
          <a:p>
            <a:r>
              <a:rPr lang="en-US" sz="2400" dirty="0"/>
              <a:t>No certification programs. Focus is on practical, applicable skills.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a:bodyPr>
          <a:lstStyle/>
          <a:p>
            <a:r>
              <a:rPr lang="en-US" sz="2400" dirty="0"/>
              <a:t>No deep theoretical content. </a:t>
            </a:r>
          </a:p>
        </p:txBody>
      </p:sp>
    </p:spTree>
    <p:extLst>
      <p:ext uri="{BB962C8B-B14F-4D97-AF65-F5344CB8AC3E}">
        <p14:creationId xmlns:p14="http://schemas.microsoft.com/office/powerpoint/2010/main" val="173856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Scope Limitations</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4"/>
            <a:ext cx="5429886" cy="629353"/>
          </a:xfrm>
        </p:spPr>
        <p:txBody>
          <a:bodyPr vert="horz" lIns="91440" tIns="45720" rIns="91440" bIns="45720" rtlCol="0" anchor="t">
            <a:normAutofit fontScale="85000" lnSpcReduction="10000"/>
          </a:bodyPr>
          <a:lstStyle/>
          <a:p>
            <a:r>
              <a:rPr lang="en-US" dirty="0"/>
              <a:t>The platform will not offer in-depth, lengthy courses or certifications</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29886" cy="685189"/>
          </a:xfrm>
        </p:spPr>
        <p:txBody>
          <a:bodyPr>
            <a:normAutofit fontScale="85000" lnSpcReduction="10000"/>
          </a:bodyPr>
          <a:lstStyle/>
          <a:p>
            <a:r>
              <a:rPr lang="en-US" dirty="0"/>
              <a:t>No individual tutoring or specialized mentor programs at launch.</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82346" cy="629353"/>
          </a:xfrm>
        </p:spPr>
        <p:txBody>
          <a:bodyPr>
            <a:normAutofit fontScale="77500" lnSpcReduction="20000"/>
          </a:bodyPr>
          <a:lstStyle/>
          <a:p>
            <a:r>
              <a:rPr lang="en-US" dirty="0"/>
              <a:t>Initially limited to short, skill-focused content without offering extensive career paths or academic recognition.</a:t>
            </a:r>
          </a:p>
        </p:txBody>
      </p:sp>
    </p:spTree>
    <p:extLst>
      <p:ext uri="{BB962C8B-B14F-4D97-AF65-F5344CB8AC3E}">
        <p14:creationId xmlns:p14="http://schemas.microsoft.com/office/powerpoint/2010/main" val="147210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4" y="1671639"/>
            <a:ext cx="5349875" cy="1204912"/>
          </a:xfrm>
        </p:spPr>
        <p:txBody>
          <a:bodyPr/>
          <a:lstStyle/>
          <a:p>
            <a:r>
              <a:rPr lang="en-US" dirty="0"/>
              <a:t>Why </a:t>
            </a:r>
            <a:r>
              <a:rPr lang="en-US" dirty="0" err="1"/>
              <a:t>skillforge</a:t>
            </a:r>
            <a:r>
              <a:rPr lang="en-US" dirty="0"/>
              <a:t> should be</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4" y="3660774"/>
            <a:ext cx="5292725" cy="1525588"/>
          </a:xfrm>
        </p:spPr>
        <p:txBody>
          <a:bodyPr vert="horz" lIns="91440" tIns="45720" rIns="91440" bIns="45720" rtlCol="0" anchor="t">
            <a:normAutofit/>
          </a:bodyPr>
          <a:lstStyle/>
          <a:p>
            <a:pPr marL="0" indent="0" algn="l" rtl="0" eaLnBrk="1" latinLnBrk="0" hangingPunct="1">
              <a:spcBef>
                <a:spcPts val="1000"/>
              </a:spcBef>
              <a:spcAft>
                <a:spcPts val="0"/>
              </a:spcAft>
            </a:pPr>
            <a:r>
              <a:rPr lang="en-US" sz="1800" kern="1200" spc="50" baseline="0" dirty="0">
                <a:solidFill>
                  <a:srgbClr val="404040"/>
                </a:solidFill>
                <a:effectLst/>
                <a:latin typeface="Tenorite" panose="00000500000000000000" pitchFamily="2" charset="0"/>
                <a:ea typeface="+mn-ea"/>
                <a:cs typeface="+mn-cs"/>
              </a:rPr>
              <a:t>In modern society, there is a demand to learn different skills quickly. Our project aims to provide people with short and clear materials that will help them quickly learn new skills that they can immediately put into practice.</a:t>
            </a:r>
            <a:endParaRPr lang="uk-UA" dirty="0">
              <a:effectLst/>
            </a:endParaRPr>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C8B084D-D430-4822-B3CB-DEADB2E7A5FC}">
  <ds:schemaRefs>
    <ds:schemaRef ds:uri="http://schemas.microsoft.com/sharepoint/v3/contenttype/forms"/>
  </ds:schemaRefs>
</ds:datastoreItem>
</file>

<file path=customXml/itemProps3.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245</Words>
  <Application>Microsoft Office PowerPoint</Application>
  <PresentationFormat>Широкий екран</PresentationFormat>
  <Paragraphs>33</Paragraphs>
  <Slides>7</Slides>
  <Notes>0</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7</vt:i4>
      </vt:variant>
    </vt:vector>
  </HeadingPairs>
  <TitlesOfParts>
    <vt:vector size="11" baseType="lpstr">
      <vt:lpstr>Arial</vt:lpstr>
      <vt:lpstr>Calibri</vt:lpstr>
      <vt:lpstr>Tenorite</vt:lpstr>
      <vt:lpstr>Monoline</vt:lpstr>
      <vt:lpstr>Skillforge</vt:lpstr>
      <vt:lpstr>The aim</vt:lpstr>
      <vt:lpstr>PRODUCT OVERVIEW</vt:lpstr>
      <vt:lpstr>scope</vt:lpstr>
      <vt:lpstr>NON-goals</vt:lpstr>
      <vt:lpstr>Scope Limitations</vt:lpstr>
      <vt:lpstr>Why skillforge should 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2023-07-24T01:11:48Z</dcterms:created>
  <dcterms:modified xsi:type="dcterms:W3CDTF">2024-10-22T19:31:23Z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