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162FB-6659-4289-9E63-E08888719D0E}" type="datetimeFigureOut">
              <a:rPr lang="en-US" smtClean="0"/>
              <a:t>11-Sep-25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6EE60-A1C5-4D74-B4D8-8DD71A9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D58-8DEA-4FAD-9E0C-10C04DA15F9A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B34E-58C6-4CF7-8904-6576050D98EB}" type="datetime1">
              <a:rPr lang="en-US" smtClean="0"/>
              <a:t>11-Sep-25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6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DAAF-F9DC-44B9-87C1-53B6CDDD1D81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7B90D-1CDB-4FD8-83D1-A88DDD6A774C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41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3E63-CC9A-4EC4-93DD-DD165C0C2143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1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3D9A-0959-4876-8A1D-05218E5BF535}" type="datetime1">
              <a:rPr lang="en-US" smtClean="0"/>
              <a:t>11-Sep-25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2B95-8E9C-416D-8177-3E633418462F}" type="datetime1">
              <a:rPr lang="en-US" smtClean="0"/>
              <a:t>11-Sep-25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6C1C-2A23-472D-87A4-0C02830DBA3D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A508-B14B-45E6-B86A-4346AA1D5E94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D933-B3A9-449B-9B2F-CFD965246113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7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237C-8550-4CB0-B578-FE9E6CE5ED4C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366F-DDCB-461C-9388-A63978B103B7}" type="datetime1">
              <a:rPr lang="en-US" smtClean="0"/>
              <a:t>11-Sep-25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64BA-883F-49BA-9A9F-CC48574733D8}" type="datetime1">
              <a:rPr lang="en-US" smtClean="0"/>
              <a:t>11-Sep-25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6C45-1B57-4A94-AC93-70D4E04ACD35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056E-62EA-42C6-ADEF-036ED9F75CD4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73C7-11B7-4F3A-B98D-2F016A77FC7D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791-4609-4746-BA66-BCB9EB0433C1}" type="datetime1">
              <a:rPr lang="en-US" smtClean="0"/>
              <a:t>11-Sep-25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582222-13DD-4E76-8295-7A0A8032D291}" type="datetime1">
              <a:rPr lang="en-US" smtClean="0"/>
              <a:t>11-Sep-25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2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42" y="471056"/>
            <a:ext cx="6620968" cy="2385164"/>
          </a:xfrm>
        </p:spPr>
        <p:txBody>
          <a:bodyPr/>
          <a:lstStyle/>
          <a:p>
            <a:pPr algn="ctr"/>
            <a:r>
              <a:rPr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Advanced </a:t>
            </a:r>
            <a:b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SQL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1965" y="3188729"/>
            <a:ext cx="3899522" cy="2048289"/>
          </a:xfrm>
        </p:spPr>
        <p:txBody>
          <a:bodyPr>
            <a:normAutofit/>
          </a:bodyPr>
          <a:lstStyle/>
          <a:p>
            <a:pPr algn="ctr"/>
            <a:r>
              <a:rPr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CTE</a:t>
            </a:r>
            <a:endParaRPr lang="en-US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Recursive CTE</a:t>
            </a:r>
            <a:endParaRPr lang="en-US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Materialized Views</a:t>
            </a:r>
            <a:endParaRPr lang="en-US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Pivot &amp; Unpivot</a:t>
            </a:r>
            <a:endParaRPr lang="en-US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B9CF0-8454-6919-093C-ED76852324F6}"/>
              </a:ext>
            </a:extLst>
          </p:cNvPr>
          <p:cNvSpPr txBox="1"/>
          <p:nvPr/>
        </p:nvSpPr>
        <p:spPr>
          <a:xfrm>
            <a:off x="5821886" y="5283321"/>
            <a:ext cx="2758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Monti Kr. Raj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EBC7D8-64B6-C830-0EF1-30B697E3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Monti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412385-274C-A306-BBDA-D469FA5B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Common Table Expression (CTE)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771355" cy="3738275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Temporary result set for complex queries</a:t>
            </a:r>
          </a:p>
          <a:p>
            <a:pPr>
              <a:defRPr sz="1800"/>
            </a:pPr>
            <a:r>
              <a:rPr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Improves readability &amp; reusability</a:t>
            </a:r>
          </a:p>
          <a:p>
            <a:pPr>
              <a:defRPr sz="1800"/>
            </a:pPr>
            <a:r>
              <a:rPr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  <a:defRPr sz="1800"/>
            </a:pPr>
            <a:r>
              <a:rPr lang="en-US"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5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Sales_CTE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AS (</a:t>
            </a:r>
            <a:b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5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ProductID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sz="25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SalesAmount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5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TotalSales</a:t>
            </a:r>
            <a:b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Sales </a:t>
            </a:r>
            <a:r>
              <a:rPr lang="en-US"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group By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5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ProductID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  <a:b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5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Sales_</a:t>
            </a:r>
            <a:r>
              <a:rPr lang="en-US" sz="25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CTE</a:t>
            </a:r>
            <a:r>
              <a:rPr lang="en-US"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Where </a:t>
            </a:r>
            <a:r>
              <a:rPr sz="25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TotalSales</a:t>
            </a:r>
            <a:r>
              <a:rPr sz="25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 5000;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16743-2893-531A-E599-7915BB49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324E4-5F03-A561-9B40-93388BD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Recursive 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397143"/>
            <a:ext cx="7345746" cy="4689621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Used for hierarchical or recursive data</a:t>
            </a:r>
          </a:p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Common in employee-manager, folder structures</a:t>
            </a:r>
          </a:p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b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Recursive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EmpHierarchy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b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EmpID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EmpName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ManagerID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Employees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where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ManagerID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Null</a:t>
            </a:r>
            <a:b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Union All</a:t>
            </a:r>
            <a:b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e.EmpID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e.EmpName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e.ManagerID</a:t>
            </a:r>
            <a:b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Employees e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inner Join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EmpHierarchy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e.ManagerID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h.EmpID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</a:t>
            </a:r>
            <a:b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*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EmpHierarchy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38FD-C987-C13B-5391-1C9BFEC2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244DA-7C35-6C00-BE55-C46FAEF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973" y="452718"/>
            <a:ext cx="5094054" cy="849609"/>
          </a:xfrm>
        </p:spPr>
        <p:txBody>
          <a:bodyPr/>
          <a:lstStyle/>
          <a:p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Materialized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173" y="1526453"/>
            <a:ext cx="6711654" cy="4195481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Stores the result of a query physically</a:t>
            </a:r>
          </a:p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Improves performance (faster than normal views)</a:t>
            </a:r>
          </a:p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Needs refresh to update with latest data</a:t>
            </a:r>
          </a:p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b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Materialized Views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Sales_Summary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</a:t>
            </a:r>
            <a:b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Region,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SalesAmount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TotalSales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Sales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Group By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Region;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321C1-269A-B24C-DA0C-D1484DF5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1F41-CF80-0472-0CF2-95B9B1BA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Pivot &amp; Unpivot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452561"/>
            <a:ext cx="6711654" cy="4195481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Pivot → Rows to Columns</a:t>
            </a:r>
          </a:p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Unpivot → Columns to Rows</a:t>
            </a:r>
          </a:p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(Pivot):</a:t>
            </a:r>
            <a:b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ProductID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when 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Year=2023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SalesAmount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AS Sales_2023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Sales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Group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by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ProductID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defRPr sz="1800"/>
            </a:pPr>
            <a: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(Unpivot):</a:t>
            </a:r>
            <a:br>
              <a:rPr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ProductID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Year,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SalesAmount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rom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Sales_Unpivot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Unpivot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SalesAmount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Year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(Sales_2023, Sales_2024)) </a:t>
            </a:r>
            <a:r>
              <a:rPr lang="en-US"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sz="2400" dirty="0" err="1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unpvt</a:t>
            </a:r>
            <a:r>
              <a:rPr sz="2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F0638-C9C9-5740-0CD1-E018F96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6226C-15CF-5640-4B9B-C40FFF84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283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 Math</vt:lpstr>
      <vt:lpstr>Century Gothic</vt:lpstr>
      <vt:lpstr>Wingdings 3</vt:lpstr>
      <vt:lpstr>Ion</vt:lpstr>
      <vt:lpstr>Advanced  SQL Concepts</vt:lpstr>
      <vt:lpstr>Common Table Expression (CTE)</vt:lpstr>
      <vt:lpstr>Recursive CTE</vt:lpstr>
      <vt:lpstr>Materialized Views</vt:lpstr>
      <vt:lpstr>Pivot &amp; Unpivot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Monti Max</cp:lastModifiedBy>
  <cp:revision>4</cp:revision>
  <dcterms:created xsi:type="dcterms:W3CDTF">2013-01-27T09:14:16Z</dcterms:created>
  <dcterms:modified xsi:type="dcterms:W3CDTF">2025-09-11T14:49:57Z</dcterms:modified>
  <cp:category/>
</cp:coreProperties>
</file>