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7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5FC3C-9D8D-418E-AA95-6A38C1470979}" type="datetimeFigureOut">
              <a:rPr lang="en-US" smtClean="0"/>
              <a:t>10-Sep-25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7051C-B57B-4B73-B7EE-FC63AF4E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97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92086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773-93B3-4954-A50B-6379842F5826}" type="datetime1">
              <a:rPr lang="en-US" smtClean="0"/>
              <a:t>10-Sep-25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16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5777-3F38-4C9A-AE1D-1468A54F443D}" type="datetime1">
              <a:rPr lang="en-US" smtClean="0"/>
              <a:t>10-Sep-25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6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B6EA758E-6821-42FA-BF69-72D745F23F0C}" type="datetime1">
              <a:rPr lang="en-US" smtClean="0"/>
              <a:t>10-Sep-25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2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F9DB-0F91-4A34-AA5D-DBFF4B2652A7}" type="datetime1">
              <a:rPr lang="en-US" smtClean="0"/>
              <a:t>10-Sep-25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5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4006171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443F41-7DE2-4786-A1E1-9F06709339BB}" type="datetime1">
              <a:rPr lang="en-US" smtClean="0"/>
              <a:t>10-Sep-25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Monti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86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55AE-10F3-48F6-B273-D64F28153FE4}" type="datetime1">
              <a:rPr lang="en-US" smtClean="0"/>
              <a:t>10-Sep-25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1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0111-8399-4F8B-847B-1DDB1656CF9D}" type="datetime1">
              <a:rPr lang="en-US" smtClean="0"/>
              <a:t>10-Sep-25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1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F3E8-E08F-42B8-82F8-8CE3BAB4F39E}" type="datetime1">
              <a:rPr lang="en-US" smtClean="0"/>
              <a:t>10-Sep-25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5038-3DD8-4492-8127-09AAA7252996}" type="datetime1">
              <a:rPr lang="en-US" smtClean="0"/>
              <a:t>10-Sep-25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4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65F5-9AB9-41F5-8574-63B4BB14E4F1}" type="datetime1">
              <a:rPr lang="en-US" smtClean="0"/>
              <a:t>10-Sep-25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2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719E-EA95-4296-8AEC-5F5987455A7A}" type="datetime1">
              <a:rPr lang="en-US" smtClean="0"/>
              <a:t>10-Sep-25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2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3B94F01-0776-4775-8196-EB9EE1BC25AF}" type="datetime1">
              <a:rPr lang="en-US" smtClean="0"/>
              <a:t>10-Sep-25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Monti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29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163" y="1870801"/>
            <a:ext cx="8603674" cy="1739347"/>
          </a:xfrm>
        </p:spPr>
        <p:txBody>
          <a:bodyPr>
            <a:noAutofit/>
          </a:bodyPr>
          <a:lstStyle/>
          <a:p>
            <a:r>
              <a:rPr sz="4800" dirty="0"/>
              <a:t>Power BI - Data Modeling &amp; Performance Tips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6127" y="3522185"/>
            <a:ext cx="6858000" cy="1309255"/>
          </a:xfrm>
        </p:spPr>
        <p:txBody>
          <a:bodyPr/>
          <a:lstStyle/>
          <a:p>
            <a:r>
              <a:rPr dirty="0">
                <a:solidFill>
                  <a:schemeClr val="bg1"/>
                </a:solidFill>
              </a:rPr>
              <a:t>Essential Best Practices for Optimized Reporting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F77EFB-4A39-8617-AB54-452AD004480C}"/>
              </a:ext>
            </a:extLst>
          </p:cNvPr>
          <p:cNvSpPr txBox="1"/>
          <p:nvPr/>
        </p:nvSpPr>
        <p:spPr>
          <a:xfrm>
            <a:off x="5763491" y="4396509"/>
            <a:ext cx="265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Monti Kr. Raj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D08E9-D5FD-A8B1-F916-53F02D5E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9EE15-F4EC-9E77-2746-CF6AA055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Cambria Math" panose="02040503050406030204" pitchFamily="18" charset="0"/>
                <a:ea typeface="Cambria Math" panose="02040503050406030204" pitchFamily="18" charset="0"/>
              </a:rPr>
              <a:t>1. Use Star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Keep fact tables (sales, orders) at center linked to dimension tables (customers, products, dates).</a:t>
            </a:r>
          </a:p>
          <a:p>
            <a:r>
              <a:rPr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Reduces complexity and improves performance.</a:t>
            </a:r>
          </a:p>
          <a:p>
            <a:r>
              <a:rPr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Avoid snowflake schema with too many joins.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7A39E-EAE0-63E6-5FB7-F944599B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B2B07-7CB1-6A23-A49A-3E8E502C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Cambria Math" panose="02040503050406030204" pitchFamily="18" charset="0"/>
                <a:ea typeface="Cambria Math" panose="02040503050406030204" pitchFamily="18" charset="0"/>
              </a:rPr>
              <a:t>2. Avoid Too Many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Build only necessary relationships.</a:t>
            </a:r>
          </a:p>
          <a:p>
            <a:r>
              <a:rPr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Prefer single-directional relationships.</a:t>
            </a:r>
          </a:p>
          <a:p>
            <a:r>
              <a:rPr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Avoid many-to-many relationships as they slow performance</a:t>
            </a:r>
            <a:r>
              <a:rPr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325B4-B9C1-06D3-D917-440CEA91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5C15B-9338-7FCF-787B-96DEAD0F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Cambria Math" panose="02040503050406030204" pitchFamily="18" charset="0"/>
                <a:ea typeface="Cambria Math" panose="02040503050406030204" pitchFamily="18" charset="0"/>
              </a:rPr>
              <a:t>3. Hide Unnecessary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Hide fields not used in visuals or calculations.</a:t>
            </a:r>
          </a:p>
          <a:p>
            <a:r>
              <a:rPr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Example: transaction IDs, system columns.</a:t>
            </a:r>
          </a:p>
          <a:p>
            <a:r>
              <a:rPr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Keeps model clean and easy for end-users.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2646E2-5475-85A1-1FA3-AF957153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A24F1-EC04-5E82-D740-96A32D81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Cambria Math" panose="02040503050406030204" pitchFamily="18" charset="0"/>
                <a:ea typeface="Cambria Math" panose="02040503050406030204" pitchFamily="18" charset="0"/>
              </a:rPr>
              <a:t>4. Use Data Types Properly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Assign correct data types (Date, Decimal, Whole Number, Text).</a:t>
            </a:r>
          </a:p>
          <a:p>
            <a:r>
              <a:rPr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Prevents calculation and aggregation issues.</a:t>
            </a:r>
          </a:p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mproves performance of visuals and DAX.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37F39-6E29-6DB3-076A-9E583065A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BAF79-E9F5-7B65-D9AA-5B81972F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Cambria Math" panose="02040503050406030204" pitchFamily="18" charset="0"/>
                <a:ea typeface="Cambria Math" panose="02040503050406030204" pitchFamily="18" charset="0"/>
              </a:rPr>
              <a:t>5. Reduce Data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Remove unused rows/columns in Power Query.</a:t>
            </a:r>
          </a:p>
          <a:p>
            <a:r>
              <a:rPr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Use aggregations or summary tables for large datasets.</a:t>
            </a:r>
          </a:p>
          <a:p>
            <a:r>
              <a:rPr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Enable query folding for efficiency.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703C9-0C2D-100F-75F9-FF6F4781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75161-3F6C-DB00-10C3-CD59D357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22</TotalTime>
  <Words>186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Cambria Math</vt:lpstr>
      <vt:lpstr>Corbel</vt:lpstr>
      <vt:lpstr>Wingdings</vt:lpstr>
      <vt:lpstr>Banded</vt:lpstr>
      <vt:lpstr>Power BI - Data Modeling &amp; Performance Tips</vt:lpstr>
      <vt:lpstr>1. Use Star Schema</vt:lpstr>
      <vt:lpstr>2. Avoid Too Many Joins</vt:lpstr>
      <vt:lpstr>3. Hide Unnecessary Columns</vt:lpstr>
      <vt:lpstr>4. Use Data Types Properly</vt:lpstr>
      <vt:lpstr>5. Reduce Data Size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Administrator</dc:creator>
  <cp:keywords/>
  <dc:description>generated using python-pptx</dc:description>
  <cp:lastModifiedBy>Monti Max</cp:lastModifiedBy>
  <cp:revision>2</cp:revision>
  <dcterms:created xsi:type="dcterms:W3CDTF">2013-01-27T09:14:16Z</dcterms:created>
  <dcterms:modified xsi:type="dcterms:W3CDTF">2025-09-10T16:32:18Z</dcterms:modified>
  <cp:category/>
</cp:coreProperties>
</file>