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45964-3C1A-4D6B-8A4E-B758B786C97D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4B111-F245-43C6-A1CE-085BE65C7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0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E6C7F-58E3-490C-8E83-F6A17AC46081}" type="datetime1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2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0EBA-3C7F-44E7-8FBA-5C52BE663BF9}" type="datetime1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4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95B0-311A-4B10-93F9-18F01A665B24}" type="datetime1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158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B6136-620D-467B-A5EF-74FB39E8B285}" type="datetime1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97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0E35-D49A-4DC5-ABE5-102D8008A87A}" type="datetime1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49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72ABC-DCC5-485C-AAF3-79CC22356CE3}" type="datetime1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48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24D5B-47EC-4D30-9CEC-4E30FA161B57}" type="datetime1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97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5DCB1-6D13-424E-B6FD-827BC56D2C39}" type="datetime1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3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02639-77DF-4E95-8940-854C0CE21B48}" type="datetime1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8A713-43F9-4B83-8274-6E6A474D1FD2}" type="datetime1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91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FC4A-681F-4227-B2C1-0B23F3626ACE}" type="datetime1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F876-781C-43B2-91D3-9C948FA914B2}" type="datetime1">
              <a:rPr lang="en-US" smtClean="0"/>
              <a:t>03-Sep-25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0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A5D95-CB24-4C1A-86DB-40B92BEA52D9}" type="datetime1">
              <a:rPr lang="en-US" smtClean="0"/>
              <a:t>03-Sep-25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7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AC85-90E3-48A4-ADF2-E547B77E8E50}" type="datetime1">
              <a:rPr lang="en-US" smtClean="0"/>
              <a:t>03-Sep-25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2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19D4F-8F72-4C00-86D6-425721A6FCC3}" type="datetime1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80ED-86BD-405F-A142-382900100E45}" type="datetime1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-318"/>
            <a:ext cx="1952272" cy="6853571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/>
            <p:nvPr/>
          </p:nvSpPr>
          <p:spPr bwMode="auto">
            <a:xfrm>
              <a:off x="6627813" y="19522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ED054-CA32-49A5-BEE7-60269677EC04}" type="datetime1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Monti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20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797" y="1178151"/>
            <a:ext cx="6600451" cy="2262781"/>
          </a:xfrm>
        </p:spPr>
        <p:txBody>
          <a:bodyPr/>
          <a:lstStyle/>
          <a:p>
            <a:r>
              <a:rPr dirty="0"/>
              <a:t>Important </a:t>
            </a:r>
            <a:br>
              <a:rPr lang="en-US" dirty="0"/>
            </a:br>
            <a:r>
              <a:rPr dirty="0"/>
              <a:t>SQL Text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4576" y="4681105"/>
            <a:ext cx="1999672" cy="51896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Monti Kr. Raj</a:t>
            </a:r>
            <a:endParaRPr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F4F0A-A5AF-C3F5-E0FC-E5E500F4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D45ED-CCA6-90AA-6F92-F23BE72F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REVERSE()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487055"/>
          </a:xfrm>
        </p:spPr>
        <p:txBody>
          <a:bodyPr>
            <a:normAutofit/>
          </a:bodyPr>
          <a:lstStyle/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Reverses string.</a:t>
            </a:r>
          </a:p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Example: REVERSE('SQL') → LQS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A9414-46E4-0EF9-00FF-AF1CFDF1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CA6BD-A919-181C-57CA-D3720795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INITCAP()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89199" cy="1838036"/>
          </a:xfrm>
        </p:spPr>
        <p:txBody>
          <a:bodyPr>
            <a:normAutofit/>
          </a:bodyPr>
          <a:lstStyle/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Capitalizes each word.</a:t>
            </a:r>
          </a:p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Example: INITCAP('</a:t>
            </a:r>
            <a:r>
              <a:rPr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sql</a:t>
            </a:r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functions') → </a:t>
            </a:r>
            <a:r>
              <a:rPr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Sql</a:t>
            </a:r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2201A-AA17-AB4C-CDAA-F501DDAD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0AB47-B38D-7A43-8C11-2877036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UPPER() / LOWER()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6" y="2133600"/>
            <a:ext cx="6324130" cy="1847273"/>
          </a:xfrm>
        </p:spPr>
        <p:txBody>
          <a:bodyPr>
            <a:normAutofit/>
          </a:bodyPr>
          <a:lstStyle/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Converts text to upper/lowercase.</a:t>
            </a:r>
          </a:p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Example: UPPER('hello') → HELLO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18746-E6D5-E399-1C6C-C670ADE1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30B04-595B-F13E-C19F-E4E63B11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LENGTH() / LEN()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Returns string length.</a:t>
            </a:r>
          </a:p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Example: LENGTH('SQL') →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33AE1-12D6-0701-5053-EFDC565F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446CF-4E23-0C18-D356-AA73C62F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SUBSTRING() / SUBSTR()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Extracts part of a string.</a:t>
            </a:r>
          </a:p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Example: SUBSTRING('DataScience',1,4) →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10F0A-35F8-1602-A8DF-63B106DE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0A46A-61AD-AFC7-44E0-9BA21CFE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TRIM() / LTRIM() / RTRIM()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Removes spaces.</a:t>
            </a:r>
          </a:p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Example: TRIM(' SQL ') → SQL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2FDE7-D364-F812-3AA4-00F9E6D6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199DF-ED83-F59A-0D26-4B1A5A4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CONCAT() / ||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Joins strings.</a:t>
            </a:r>
          </a:p>
          <a:p>
            <a:r>
              <a:t>Example: CONCAT('Data','Base') → Database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FAFB-6F5B-941C-F162-0F685E55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BC28C-DFDC-AB42-48F4-6F590901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REPLACE()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Replaces part of a string.</a:t>
            </a:r>
          </a:p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Example: REPLACE('SQL </a:t>
            </a:r>
            <a:r>
              <a:rPr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easy','easy','powerful</a:t>
            </a:r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') → SQL powerful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6323D-B5AD-DCAC-EAF1-5C1E5741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51177-C75E-ADE4-C489-A52AEFF1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INSTR() / CHARINDEX() / POSITION()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0815" y="2540749"/>
            <a:ext cx="6591985" cy="3777622"/>
          </a:xfrm>
        </p:spPr>
        <p:txBody>
          <a:bodyPr>
            <a:normAutofit/>
          </a:bodyPr>
          <a:lstStyle/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Finds substring position.</a:t>
            </a:r>
          </a:p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Example: INSTR('</a:t>
            </a:r>
            <a:r>
              <a:rPr sz="2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Database','base</a:t>
            </a:r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') →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6CA42-1D62-D073-AD21-29608E30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9AC72-D3FB-1CB8-5DEE-57C61FFE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LEFT() / RIGHT()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1616364"/>
          </a:xfrm>
        </p:spPr>
        <p:txBody>
          <a:bodyPr>
            <a:normAutofit/>
          </a:bodyPr>
          <a:lstStyle/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Extracts from left/right side.</a:t>
            </a:r>
          </a:p>
          <a:p>
            <a:r>
              <a:rPr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Example: LEFT('Database',4) →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84ACE-9303-D751-8E98-96DABCCE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Monti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FE29B-2D5E-AEEF-4B3C-671BA6CA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220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Century Gothic</vt:lpstr>
      <vt:lpstr>Wingdings 3</vt:lpstr>
      <vt:lpstr>Wisp</vt:lpstr>
      <vt:lpstr>Important  SQL Text Functions</vt:lpstr>
      <vt:lpstr>UPPER() / LOWER()</vt:lpstr>
      <vt:lpstr>LENGTH() / LEN()</vt:lpstr>
      <vt:lpstr>SUBSTRING() / SUBSTR()</vt:lpstr>
      <vt:lpstr>TRIM() / LTRIM() / RTRIM()</vt:lpstr>
      <vt:lpstr>CONCAT() / ||</vt:lpstr>
      <vt:lpstr>REPLACE()</vt:lpstr>
      <vt:lpstr>INSTR() / CHARINDEX() / POSITION()</vt:lpstr>
      <vt:lpstr>LEFT() / RIGHT()</vt:lpstr>
      <vt:lpstr>REVERSE()</vt:lpstr>
      <vt:lpstr>INITCAP()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Administrator</dc:creator>
  <cp:keywords/>
  <dc:description>generated using python-pptx</dc:description>
  <cp:lastModifiedBy>Monti Max</cp:lastModifiedBy>
  <cp:revision>2</cp:revision>
  <dcterms:created xsi:type="dcterms:W3CDTF">2013-01-27T09:14:16Z</dcterms:created>
  <dcterms:modified xsi:type="dcterms:W3CDTF">2025-09-03T17:52:21Z</dcterms:modified>
  <cp:category/>
</cp:coreProperties>
</file>