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88" r:id="rId5"/>
    <p:sldId id="268" r:id="rId6"/>
    <p:sldId id="258" r:id="rId7"/>
    <p:sldId id="272" r:id="rId8"/>
    <p:sldId id="274" r:id="rId9"/>
    <p:sldId id="275" r:id="rId10"/>
    <p:sldId id="279" r:id="rId11"/>
    <p:sldId id="277" r:id="rId12"/>
    <p:sldId id="302" r:id="rId13"/>
    <p:sldId id="280" r:id="rId14"/>
    <p:sldId id="262" r:id="rId15"/>
    <p:sldId id="260" r:id="rId16"/>
    <p:sldId id="307" r:id="rId17"/>
    <p:sldId id="283" r:id="rId18"/>
    <p:sldId id="293" r:id="rId19"/>
    <p:sldId id="308" r:id="rId20"/>
    <p:sldId id="309" r:id="rId21"/>
    <p:sldId id="310" r:id="rId22"/>
    <p:sldId id="281" r:id="rId23"/>
    <p:sldId id="282" r:id="rId24"/>
    <p:sldId id="287" r:id="rId25"/>
    <p:sldId id="292" r:id="rId26"/>
    <p:sldId id="294" r:id="rId27"/>
    <p:sldId id="295" r:id="rId28"/>
    <p:sldId id="297" r:id="rId29"/>
    <p:sldId id="298" r:id="rId30"/>
    <p:sldId id="299" r:id="rId31"/>
    <p:sldId id="304" r:id="rId32"/>
    <p:sldId id="305" r:id="rId33"/>
    <p:sldId id="284" r:id="rId34"/>
    <p:sldId id="306" r:id="rId35"/>
    <p:sldId id="316" r:id="rId36"/>
    <p:sldId id="314" r:id="rId37"/>
    <p:sldId id="31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1F596301-B482-437D-978D-682FFF656762}">
          <p14:sldIdLst>
            <p14:sldId id="256"/>
            <p14:sldId id="257"/>
            <p14:sldId id="267"/>
            <p14:sldId id="288"/>
            <p14:sldId id="268"/>
            <p14:sldId id="258"/>
            <p14:sldId id="272"/>
            <p14:sldId id="274"/>
            <p14:sldId id="275"/>
            <p14:sldId id="279"/>
            <p14:sldId id="277"/>
            <p14:sldId id="302"/>
            <p14:sldId id="280"/>
            <p14:sldId id="262"/>
            <p14:sldId id="260"/>
            <p14:sldId id="307"/>
            <p14:sldId id="283"/>
            <p14:sldId id="293"/>
            <p14:sldId id="308"/>
            <p14:sldId id="309"/>
            <p14:sldId id="310"/>
            <p14:sldId id="281"/>
            <p14:sldId id="282"/>
            <p14:sldId id="287"/>
            <p14:sldId id="292"/>
            <p14:sldId id="294"/>
            <p14:sldId id="295"/>
            <p14:sldId id="297"/>
            <p14:sldId id="298"/>
            <p14:sldId id="299"/>
            <p14:sldId id="304"/>
            <p14:sldId id="305"/>
          </p14:sldIdLst>
        </p14:section>
        <p14:section name="Sezione senza titolo" id="{60399619-EBAF-4B0B-AF93-8E0A1D6DE855}">
          <p14:sldIdLst>
            <p14:sldId id="284"/>
            <p14:sldId id="306"/>
            <p14:sldId id="316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e Monti" initials="SM" lastIdx="2" clrIdx="0">
    <p:extLst>
      <p:ext uri="{19B8F6BF-5375-455C-9EA6-DF929625EA0E}">
        <p15:presenceInfo xmlns:p15="http://schemas.microsoft.com/office/powerpoint/2012/main" userId="bc00c44506563d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431B0-0513-4EE4-B8D6-A8862A75A6A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D05D08-4C6E-4ABD-8A30-58B6A2C738C0}">
      <dgm:prSet/>
      <dgm:spPr/>
      <dgm:t>
        <a:bodyPr/>
        <a:lstStyle/>
        <a:p>
          <a:r>
            <a:rPr lang="it-IT" dirty="0"/>
            <a:t>Named entity recognition and linking </a:t>
          </a:r>
          <a:endParaRPr lang="en-US" dirty="0"/>
        </a:p>
      </dgm:t>
    </dgm:pt>
    <dgm:pt modelId="{38EAAEE1-D078-4401-9B60-70CBC7D1E4AC}" type="parTrans" cxnId="{382F19A6-5F12-4637-AEDF-70A05AE706E3}">
      <dgm:prSet/>
      <dgm:spPr/>
      <dgm:t>
        <a:bodyPr/>
        <a:lstStyle/>
        <a:p>
          <a:endParaRPr lang="en-US"/>
        </a:p>
      </dgm:t>
    </dgm:pt>
    <dgm:pt modelId="{484CD056-8D55-4625-AF24-C1835578C698}" type="sibTrans" cxnId="{382F19A6-5F12-4637-AEDF-70A05AE706E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405063E-9F13-4840-92D0-804D7DE322D1}">
      <dgm:prSet/>
      <dgm:spPr/>
      <dgm:t>
        <a:bodyPr/>
        <a:lstStyle/>
        <a:p>
          <a:r>
            <a:rPr lang="it-IT"/>
            <a:t>Implementation of a polarity model</a:t>
          </a:r>
          <a:endParaRPr lang="en-US"/>
        </a:p>
      </dgm:t>
    </dgm:pt>
    <dgm:pt modelId="{CB27749D-B45E-42DE-9CFA-0B9F90DB8D82}" type="parTrans" cxnId="{56B4422B-AC23-49D4-B0E5-D5B6112E462F}">
      <dgm:prSet/>
      <dgm:spPr/>
      <dgm:t>
        <a:bodyPr/>
        <a:lstStyle/>
        <a:p>
          <a:endParaRPr lang="en-US"/>
        </a:p>
      </dgm:t>
    </dgm:pt>
    <dgm:pt modelId="{08B46336-2406-491F-9241-4C7851EC90A1}" type="sibTrans" cxnId="{56B4422B-AC23-49D4-B0E5-D5B6112E462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8F53EA5-4F6B-42FA-AAFA-FE6D9E830075}">
      <dgm:prSet/>
      <dgm:spPr/>
      <dgm:t>
        <a:bodyPr/>
        <a:lstStyle/>
        <a:p>
          <a:r>
            <a:rPr lang="it-IT"/>
            <a:t>Tweets Analysis</a:t>
          </a:r>
          <a:endParaRPr lang="en-US"/>
        </a:p>
      </dgm:t>
    </dgm:pt>
    <dgm:pt modelId="{9CAE71F1-11B1-41AA-BD40-435458A51EA8}" type="parTrans" cxnId="{EF79561A-A0EF-4464-A455-1E1D59B69D08}">
      <dgm:prSet/>
      <dgm:spPr/>
      <dgm:t>
        <a:bodyPr/>
        <a:lstStyle/>
        <a:p>
          <a:endParaRPr lang="en-US"/>
        </a:p>
      </dgm:t>
    </dgm:pt>
    <dgm:pt modelId="{C18D831C-42EA-4DDE-BA3B-B05A06600DFA}" type="sibTrans" cxnId="{EF79561A-A0EF-4464-A455-1E1D59B69D0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78459EE-1660-474E-B773-59B4737141A1}">
      <dgm:prSet/>
      <dgm:spPr/>
      <dgm:t>
        <a:bodyPr/>
        <a:lstStyle/>
        <a:p>
          <a:r>
            <a:rPr lang="it-IT" dirty="0"/>
            <a:t>WebApp </a:t>
          </a:r>
          <a:endParaRPr lang="en-US" dirty="0"/>
        </a:p>
      </dgm:t>
    </dgm:pt>
    <dgm:pt modelId="{258BA6FB-4AAA-4160-91BB-C6663E6B1E78}" type="parTrans" cxnId="{ECA5BA67-E605-4FE6-BD7E-84D9A1CC3A8D}">
      <dgm:prSet/>
      <dgm:spPr/>
      <dgm:t>
        <a:bodyPr/>
        <a:lstStyle/>
        <a:p>
          <a:endParaRPr lang="en-US"/>
        </a:p>
      </dgm:t>
    </dgm:pt>
    <dgm:pt modelId="{A9F68015-B556-44BA-BF49-2DB83CB38CF5}" type="sibTrans" cxnId="{ECA5BA67-E605-4FE6-BD7E-84D9A1CC3A8D}">
      <dgm:prSet phldrT="04" phldr="0"/>
      <dgm:spPr/>
      <dgm:t>
        <a:bodyPr/>
        <a:lstStyle/>
        <a:p>
          <a:r>
            <a:rPr lang="en-US"/>
            <a:t>04</a:t>
          </a:r>
          <a:endParaRPr lang="en-US" dirty="0"/>
        </a:p>
      </dgm:t>
    </dgm:pt>
    <dgm:pt modelId="{7CDDED24-8F4C-446E-BD0A-FFE6E78CBFB5}" type="pres">
      <dgm:prSet presAssocID="{ADE431B0-0513-4EE4-B8D6-A8862A75A6A7}" presName="Name0" presStyleCnt="0">
        <dgm:presLayoutVars>
          <dgm:animLvl val="lvl"/>
          <dgm:resizeHandles val="exact"/>
        </dgm:presLayoutVars>
      </dgm:prSet>
      <dgm:spPr/>
    </dgm:pt>
    <dgm:pt modelId="{09654D6F-4F86-448C-8077-AA542CBAE6DC}" type="pres">
      <dgm:prSet presAssocID="{B6D05D08-4C6E-4ABD-8A30-58B6A2C738C0}" presName="compositeNode" presStyleCnt="0">
        <dgm:presLayoutVars>
          <dgm:bulletEnabled val="1"/>
        </dgm:presLayoutVars>
      </dgm:prSet>
      <dgm:spPr/>
    </dgm:pt>
    <dgm:pt modelId="{663B1BBD-A06B-43A1-A753-42A72B8A2120}" type="pres">
      <dgm:prSet presAssocID="{B6D05D08-4C6E-4ABD-8A30-58B6A2C738C0}" presName="bgRect" presStyleLbl="alignNode1" presStyleIdx="0" presStyleCnt="4"/>
      <dgm:spPr/>
    </dgm:pt>
    <dgm:pt modelId="{1E872C8E-FCCA-4C98-B531-D25CE95BDF60}" type="pres">
      <dgm:prSet presAssocID="{484CD056-8D55-4625-AF24-C1835578C698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9BCF02E-6F8B-420E-B7DE-991A798069C5}" type="pres">
      <dgm:prSet presAssocID="{B6D05D08-4C6E-4ABD-8A30-58B6A2C738C0}" presName="nodeRect" presStyleLbl="alignNode1" presStyleIdx="0" presStyleCnt="4">
        <dgm:presLayoutVars>
          <dgm:bulletEnabled val="1"/>
        </dgm:presLayoutVars>
      </dgm:prSet>
      <dgm:spPr/>
    </dgm:pt>
    <dgm:pt modelId="{3CD6C5FD-65A9-4B3B-A953-162E186EBA01}" type="pres">
      <dgm:prSet presAssocID="{484CD056-8D55-4625-AF24-C1835578C698}" presName="sibTrans" presStyleCnt="0"/>
      <dgm:spPr/>
    </dgm:pt>
    <dgm:pt modelId="{2704C407-807E-40CB-AF80-3B19830B9E3C}" type="pres">
      <dgm:prSet presAssocID="{E405063E-9F13-4840-92D0-804D7DE322D1}" presName="compositeNode" presStyleCnt="0">
        <dgm:presLayoutVars>
          <dgm:bulletEnabled val="1"/>
        </dgm:presLayoutVars>
      </dgm:prSet>
      <dgm:spPr/>
    </dgm:pt>
    <dgm:pt modelId="{1F551059-F118-4559-9054-E59A40AB37C5}" type="pres">
      <dgm:prSet presAssocID="{E405063E-9F13-4840-92D0-804D7DE322D1}" presName="bgRect" presStyleLbl="alignNode1" presStyleIdx="1" presStyleCnt="4"/>
      <dgm:spPr/>
    </dgm:pt>
    <dgm:pt modelId="{57611B64-029C-4918-A6DF-C7657AB16E30}" type="pres">
      <dgm:prSet presAssocID="{08B46336-2406-491F-9241-4C7851EC90A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2CA6974B-8560-4C6C-8A5B-6C3C235C0F52}" type="pres">
      <dgm:prSet presAssocID="{E405063E-9F13-4840-92D0-804D7DE322D1}" presName="nodeRect" presStyleLbl="alignNode1" presStyleIdx="1" presStyleCnt="4">
        <dgm:presLayoutVars>
          <dgm:bulletEnabled val="1"/>
        </dgm:presLayoutVars>
      </dgm:prSet>
      <dgm:spPr/>
    </dgm:pt>
    <dgm:pt modelId="{6723C352-8F8F-4923-8F99-3F2E50EEA4C8}" type="pres">
      <dgm:prSet presAssocID="{08B46336-2406-491F-9241-4C7851EC90A1}" presName="sibTrans" presStyleCnt="0"/>
      <dgm:spPr/>
    </dgm:pt>
    <dgm:pt modelId="{95F44864-46D3-414D-9869-381EE1C0F40C}" type="pres">
      <dgm:prSet presAssocID="{48F53EA5-4F6B-42FA-AAFA-FE6D9E830075}" presName="compositeNode" presStyleCnt="0">
        <dgm:presLayoutVars>
          <dgm:bulletEnabled val="1"/>
        </dgm:presLayoutVars>
      </dgm:prSet>
      <dgm:spPr/>
    </dgm:pt>
    <dgm:pt modelId="{D5529909-A2FA-4342-8109-9159F9E0E484}" type="pres">
      <dgm:prSet presAssocID="{48F53EA5-4F6B-42FA-AAFA-FE6D9E830075}" presName="bgRect" presStyleLbl="alignNode1" presStyleIdx="2" presStyleCnt="4"/>
      <dgm:spPr/>
    </dgm:pt>
    <dgm:pt modelId="{10838441-0A60-4560-BF4C-A4C9B0A2BE82}" type="pres">
      <dgm:prSet presAssocID="{C18D831C-42EA-4DDE-BA3B-B05A06600DF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157CCC5-1CAE-4036-B5C6-D1334CB9E8DC}" type="pres">
      <dgm:prSet presAssocID="{48F53EA5-4F6B-42FA-AAFA-FE6D9E830075}" presName="nodeRect" presStyleLbl="alignNode1" presStyleIdx="2" presStyleCnt="4">
        <dgm:presLayoutVars>
          <dgm:bulletEnabled val="1"/>
        </dgm:presLayoutVars>
      </dgm:prSet>
      <dgm:spPr/>
    </dgm:pt>
    <dgm:pt modelId="{0DAD0E56-44D9-44DA-AD98-3A3C210E75BD}" type="pres">
      <dgm:prSet presAssocID="{C18D831C-42EA-4DDE-BA3B-B05A06600DFA}" presName="sibTrans" presStyleCnt="0"/>
      <dgm:spPr/>
    </dgm:pt>
    <dgm:pt modelId="{7402F71C-CEE0-4237-BDA8-3C60367DC582}" type="pres">
      <dgm:prSet presAssocID="{778459EE-1660-474E-B773-59B4737141A1}" presName="compositeNode" presStyleCnt="0">
        <dgm:presLayoutVars>
          <dgm:bulletEnabled val="1"/>
        </dgm:presLayoutVars>
      </dgm:prSet>
      <dgm:spPr/>
    </dgm:pt>
    <dgm:pt modelId="{44A3A597-7F8D-48E1-9DF1-3DE4BED0244E}" type="pres">
      <dgm:prSet presAssocID="{778459EE-1660-474E-B773-59B4737141A1}" presName="bgRect" presStyleLbl="alignNode1" presStyleIdx="3" presStyleCnt="4"/>
      <dgm:spPr/>
    </dgm:pt>
    <dgm:pt modelId="{770CE068-4E2D-4589-984E-3FF1FEF30F43}" type="pres">
      <dgm:prSet presAssocID="{A9F68015-B556-44BA-BF49-2DB83CB38CF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58E40EAB-BCA0-4A12-B777-065932A32D1B}" type="pres">
      <dgm:prSet presAssocID="{778459EE-1660-474E-B773-59B4737141A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FFAA104-AA21-4829-BBE1-0717DB4E0239}" type="presOf" srcId="{484CD056-8D55-4625-AF24-C1835578C698}" destId="{1E872C8E-FCCA-4C98-B531-D25CE95BDF60}" srcOrd="0" destOrd="0" presId="urn:microsoft.com/office/officeart/2016/7/layout/LinearBlockProcessNumbered"/>
    <dgm:cxn modelId="{EF79561A-A0EF-4464-A455-1E1D59B69D08}" srcId="{ADE431B0-0513-4EE4-B8D6-A8862A75A6A7}" destId="{48F53EA5-4F6B-42FA-AAFA-FE6D9E830075}" srcOrd="2" destOrd="0" parTransId="{9CAE71F1-11B1-41AA-BD40-435458A51EA8}" sibTransId="{C18D831C-42EA-4DDE-BA3B-B05A06600DFA}"/>
    <dgm:cxn modelId="{56B4422B-AC23-49D4-B0E5-D5B6112E462F}" srcId="{ADE431B0-0513-4EE4-B8D6-A8862A75A6A7}" destId="{E405063E-9F13-4840-92D0-804D7DE322D1}" srcOrd="1" destOrd="0" parTransId="{CB27749D-B45E-42DE-9CFA-0B9F90DB8D82}" sibTransId="{08B46336-2406-491F-9241-4C7851EC90A1}"/>
    <dgm:cxn modelId="{D1600C2E-2829-4B46-8D92-7E840FB72DFD}" type="presOf" srcId="{ADE431B0-0513-4EE4-B8D6-A8862A75A6A7}" destId="{7CDDED24-8F4C-446E-BD0A-FFE6E78CBFB5}" srcOrd="0" destOrd="0" presId="urn:microsoft.com/office/officeart/2016/7/layout/LinearBlockProcessNumbered"/>
    <dgm:cxn modelId="{36EEE43B-7FB8-4DBD-AE1C-A1554D9C00C4}" type="presOf" srcId="{E405063E-9F13-4840-92D0-804D7DE322D1}" destId="{1F551059-F118-4559-9054-E59A40AB37C5}" srcOrd="0" destOrd="0" presId="urn:microsoft.com/office/officeart/2016/7/layout/LinearBlockProcessNumbered"/>
    <dgm:cxn modelId="{CC6C6C3C-9EF3-4847-A8F8-FF00625EF500}" type="presOf" srcId="{48F53EA5-4F6B-42FA-AAFA-FE6D9E830075}" destId="{D5529909-A2FA-4342-8109-9159F9E0E484}" srcOrd="0" destOrd="0" presId="urn:microsoft.com/office/officeart/2016/7/layout/LinearBlockProcessNumbered"/>
    <dgm:cxn modelId="{1381E75F-828C-41CA-BF3C-791501FC16EE}" type="presOf" srcId="{08B46336-2406-491F-9241-4C7851EC90A1}" destId="{57611B64-029C-4918-A6DF-C7657AB16E30}" srcOrd="0" destOrd="0" presId="urn:microsoft.com/office/officeart/2016/7/layout/LinearBlockProcessNumbered"/>
    <dgm:cxn modelId="{ECA5BA67-E605-4FE6-BD7E-84D9A1CC3A8D}" srcId="{ADE431B0-0513-4EE4-B8D6-A8862A75A6A7}" destId="{778459EE-1660-474E-B773-59B4737141A1}" srcOrd="3" destOrd="0" parTransId="{258BA6FB-4AAA-4160-91BB-C6663E6B1E78}" sibTransId="{A9F68015-B556-44BA-BF49-2DB83CB38CF5}"/>
    <dgm:cxn modelId="{A1E36954-09E3-44CC-ACF6-95D3DB06FBC1}" type="presOf" srcId="{E405063E-9F13-4840-92D0-804D7DE322D1}" destId="{2CA6974B-8560-4C6C-8A5B-6C3C235C0F52}" srcOrd="1" destOrd="0" presId="urn:microsoft.com/office/officeart/2016/7/layout/LinearBlockProcessNumbered"/>
    <dgm:cxn modelId="{7BCAAD8F-EAA4-4461-B976-D92D4B63F96D}" type="presOf" srcId="{A9F68015-B556-44BA-BF49-2DB83CB38CF5}" destId="{770CE068-4E2D-4589-984E-3FF1FEF30F43}" srcOrd="0" destOrd="0" presId="urn:microsoft.com/office/officeart/2016/7/layout/LinearBlockProcessNumbered"/>
    <dgm:cxn modelId="{382F19A6-5F12-4637-AEDF-70A05AE706E3}" srcId="{ADE431B0-0513-4EE4-B8D6-A8862A75A6A7}" destId="{B6D05D08-4C6E-4ABD-8A30-58B6A2C738C0}" srcOrd="0" destOrd="0" parTransId="{38EAAEE1-D078-4401-9B60-70CBC7D1E4AC}" sibTransId="{484CD056-8D55-4625-AF24-C1835578C698}"/>
    <dgm:cxn modelId="{372DFCB0-4B0A-493E-8C0E-3C013DC6B420}" type="presOf" srcId="{778459EE-1660-474E-B773-59B4737141A1}" destId="{44A3A597-7F8D-48E1-9DF1-3DE4BED0244E}" srcOrd="0" destOrd="0" presId="urn:microsoft.com/office/officeart/2016/7/layout/LinearBlockProcessNumbered"/>
    <dgm:cxn modelId="{2C0C7BBE-500B-4D91-81A8-95119684BA85}" type="presOf" srcId="{B6D05D08-4C6E-4ABD-8A30-58B6A2C738C0}" destId="{B9BCF02E-6F8B-420E-B7DE-991A798069C5}" srcOrd="1" destOrd="0" presId="urn:microsoft.com/office/officeart/2016/7/layout/LinearBlockProcessNumbered"/>
    <dgm:cxn modelId="{816F72C7-5805-4617-8F01-77BDC8B8A9D0}" type="presOf" srcId="{B6D05D08-4C6E-4ABD-8A30-58B6A2C738C0}" destId="{663B1BBD-A06B-43A1-A753-42A72B8A2120}" srcOrd="0" destOrd="0" presId="urn:microsoft.com/office/officeart/2016/7/layout/LinearBlockProcessNumbered"/>
    <dgm:cxn modelId="{E99F19D8-8A62-4890-825D-87239D9C933A}" type="presOf" srcId="{778459EE-1660-474E-B773-59B4737141A1}" destId="{58E40EAB-BCA0-4A12-B777-065932A32D1B}" srcOrd="1" destOrd="0" presId="urn:microsoft.com/office/officeart/2016/7/layout/LinearBlockProcessNumbered"/>
    <dgm:cxn modelId="{D3F283DB-7A95-41F9-AAE0-E6245E703A5D}" type="presOf" srcId="{C18D831C-42EA-4DDE-BA3B-B05A06600DFA}" destId="{10838441-0A60-4560-BF4C-A4C9B0A2BE82}" srcOrd="0" destOrd="0" presId="urn:microsoft.com/office/officeart/2016/7/layout/LinearBlockProcessNumbered"/>
    <dgm:cxn modelId="{A1B8C7FE-1263-49C2-BF52-69CEA0692E2B}" type="presOf" srcId="{48F53EA5-4F6B-42FA-AAFA-FE6D9E830075}" destId="{1157CCC5-1CAE-4036-B5C6-D1334CB9E8DC}" srcOrd="1" destOrd="0" presId="urn:microsoft.com/office/officeart/2016/7/layout/LinearBlockProcessNumbered"/>
    <dgm:cxn modelId="{39F10AA3-5127-466D-B089-B3AB0616DC14}" type="presParOf" srcId="{7CDDED24-8F4C-446E-BD0A-FFE6E78CBFB5}" destId="{09654D6F-4F86-448C-8077-AA542CBAE6DC}" srcOrd="0" destOrd="0" presId="urn:microsoft.com/office/officeart/2016/7/layout/LinearBlockProcessNumbered"/>
    <dgm:cxn modelId="{0C9F4715-39FB-4214-B636-C4C4B41939B1}" type="presParOf" srcId="{09654D6F-4F86-448C-8077-AA542CBAE6DC}" destId="{663B1BBD-A06B-43A1-A753-42A72B8A2120}" srcOrd="0" destOrd="0" presId="urn:microsoft.com/office/officeart/2016/7/layout/LinearBlockProcessNumbered"/>
    <dgm:cxn modelId="{7962A25B-B585-4E69-90B2-E3CA1700282D}" type="presParOf" srcId="{09654D6F-4F86-448C-8077-AA542CBAE6DC}" destId="{1E872C8E-FCCA-4C98-B531-D25CE95BDF60}" srcOrd="1" destOrd="0" presId="urn:microsoft.com/office/officeart/2016/7/layout/LinearBlockProcessNumbered"/>
    <dgm:cxn modelId="{CE549AF8-C93D-4113-AC95-3A386A1B2E36}" type="presParOf" srcId="{09654D6F-4F86-448C-8077-AA542CBAE6DC}" destId="{B9BCF02E-6F8B-420E-B7DE-991A798069C5}" srcOrd="2" destOrd="0" presId="urn:microsoft.com/office/officeart/2016/7/layout/LinearBlockProcessNumbered"/>
    <dgm:cxn modelId="{EF6441BC-69A2-4309-8AE1-698421A1EEC7}" type="presParOf" srcId="{7CDDED24-8F4C-446E-BD0A-FFE6E78CBFB5}" destId="{3CD6C5FD-65A9-4B3B-A953-162E186EBA01}" srcOrd="1" destOrd="0" presId="urn:microsoft.com/office/officeart/2016/7/layout/LinearBlockProcessNumbered"/>
    <dgm:cxn modelId="{9C73D4FD-6DC5-4616-8C21-4728153394F7}" type="presParOf" srcId="{7CDDED24-8F4C-446E-BD0A-FFE6E78CBFB5}" destId="{2704C407-807E-40CB-AF80-3B19830B9E3C}" srcOrd="2" destOrd="0" presId="urn:microsoft.com/office/officeart/2016/7/layout/LinearBlockProcessNumbered"/>
    <dgm:cxn modelId="{30E07758-08AA-4505-856E-9995F295D3DE}" type="presParOf" srcId="{2704C407-807E-40CB-AF80-3B19830B9E3C}" destId="{1F551059-F118-4559-9054-E59A40AB37C5}" srcOrd="0" destOrd="0" presId="urn:microsoft.com/office/officeart/2016/7/layout/LinearBlockProcessNumbered"/>
    <dgm:cxn modelId="{C3923D7F-3A02-4570-B7FC-6F9D773ADF19}" type="presParOf" srcId="{2704C407-807E-40CB-AF80-3B19830B9E3C}" destId="{57611B64-029C-4918-A6DF-C7657AB16E30}" srcOrd="1" destOrd="0" presId="urn:microsoft.com/office/officeart/2016/7/layout/LinearBlockProcessNumbered"/>
    <dgm:cxn modelId="{365157A3-E58F-41BE-9D39-12886B75CDC7}" type="presParOf" srcId="{2704C407-807E-40CB-AF80-3B19830B9E3C}" destId="{2CA6974B-8560-4C6C-8A5B-6C3C235C0F52}" srcOrd="2" destOrd="0" presId="urn:microsoft.com/office/officeart/2016/7/layout/LinearBlockProcessNumbered"/>
    <dgm:cxn modelId="{B7127D5A-1ED1-4711-87A6-72819F595DCC}" type="presParOf" srcId="{7CDDED24-8F4C-446E-BD0A-FFE6E78CBFB5}" destId="{6723C352-8F8F-4923-8F99-3F2E50EEA4C8}" srcOrd="3" destOrd="0" presId="urn:microsoft.com/office/officeart/2016/7/layout/LinearBlockProcessNumbered"/>
    <dgm:cxn modelId="{02ABCF10-C3DB-439E-BA2A-6C09AA4B5E2F}" type="presParOf" srcId="{7CDDED24-8F4C-446E-BD0A-FFE6E78CBFB5}" destId="{95F44864-46D3-414D-9869-381EE1C0F40C}" srcOrd="4" destOrd="0" presId="urn:microsoft.com/office/officeart/2016/7/layout/LinearBlockProcessNumbered"/>
    <dgm:cxn modelId="{A8C1AD16-FE64-47BA-B74A-502925C23845}" type="presParOf" srcId="{95F44864-46D3-414D-9869-381EE1C0F40C}" destId="{D5529909-A2FA-4342-8109-9159F9E0E484}" srcOrd="0" destOrd="0" presId="urn:microsoft.com/office/officeart/2016/7/layout/LinearBlockProcessNumbered"/>
    <dgm:cxn modelId="{1EB35A81-C470-480B-8AF9-2C4F1CE296D7}" type="presParOf" srcId="{95F44864-46D3-414D-9869-381EE1C0F40C}" destId="{10838441-0A60-4560-BF4C-A4C9B0A2BE82}" srcOrd="1" destOrd="0" presId="urn:microsoft.com/office/officeart/2016/7/layout/LinearBlockProcessNumbered"/>
    <dgm:cxn modelId="{C2BAB98E-2D23-421D-88B5-2C063B4A066E}" type="presParOf" srcId="{95F44864-46D3-414D-9869-381EE1C0F40C}" destId="{1157CCC5-1CAE-4036-B5C6-D1334CB9E8DC}" srcOrd="2" destOrd="0" presId="urn:microsoft.com/office/officeart/2016/7/layout/LinearBlockProcessNumbered"/>
    <dgm:cxn modelId="{EE803290-6E9E-4DA9-AD04-6058987172CA}" type="presParOf" srcId="{7CDDED24-8F4C-446E-BD0A-FFE6E78CBFB5}" destId="{0DAD0E56-44D9-44DA-AD98-3A3C210E75BD}" srcOrd="5" destOrd="0" presId="urn:microsoft.com/office/officeart/2016/7/layout/LinearBlockProcessNumbered"/>
    <dgm:cxn modelId="{F005BB4C-C17C-4DD9-8E50-85421D841812}" type="presParOf" srcId="{7CDDED24-8F4C-446E-BD0A-FFE6E78CBFB5}" destId="{7402F71C-CEE0-4237-BDA8-3C60367DC582}" srcOrd="6" destOrd="0" presId="urn:microsoft.com/office/officeart/2016/7/layout/LinearBlockProcessNumbered"/>
    <dgm:cxn modelId="{462E0788-940E-4A90-A9D9-06841D293E80}" type="presParOf" srcId="{7402F71C-CEE0-4237-BDA8-3C60367DC582}" destId="{44A3A597-7F8D-48E1-9DF1-3DE4BED0244E}" srcOrd="0" destOrd="0" presId="urn:microsoft.com/office/officeart/2016/7/layout/LinearBlockProcessNumbered"/>
    <dgm:cxn modelId="{9987E4A5-D566-44E8-BDA9-CBF0FE5299A5}" type="presParOf" srcId="{7402F71C-CEE0-4237-BDA8-3C60367DC582}" destId="{770CE068-4E2D-4589-984E-3FF1FEF30F43}" srcOrd="1" destOrd="0" presId="urn:microsoft.com/office/officeart/2016/7/layout/LinearBlockProcessNumbered"/>
    <dgm:cxn modelId="{860C5084-37F6-4987-883E-0D103E4DB4C9}" type="presParOf" srcId="{7402F71C-CEE0-4237-BDA8-3C60367DC582}" destId="{58E40EAB-BCA0-4A12-B777-065932A32D1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CA0548-A8C8-42FA-84C3-E54E867AC7E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8B7524BB-A040-490B-8740-0DEE8769D56C}">
      <dgm:prSet phldrT="[Testo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Spotting</a:t>
          </a:r>
        </a:p>
      </dgm:t>
    </dgm:pt>
    <dgm:pt modelId="{6B19CF34-3587-4E7F-B8B3-EA027485FFE5}" type="parTrans" cxnId="{ED2E06F3-297D-458F-A300-C7334F1AD069}">
      <dgm:prSet/>
      <dgm:spPr/>
      <dgm:t>
        <a:bodyPr/>
        <a:lstStyle/>
        <a:p>
          <a:endParaRPr lang="it-IT"/>
        </a:p>
      </dgm:t>
    </dgm:pt>
    <dgm:pt modelId="{7817C232-05D3-4F7C-BD1F-02996E5F5B0C}" type="sibTrans" cxnId="{ED2E06F3-297D-458F-A300-C7334F1AD069}">
      <dgm:prSet/>
      <dgm:spPr/>
      <dgm:t>
        <a:bodyPr/>
        <a:lstStyle/>
        <a:p>
          <a:endParaRPr lang="it-IT"/>
        </a:p>
      </dgm:t>
    </dgm:pt>
    <dgm:pt modelId="{1A65AECA-F552-49B1-AC68-2A787D2354B3}">
      <dgm:prSet phldrT="[Testo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Candidate selection</a:t>
          </a:r>
        </a:p>
      </dgm:t>
    </dgm:pt>
    <dgm:pt modelId="{FE91BC65-511A-4941-909A-9633F06387E4}" type="parTrans" cxnId="{04FA6762-1894-4C9A-B730-02E8FB3B1E81}">
      <dgm:prSet/>
      <dgm:spPr/>
      <dgm:t>
        <a:bodyPr/>
        <a:lstStyle/>
        <a:p>
          <a:endParaRPr lang="it-IT"/>
        </a:p>
      </dgm:t>
    </dgm:pt>
    <dgm:pt modelId="{907E4C80-E783-4FDD-9DFB-D7210B6380F5}" type="sibTrans" cxnId="{04FA6762-1894-4C9A-B730-02E8FB3B1E81}">
      <dgm:prSet/>
      <dgm:spPr/>
      <dgm:t>
        <a:bodyPr/>
        <a:lstStyle/>
        <a:p>
          <a:endParaRPr lang="it-IT"/>
        </a:p>
      </dgm:t>
    </dgm:pt>
    <dgm:pt modelId="{01FD9987-C3E2-4A35-85E4-5A40BCECA761}">
      <dgm:prSet phldrT="[Testo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Disambiguation</a:t>
          </a:r>
        </a:p>
      </dgm:t>
    </dgm:pt>
    <dgm:pt modelId="{E5BBCC8C-6AAC-4B1C-B4CA-E07403088371}" type="parTrans" cxnId="{26FA77FD-0608-4146-907D-5FE342C40C90}">
      <dgm:prSet/>
      <dgm:spPr/>
      <dgm:t>
        <a:bodyPr/>
        <a:lstStyle/>
        <a:p>
          <a:endParaRPr lang="it-IT"/>
        </a:p>
      </dgm:t>
    </dgm:pt>
    <dgm:pt modelId="{9970C102-E4B5-4487-9B27-8CD273F89AC3}" type="sibTrans" cxnId="{26FA77FD-0608-4146-907D-5FE342C40C90}">
      <dgm:prSet/>
      <dgm:spPr/>
      <dgm:t>
        <a:bodyPr/>
        <a:lstStyle/>
        <a:p>
          <a:endParaRPr lang="it-IT"/>
        </a:p>
      </dgm:t>
    </dgm:pt>
    <dgm:pt modelId="{50C22331-BB0A-415C-B697-E429DFE3BEC2}" type="pres">
      <dgm:prSet presAssocID="{EECA0548-A8C8-42FA-84C3-E54E867AC7E7}" presName="root" presStyleCnt="0">
        <dgm:presLayoutVars>
          <dgm:dir/>
          <dgm:resizeHandles val="exact"/>
        </dgm:presLayoutVars>
      </dgm:prSet>
      <dgm:spPr/>
    </dgm:pt>
    <dgm:pt modelId="{42614E94-1DB8-4C1C-945E-806C11F18098}" type="pres">
      <dgm:prSet presAssocID="{8B7524BB-A040-490B-8740-0DEE8769D56C}" presName="compNode" presStyleCnt="0"/>
      <dgm:spPr/>
    </dgm:pt>
    <dgm:pt modelId="{BB60A00D-0B0B-4827-B0C7-52D482B442FF}" type="pres">
      <dgm:prSet presAssocID="{8B7524BB-A040-490B-8740-0DEE8769D56C}" presName="iconBgRect" presStyleLbl="bgShp" presStyleIdx="0" presStyleCnt="3"/>
      <dgm:spPr/>
    </dgm:pt>
    <dgm:pt modelId="{B2F3C78D-1751-421F-97B1-4807474040E8}" type="pres">
      <dgm:prSet presAssocID="{8B7524BB-A040-490B-8740-0DEE8769D5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cchio"/>
        </a:ext>
      </dgm:extLst>
    </dgm:pt>
    <dgm:pt modelId="{D628F8DD-94ED-454E-B13F-70E66C32EE50}" type="pres">
      <dgm:prSet presAssocID="{8B7524BB-A040-490B-8740-0DEE8769D56C}" presName="spaceRect" presStyleCnt="0"/>
      <dgm:spPr/>
    </dgm:pt>
    <dgm:pt modelId="{F0E21A92-668A-4061-AC86-1AF02E880EC7}" type="pres">
      <dgm:prSet presAssocID="{8B7524BB-A040-490B-8740-0DEE8769D56C}" presName="textRect" presStyleLbl="revTx" presStyleIdx="0" presStyleCnt="3">
        <dgm:presLayoutVars>
          <dgm:chMax val="1"/>
          <dgm:chPref val="1"/>
        </dgm:presLayoutVars>
      </dgm:prSet>
      <dgm:spPr/>
    </dgm:pt>
    <dgm:pt modelId="{8E5EAE6F-9409-466A-8CC3-0867CBE92686}" type="pres">
      <dgm:prSet presAssocID="{7817C232-05D3-4F7C-BD1F-02996E5F5B0C}" presName="sibTrans" presStyleCnt="0"/>
      <dgm:spPr/>
    </dgm:pt>
    <dgm:pt modelId="{05B38BF2-C069-48A3-AC6E-04AFEB75B113}" type="pres">
      <dgm:prSet presAssocID="{1A65AECA-F552-49B1-AC68-2A787D2354B3}" presName="compNode" presStyleCnt="0"/>
      <dgm:spPr/>
    </dgm:pt>
    <dgm:pt modelId="{9054102C-D2F9-498D-BAC0-61DDE28DFEAB}" type="pres">
      <dgm:prSet presAssocID="{1A65AECA-F552-49B1-AC68-2A787D2354B3}" presName="iconBgRect" presStyleLbl="bgShp" presStyleIdx="1" presStyleCnt="3"/>
      <dgm:spPr/>
    </dgm:pt>
    <dgm:pt modelId="{C0BABAFA-2900-4372-94BD-6E3A1D82356C}" type="pres">
      <dgm:prSet presAssocID="{1A65AECA-F552-49B1-AC68-2A787D2354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E013D9DE-6E4C-45AD-B318-D244FB8F424D}" type="pres">
      <dgm:prSet presAssocID="{1A65AECA-F552-49B1-AC68-2A787D2354B3}" presName="spaceRect" presStyleCnt="0"/>
      <dgm:spPr/>
    </dgm:pt>
    <dgm:pt modelId="{0B55A3AF-F486-4FBC-895A-A7309240C4C8}" type="pres">
      <dgm:prSet presAssocID="{1A65AECA-F552-49B1-AC68-2A787D2354B3}" presName="textRect" presStyleLbl="revTx" presStyleIdx="1" presStyleCnt="3">
        <dgm:presLayoutVars>
          <dgm:chMax val="1"/>
          <dgm:chPref val="1"/>
        </dgm:presLayoutVars>
      </dgm:prSet>
      <dgm:spPr/>
    </dgm:pt>
    <dgm:pt modelId="{FB5557EE-9C07-44F5-B20D-4E8106B931EC}" type="pres">
      <dgm:prSet presAssocID="{907E4C80-E783-4FDD-9DFB-D7210B6380F5}" presName="sibTrans" presStyleCnt="0"/>
      <dgm:spPr/>
    </dgm:pt>
    <dgm:pt modelId="{A3EEE374-D1E2-4425-AA8A-1AD9FB842FF9}" type="pres">
      <dgm:prSet presAssocID="{01FD9987-C3E2-4A35-85E4-5A40BCECA761}" presName="compNode" presStyleCnt="0"/>
      <dgm:spPr/>
    </dgm:pt>
    <dgm:pt modelId="{7355287B-7984-4E61-AD63-75296ED2CBD9}" type="pres">
      <dgm:prSet presAssocID="{01FD9987-C3E2-4A35-85E4-5A40BCECA761}" presName="iconBgRect" presStyleLbl="bgShp" presStyleIdx="2" presStyleCnt="3"/>
      <dgm:spPr/>
    </dgm:pt>
    <dgm:pt modelId="{EDA527F3-247F-4801-AC69-22646226A049}" type="pres">
      <dgm:prSet presAssocID="{01FD9987-C3E2-4A35-85E4-5A40BCECA7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shtag"/>
        </a:ext>
      </dgm:extLst>
    </dgm:pt>
    <dgm:pt modelId="{522B7F5A-47B7-48DA-8FBB-0C99908D6256}" type="pres">
      <dgm:prSet presAssocID="{01FD9987-C3E2-4A35-85E4-5A40BCECA761}" presName="spaceRect" presStyleCnt="0"/>
      <dgm:spPr/>
    </dgm:pt>
    <dgm:pt modelId="{827B6E38-D980-4CEC-A966-8785DEABA45E}" type="pres">
      <dgm:prSet presAssocID="{01FD9987-C3E2-4A35-85E4-5A40BCECA76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F1BD339-F540-4B94-AB46-4912C3FC072C}" type="presOf" srcId="{8B7524BB-A040-490B-8740-0DEE8769D56C}" destId="{F0E21A92-668A-4061-AC86-1AF02E880EC7}" srcOrd="0" destOrd="0" presId="urn:microsoft.com/office/officeart/2018/5/layout/IconCircleLabelList"/>
    <dgm:cxn modelId="{04FA6762-1894-4C9A-B730-02E8FB3B1E81}" srcId="{EECA0548-A8C8-42FA-84C3-E54E867AC7E7}" destId="{1A65AECA-F552-49B1-AC68-2A787D2354B3}" srcOrd="1" destOrd="0" parTransId="{FE91BC65-511A-4941-909A-9633F06387E4}" sibTransId="{907E4C80-E783-4FDD-9DFB-D7210B6380F5}"/>
    <dgm:cxn modelId="{29284664-30B1-4341-B113-901FE48C76EF}" type="presOf" srcId="{01FD9987-C3E2-4A35-85E4-5A40BCECA761}" destId="{827B6E38-D980-4CEC-A966-8785DEABA45E}" srcOrd="0" destOrd="0" presId="urn:microsoft.com/office/officeart/2018/5/layout/IconCircleLabelList"/>
    <dgm:cxn modelId="{E1F17670-1954-47AF-9E77-6968BDBCA5F6}" type="presOf" srcId="{EECA0548-A8C8-42FA-84C3-E54E867AC7E7}" destId="{50C22331-BB0A-415C-B697-E429DFE3BEC2}" srcOrd="0" destOrd="0" presId="urn:microsoft.com/office/officeart/2018/5/layout/IconCircleLabelList"/>
    <dgm:cxn modelId="{DF47E183-E0E8-402E-9B17-DB115ABD1611}" type="presOf" srcId="{1A65AECA-F552-49B1-AC68-2A787D2354B3}" destId="{0B55A3AF-F486-4FBC-895A-A7309240C4C8}" srcOrd="0" destOrd="0" presId="urn:microsoft.com/office/officeart/2018/5/layout/IconCircleLabelList"/>
    <dgm:cxn modelId="{ED2E06F3-297D-458F-A300-C7334F1AD069}" srcId="{EECA0548-A8C8-42FA-84C3-E54E867AC7E7}" destId="{8B7524BB-A040-490B-8740-0DEE8769D56C}" srcOrd="0" destOrd="0" parTransId="{6B19CF34-3587-4E7F-B8B3-EA027485FFE5}" sibTransId="{7817C232-05D3-4F7C-BD1F-02996E5F5B0C}"/>
    <dgm:cxn modelId="{26FA77FD-0608-4146-907D-5FE342C40C90}" srcId="{EECA0548-A8C8-42FA-84C3-E54E867AC7E7}" destId="{01FD9987-C3E2-4A35-85E4-5A40BCECA761}" srcOrd="2" destOrd="0" parTransId="{E5BBCC8C-6AAC-4B1C-B4CA-E07403088371}" sibTransId="{9970C102-E4B5-4487-9B27-8CD273F89AC3}"/>
    <dgm:cxn modelId="{ADC8AEA3-AD65-489D-A43A-3EB7AA5B727B}" type="presParOf" srcId="{50C22331-BB0A-415C-B697-E429DFE3BEC2}" destId="{42614E94-1DB8-4C1C-945E-806C11F18098}" srcOrd="0" destOrd="0" presId="urn:microsoft.com/office/officeart/2018/5/layout/IconCircleLabelList"/>
    <dgm:cxn modelId="{F7C53B06-5753-4C01-942F-FAFE375A0495}" type="presParOf" srcId="{42614E94-1DB8-4C1C-945E-806C11F18098}" destId="{BB60A00D-0B0B-4827-B0C7-52D482B442FF}" srcOrd="0" destOrd="0" presId="urn:microsoft.com/office/officeart/2018/5/layout/IconCircleLabelList"/>
    <dgm:cxn modelId="{D8282E69-9043-4EA3-A483-2C970146328A}" type="presParOf" srcId="{42614E94-1DB8-4C1C-945E-806C11F18098}" destId="{B2F3C78D-1751-421F-97B1-4807474040E8}" srcOrd="1" destOrd="0" presId="urn:microsoft.com/office/officeart/2018/5/layout/IconCircleLabelList"/>
    <dgm:cxn modelId="{E685747D-5377-467A-9044-6A342BD76EA6}" type="presParOf" srcId="{42614E94-1DB8-4C1C-945E-806C11F18098}" destId="{D628F8DD-94ED-454E-B13F-70E66C32EE50}" srcOrd="2" destOrd="0" presId="urn:microsoft.com/office/officeart/2018/5/layout/IconCircleLabelList"/>
    <dgm:cxn modelId="{F830F4D4-506B-4C4B-973E-DC0944D3FB8E}" type="presParOf" srcId="{42614E94-1DB8-4C1C-945E-806C11F18098}" destId="{F0E21A92-668A-4061-AC86-1AF02E880EC7}" srcOrd="3" destOrd="0" presId="urn:microsoft.com/office/officeart/2018/5/layout/IconCircleLabelList"/>
    <dgm:cxn modelId="{16399C4E-C84B-408D-A463-592F050B3873}" type="presParOf" srcId="{50C22331-BB0A-415C-B697-E429DFE3BEC2}" destId="{8E5EAE6F-9409-466A-8CC3-0867CBE92686}" srcOrd="1" destOrd="0" presId="urn:microsoft.com/office/officeart/2018/5/layout/IconCircleLabelList"/>
    <dgm:cxn modelId="{98CD240A-3DD6-4E89-9692-3C6A42524D3D}" type="presParOf" srcId="{50C22331-BB0A-415C-B697-E429DFE3BEC2}" destId="{05B38BF2-C069-48A3-AC6E-04AFEB75B113}" srcOrd="2" destOrd="0" presId="urn:microsoft.com/office/officeart/2018/5/layout/IconCircleLabelList"/>
    <dgm:cxn modelId="{7CF38693-FAAD-46F5-B7AA-421303D08404}" type="presParOf" srcId="{05B38BF2-C069-48A3-AC6E-04AFEB75B113}" destId="{9054102C-D2F9-498D-BAC0-61DDE28DFEAB}" srcOrd="0" destOrd="0" presId="urn:microsoft.com/office/officeart/2018/5/layout/IconCircleLabelList"/>
    <dgm:cxn modelId="{AD7D0DE8-A597-4663-9774-124105FE2A7C}" type="presParOf" srcId="{05B38BF2-C069-48A3-AC6E-04AFEB75B113}" destId="{C0BABAFA-2900-4372-94BD-6E3A1D82356C}" srcOrd="1" destOrd="0" presId="urn:microsoft.com/office/officeart/2018/5/layout/IconCircleLabelList"/>
    <dgm:cxn modelId="{469FE60F-8ACB-41A6-9769-3A5B22B037BD}" type="presParOf" srcId="{05B38BF2-C069-48A3-AC6E-04AFEB75B113}" destId="{E013D9DE-6E4C-45AD-B318-D244FB8F424D}" srcOrd="2" destOrd="0" presId="urn:microsoft.com/office/officeart/2018/5/layout/IconCircleLabelList"/>
    <dgm:cxn modelId="{F9E511DA-288A-4A70-86D7-4DEBCEA2245F}" type="presParOf" srcId="{05B38BF2-C069-48A3-AC6E-04AFEB75B113}" destId="{0B55A3AF-F486-4FBC-895A-A7309240C4C8}" srcOrd="3" destOrd="0" presId="urn:microsoft.com/office/officeart/2018/5/layout/IconCircleLabelList"/>
    <dgm:cxn modelId="{A8F45FFD-C3C2-45AB-AA0E-1EB0FD6EC035}" type="presParOf" srcId="{50C22331-BB0A-415C-B697-E429DFE3BEC2}" destId="{FB5557EE-9C07-44F5-B20D-4E8106B931EC}" srcOrd="3" destOrd="0" presId="urn:microsoft.com/office/officeart/2018/5/layout/IconCircleLabelList"/>
    <dgm:cxn modelId="{95D5F347-F6C9-40A1-988C-8F5893E1CE14}" type="presParOf" srcId="{50C22331-BB0A-415C-B697-E429DFE3BEC2}" destId="{A3EEE374-D1E2-4425-AA8A-1AD9FB842FF9}" srcOrd="4" destOrd="0" presId="urn:microsoft.com/office/officeart/2018/5/layout/IconCircleLabelList"/>
    <dgm:cxn modelId="{B5A82536-0199-4731-9ED1-180864B64095}" type="presParOf" srcId="{A3EEE374-D1E2-4425-AA8A-1AD9FB842FF9}" destId="{7355287B-7984-4E61-AD63-75296ED2CBD9}" srcOrd="0" destOrd="0" presId="urn:microsoft.com/office/officeart/2018/5/layout/IconCircleLabelList"/>
    <dgm:cxn modelId="{B4422FFA-4B35-436E-8271-CE7A328A30B5}" type="presParOf" srcId="{A3EEE374-D1E2-4425-AA8A-1AD9FB842FF9}" destId="{EDA527F3-247F-4801-AC69-22646226A049}" srcOrd="1" destOrd="0" presId="urn:microsoft.com/office/officeart/2018/5/layout/IconCircleLabelList"/>
    <dgm:cxn modelId="{795D74C2-9C61-4F2E-8F58-7649E568374E}" type="presParOf" srcId="{A3EEE374-D1E2-4425-AA8A-1AD9FB842FF9}" destId="{522B7F5A-47B7-48DA-8FBB-0C99908D6256}" srcOrd="2" destOrd="0" presId="urn:microsoft.com/office/officeart/2018/5/layout/IconCircleLabelList"/>
    <dgm:cxn modelId="{84A0BDBC-5105-4825-847D-444D2629ECA9}" type="presParOf" srcId="{A3EEE374-D1E2-4425-AA8A-1AD9FB842FF9}" destId="{827B6E38-D980-4CEC-A966-8785DEABA4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45B469-D1AE-44D1-89D7-57A454646CCA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91141F-76D7-4D9F-A7CF-AE96FFABACE0}">
      <dgm:prSet/>
      <dgm:spPr/>
      <dgm:t>
        <a:bodyPr/>
        <a:lstStyle/>
        <a:p>
          <a:r>
            <a:rPr lang="it-IT" b="0" i="0"/>
            <a:t>Tokenization</a:t>
          </a:r>
          <a:endParaRPr lang="en-US"/>
        </a:p>
      </dgm:t>
    </dgm:pt>
    <dgm:pt modelId="{3D4AE1F4-884D-4D4B-A830-4302174ED90B}" type="parTrans" cxnId="{40088FB3-67A3-4078-9266-A241C25E0989}">
      <dgm:prSet/>
      <dgm:spPr/>
      <dgm:t>
        <a:bodyPr/>
        <a:lstStyle/>
        <a:p>
          <a:endParaRPr lang="en-US"/>
        </a:p>
      </dgm:t>
    </dgm:pt>
    <dgm:pt modelId="{56EAD843-67AD-4D77-87A1-0C0B1805502D}" type="sibTrans" cxnId="{40088FB3-67A3-4078-9266-A241C25E0989}">
      <dgm:prSet/>
      <dgm:spPr/>
      <dgm:t>
        <a:bodyPr/>
        <a:lstStyle/>
        <a:p>
          <a:endParaRPr lang="en-US"/>
        </a:p>
      </dgm:t>
    </dgm:pt>
    <dgm:pt modelId="{4BC22744-3BA5-4FBB-BAD3-1E3B44E76B1A}">
      <dgm:prSet/>
      <dgm:spPr>
        <a:solidFill>
          <a:schemeClr val="accent3"/>
        </a:solidFill>
      </dgm:spPr>
      <dgm:t>
        <a:bodyPr/>
        <a:lstStyle/>
        <a:p>
          <a:r>
            <a:rPr lang="it-IT" b="0" i="0"/>
            <a:t>Substring matching</a:t>
          </a:r>
          <a:endParaRPr lang="en-US"/>
        </a:p>
      </dgm:t>
    </dgm:pt>
    <dgm:pt modelId="{E4E31EF1-8BAB-492B-A29C-F0FD811C27AD}" type="parTrans" cxnId="{1269C7F0-5D51-4010-9F38-F9A63A5FDF94}">
      <dgm:prSet/>
      <dgm:spPr/>
      <dgm:t>
        <a:bodyPr/>
        <a:lstStyle/>
        <a:p>
          <a:endParaRPr lang="en-US"/>
        </a:p>
      </dgm:t>
    </dgm:pt>
    <dgm:pt modelId="{59585BC9-8DF0-48E8-82B8-D4D5CA806AAC}" type="sibTrans" cxnId="{1269C7F0-5D51-4010-9F38-F9A63A5FDF94}">
      <dgm:prSet/>
      <dgm:spPr/>
      <dgm:t>
        <a:bodyPr/>
        <a:lstStyle/>
        <a:p>
          <a:endParaRPr lang="en-US"/>
        </a:p>
      </dgm:t>
    </dgm:pt>
    <dgm:pt modelId="{D9CDF998-6941-4429-B351-869B476FFD3F}">
      <dgm:prSet/>
      <dgm:spPr/>
      <dgm:t>
        <a:bodyPr/>
        <a:lstStyle/>
        <a:p>
          <a:r>
            <a:rPr lang="it-IT" b="0" i="0" dirty="0" err="1"/>
            <a:t>Prefix</a:t>
          </a:r>
          <a:r>
            <a:rPr lang="it-IT" b="0" i="0" dirty="0"/>
            <a:t> </a:t>
          </a:r>
          <a:r>
            <a:rPr lang="it-IT" b="0" i="0" dirty="0" err="1"/>
            <a:t>tree</a:t>
          </a:r>
          <a:endParaRPr lang="en-US" dirty="0"/>
        </a:p>
      </dgm:t>
    </dgm:pt>
    <dgm:pt modelId="{5F2A3C63-EA29-4C34-A77C-2238A95B6A6F}" type="parTrans" cxnId="{3E2EDD6A-1AD7-478E-99F9-09E509A208C4}">
      <dgm:prSet/>
      <dgm:spPr/>
      <dgm:t>
        <a:bodyPr/>
        <a:lstStyle/>
        <a:p>
          <a:endParaRPr lang="en-US"/>
        </a:p>
      </dgm:t>
    </dgm:pt>
    <dgm:pt modelId="{6F1F57FA-8A23-4DBC-824F-96DF40444EA7}" type="sibTrans" cxnId="{3E2EDD6A-1AD7-478E-99F9-09E509A208C4}">
      <dgm:prSet/>
      <dgm:spPr/>
      <dgm:t>
        <a:bodyPr/>
        <a:lstStyle/>
        <a:p>
          <a:endParaRPr lang="en-US"/>
        </a:p>
      </dgm:t>
    </dgm:pt>
    <dgm:pt modelId="{9A51C1E5-4730-41E8-A592-3D8F8F85CBA3}">
      <dgm:prSet/>
      <dgm:spPr/>
      <dgm:t>
        <a:bodyPr/>
        <a:lstStyle/>
        <a:p>
          <a:r>
            <a:rPr lang="it-IT" b="0" i="0" dirty="0" err="1"/>
            <a:t>Aho-Corasick</a:t>
          </a:r>
          <a:r>
            <a:rPr lang="it-IT" b="0" i="0" dirty="0"/>
            <a:t> </a:t>
          </a:r>
          <a:r>
            <a:rPr lang="it-IT" b="0" i="0" dirty="0" err="1"/>
            <a:t>algorithm</a:t>
          </a:r>
          <a:r>
            <a:rPr lang="it-IT" b="0" i="0" dirty="0"/>
            <a:t> (</a:t>
          </a:r>
          <a:r>
            <a:rPr lang="it-IT" b="0" i="0" dirty="0" err="1"/>
            <a:t>LingPipe</a:t>
          </a:r>
          <a:r>
            <a:rPr lang="it-IT" b="0" i="0" dirty="0"/>
            <a:t>)</a:t>
          </a:r>
          <a:endParaRPr lang="en-US" dirty="0"/>
        </a:p>
      </dgm:t>
    </dgm:pt>
    <dgm:pt modelId="{5E67856A-1837-4B05-87E6-C3D70F9E58DF}" type="parTrans" cxnId="{52A386CC-D262-49D6-BD4C-BA78CE3B1A21}">
      <dgm:prSet/>
      <dgm:spPr/>
      <dgm:t>
        <a:bodyPr/>
        <a:lstStyle/>
        <a:p>
          <a:endParaRPr lang="en-US"/>
        </a:p>
      </dgm:t>
    </dgm:pt>
    <dgm:pt modelId="{F14DEAE1-DA87-4FFC-B8D9-C7CF077C9552}" type="sibTrans" cxnId="{52A386CC-D262-49D6-BD4C-BA78CE3B1A21}">
      <dgm:prSet/>
      <dgm:spPr/>
      <dgm:t>
        <a:bodyPr/>
        <a:lstStyle/>
        <a:p>
          <a:endParaRPr lang="en-US"/>
        </a:p>
      </dgm:t>
    </dgm:pt>
    <dgm:pt modelId="{7297C90D-CE91-4305-855C-DCDAF6F62333}" type="pres">
      <dgm:prSet presAssocID="{5445B469-D1AE-44D1-89D7-57A454646CC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CE07B4F-970F-4879-A0E8-7BE9F094468E}" type="pres">
      <dgm:prSet presAssocID="{6591141F-76D7-4D9F-A7CF-AE96FFABACE0}" presName="root1" presStyleCnt="0"/>
      <dgm:spPr/>
    </dgm:pt>
    <dgm:pt modelId="{541323CB-7AF3-4E08-B0DB-8F729E014C52}" type="pres">
      <dgm:prSet presAssocID="{6591141F-76D7-4D9F-A7CF-AE96FFABACE0}" presName="LevelOneTextNode" presStyleLbl="node0" presStyleIdx="0" presStyleCnt="2">
        <dgm:presLayoutVars>
          <dgm:chPref val="3"/>
        </dgm:presLayoutVars>
      </dgm:prSet>
      <dgm:spPr/>
    </dgm:pt>
    <dgm:pt modelId="{98FB8EBE-6E65-43E3-A5C3-73BF9001E407}" type="pres">
      <dgm:prSet presAssocID="{6591141F-76D7-4D9F-A7CF-AE96FFABACE0}" presName="level2hierChild" presStyleCnt="0"/>
      <dgm:spPr/>
    </dgm:pt>
    <dgm:pt modelId="{55871CBB-7CB2-47DC-82D3-132A6BA8FE6A}" type="pres">
      <dgm:prSet presAssocID="{4BC22744-3BA5-4FBB-BAD3-1E3B44E76B1A}" presName="root1" presStyleCnt="0"/>
      <dgm:spPr/>
    </dgm:pt>
    <dgm:pt modelId="{722D7FA9-4EE4-4846-801B-F81EDE62AE3A}" type="pres">
      <dgm:prSet presAssocID="{4BC22744-3BA5-4FBB-BAD3-1E3B44E76B1A}" presName="LevelOneTextNode" presStyleLbl="node0" presStyleIdx="1" presStyleCnt="2">
        <dgm:presLayoutVars>
          <dgm:chPref val="3"/>
        </dgm:presLayoutVars>
      </dgm:prSet>
      <dgm:spPr/>
    </dgm:pt>
    <dgm:pt modelId="{687B8725-C77A-49C0-9658-28D6E98489AB}" type="pres">
      <dgm:prSet presAssocID="{4BC22744-3BA5-4FBB-BAD3-1E3B44E76B1A}" presName="level2hierChild" presStyleCnt="0"/>
      <dgm:spPr/>
    </dgm:pt>
    <dgm:pt modelId="{3A110C7F-77D6-43B1-9D53-E7211431BD2E}" type="pres">
      <dgm:prSet presAssocID="{5F2A3C63-EA29-4C34-A77C-2238A95B6A6F}" presName="conn2-1" presStyleLbl="parChTrans1D2" presStyleIdx="0" presStyleCnt="2"/>
      <dgm:spPr/>
    </dgm:pt>
    <dgm:pt modelId="{0A9FEF36-BDE0-44AC-BF8B-D8B178C1E46E}" type="pres">
      <dgm:prSet presAssocID="{5F2A3C63-EA29-4C34-A77C-2238A95B6A6F}" presName="connTx" presStyleLbl="parChTrans1D2" presStyleIdx="0" presStyleCnt="2"/>
      <dgm:spPr/>
    </dgm:pt>
    <dgm:pt modelId="{C3572E78-66AD-4446-AEF8-AAFEB2C4CE9A}" type="pres">
      <dgm:prSet presAssocID="{D9CDF998-6941-4429-B351-869B476FFD3F}" presName="root2" presStyleCnt="0"/>
      <dgm:spPr/>
    </dgm:pt>
    <dgm:pt modelId="{80F0BD20-2363-485C-84B1-88F18C140ABD}" type="pres">
      <dgm:prSet presAssocID="{D9CDF998-6941-4429-B351-869B476FFD3F}" presName="LevelTwoTextNode" presStyleLbl="node2" presStyleIdx="0" presStyleCnt="2">
        <dgm:presLayoutVars>
          <dgm:chPref val="3"/>
        </dgm:presLayoutVars>
      </dgm:prSet>
      <dgm:spPr/>
    </dgm:pt>
    <dgm:pt modelId="{9600FD3E-5B33-4035-8BDA-0BEA0B89C9B0}" type="pres">
      <dgm:prSet presAssocID="{D9CDF998-6941-4429-B351-869B476FFD3F}" presName="level3hierChild" presStyleCnt="0"/>
      <dgm:spPr/>
    </dgm:pt>
    <dgm:pt modelId="{CF1881F6-7726-4711-871D-1C7E2E82E700}" type="pres">
      <dgm:prSet presAssocID="{5E67856A-1837-4B05-87E6-C3D70F9E58DF}" presName="conn2-1" presStyleLbl="parChTrans1D2" presStyleIdx="1" presStyleCnt="2"/>
      <dgm:spPr/>
    </dgm:pt>
    <dgm:pt modelId="{499C3244-24D1-4841-9367-9D0B460477DA}" type="pres">
      <dgm:prSet presAssocID="{5E67856A-1837-4B05-87E6-C3D70F9E58DF}" presName="connTx" presStyleLbl="parChTrans1D2" presStyleIdx="1" presStyleCnt="2"/>
      <dgm:spPr/>
    </dgm:pt>
    <dgm:pt modelId="{BA47FCEB-384E-462B-ADE7-4F5210DC3C35}" type="pres">
      <dgm:prSet presAssocID="{9A51C1E5-4730-41E8-A592-3D8F8F85CBA3}" presName="root2" presStyleCnt="0"/>
      <dgm:spPr/>
    </dgm:pt>
    <dgm:pt modelId="{362B55BB-41BD-49B3-8F90-6B2CCA82A756}" type="pres">
      <dgm:prSet presAssocID="{9A51C1E5-4730-41E8-A592-3D8F8F85CBA3}" presName="LevelTwoTextNode" presStyleLbl="node2" presStyleIdx="1" presStyleCnt="2" custLinFactY="11296" custLinFactNeighborX="-859" custLinFactNeighborY="100000">
        <dgm:presLayoutVars>
          <dgm:chPref val="3"/>
        </dgm:presLayoutVars>
      </dgm:prSet>
      <dgm:spPr/>
    </dgm:pt>
    <dgm:pt modelId="{3BAE7DEB-11DD-40A2-9276-FE24F95AED26}" type="pres">
      <dgm:prSet presAssocID="{9A51C1E5-4730-41E8-A592-3D8F8F85CBA3}" presName="level3hierChild" presStyleCnt="0"/>
      <dgm:spPr/>
    </dgm:pt>
  </dgm:ptLst>
  <dgm:cxnLst>
    <dgm:cxn modelId="{50FDD301-017A-4D5F-98CE-B301E21E4826}" type="presOf" srcId="{9A51C1E5-4730-41E8-A592-3D8F8F85CBA3}" destId="{362B55BB-41BD-49B3-8F90-6B2CCA82A756}" srcOrd="0" destOrd="0" presId="urn:microsoft.com/office/officeart/2005/8/layout/hierarchy2"/>
    <dgm:cxn modelId="{D56FFB0A-577D-4418-8957-477D9B7D09F7}" type="presOf" srcId="{5445B469-D1AE-44D1-89D7-57A454646CCA}" destId="{7297C90D-CE91-4305-855C-DCDAF6F62333}" srcOrd="0" destOrd="0" presId="urn:microsoft.com/office/officeart/2005/8/layout/hierarchy2"/>
    <dgm:cxn modelId="{E5E9BE17-71C7-4613-A980-E41E063C51C5}" type="presOf" srcId="{4BC22744-3BA5-4FBB-BAD3-1E3B44E76B1A}" destId="{722D7FA9-4EE4-4846-801B-F81EDE62AE3A}" srcOrd="0" destOrd="0" presId="urn:microsoft.com/office/officeart/2005/8/layout/hierarchy2"/>
    <dgm:cxn modelId="{17CD442E-44CA-4927-BC75-7090C7794591}" type="presOf" srcId="{5E67856A-1837-4B05-87E6-C3D70F9E58DF}" destId="{499C3244-24D1-4841-9367-9D0B460477DA}" srcOrd="1" destOrd="0" presId="urn:microsoft.com/office/officeart/2005/8/layout/hierarchy2"/>
    <dgm:cxn modelId="{E664023A-B351-43C1-8B21-5011A6F06063}" type="presOf" srcId="{5E67856A-1837-4B05-87E6-C3D70F9E58DF}" destId="{CF1881F6-7726-4711-871D-1C7E2E82E700}" srcOrd="0" destOrd="0" presId="urn:microsoft.com/office/officeart/2005/8/layout/hierarchy2"/>
    <dgm:cxn modelId="{0986203C-3A74-4A70-AC8C-9B4F926A181E}" type="presOf" srcId="{5F2A3C63-EA29-4C34-A77C-2238A95B6A6F}" destId="{0A9FEF36-BDE0-44AC-BF8B-D8B178C1E46E}" srcOrd="1" destOrd="0" presId="urn:microsoft.com/office/officeart/2005/8/layout/hierarchy2"/>
    <dgm:cxn modelId="{3E2EDD6A-1AD7-478E-99F9-09E509A208C4}" srcId="{4BC22744-3BA5-4FBB-BAD3-1E3B44E76B1A}" destId="{D9CDF998-6941-4429-B351-869B476FFD3F}" srcOrd="0" destOrd="0" parTransId="{5F2A3C63-EA29-4C34-A77C-2238A95B6A6F}" sibTransId="{6F1F57FA-8A23-4DBC-824F-96DF40444EA7}"/>
    <dgm:cxn modelId="{E8591596-B12E-44D6-9B90-11D63F99AE3E}" type="presOf" srcId="{D9CDF998-6941-4429-B351-869B476FFD3F}" destId="{80F0BD20-2363-485C-84B1-88F18C140ABD}" srcOrd="0" destOrd="0" presId="urn:microsoft.com/office/officeart/2005/8/layout/hierarchy2"/>
    <dgm:cxn modelId="{1B851B99-9495-4C4A-A1BD-9C07FE2E516F}" type="presOf" srcId="{5F2A3C63-EA29-4C34-A77C-2238A95B6A6F}" destId="{3A110C7F-77D6-43B1-9D53-E7211431BD2E}" srcOrd="0" destOrd="0" presId="urn:microsoft.com/office/officeart/2005/8/layout/hierarchy2"/>
    <dgm:cxn modelId="{40088FB3-67A3-4078-9266-A241C25E0989}" srcId="{5445B469-D1AE-44D1-89D7-57A454646CCA}" destId="{6591141F-76D7-4D9F-A7CF-AE96FFABACE0}" srcOrd="0" destOrd="0" parTransId="{3D4AE1F4-884D-4D4B-A830-4302174ED90B}" sibTransId="{56EAD843-67AD-4D77-87A1-0C0B1805502D}"/>
    <dgm:cxn modelId="{52A386CC-D262-49D6-BD4C-BA78CE3B1A21}" srcId="{4BC22744-3BA5-4FBB-BAD3-1E3B44E76B1A}" destId="{9A51C1E5-4730-41E8-A592-3D8F8F85CBA3}" srcOrd="1" destOrd="0" parTransId="{5E67856A-1837-4B05-87E6-C3D70F9E58DF}" sibTransId="{F14DEAE1-DA87-4FFC-B8D9-C7CF077C9552}"/>
    <dgm:cxn modelId="{D4BF09D3-FE16-4272-9685-678D5B697945}" type="presOf" srcId="{6591141F-76D7-4D9F-A7CF-AE96FFABACE0}" destId="{541323CB-7AF3-4E08-B0DB-8F729E014C52}" srcOrd="0" destOrd="0" presId="urn:microsoft.com/office/officeart/2005/8/layout/hierarchy2"/>
    <dgm:cxn modelId="{1269C7F0-5D51-4010-9F38-F9A63A5FDF94}" srcId="{5445B469-D1AE-44D1-89D7-57A454646CCA}" destId="{4BC22744-3BA5-4FBB-BAD3-1E3B44E76B1A}" srcOrd="1" destOrd="0" parTransId="{E4E31EF1-8BAB-492B-A29C-F0FD811C27AD}" sibTransId="{59585BC9-8DF0-48E8-82B8-D4D5CA806AAC}"/>
    <dgm:cxn modelId="{2C340935-2CF1-4ED4-8319-58957AD561D4}" type="presParOf" srcId="{7297C90D-CE91-4305-855C-DCDAF6F62333}" destId="{6CE07B4F-970F-4879-A0E8-7BE9F094468E}" srcOrd="0" destOrd="0" presId="urn:microsoft.com/office/officeart/2005/8/layout/hierarchy2"/>
    <dgm:cxn modelId="{28D98409-FA39-4A84-A345-6D850AB4B7BA}" type="presParOf" srcId="{6CE07B4F-970F-4879-A0E8-7BE9F094468E}" destId="{541323CB-7AF3-4E08-B0DB-8F729E014C52}" srcOrd="0" destOrd="0" presId="urn:microsoft.com/office/officeart/2005/8/layout/hierarchy2"/>
    <dgm:cxn modelId="{3DDC6CFC-E6A6-4578-AA99-1E7E2DB71D96}" type="presParOf" srcId="{6CE07B4F-970F-4879-A0E8-7BE9F094468E}" destId="{98FB8EBE-6E65-43E3-A5C3-73BF9001E407}" srcOrd="1" destOrd="0" presId="urn:microsoft.com/office/officeart/2005/8/layout/hierarchy2"/>
    <dgm:cxn modelId="{960FA553-8D7A-4E5A-8EAB-B5387E86B0FB}" type="presParOf" srcId="{7297C90D-CE91-4305-855C-DCDAF6F62333}" destId="{55871CBB-7CB2-47DC-82D3-132A6BA8FE6A}" srcOrd="1" destOrd="0" presId="urn:microsoft.com/office/officeart/2005/8/layout/hierarchy2"/>
    <dgm:cxn modelId="{E80085BB-3F3A-44F2-9633-3A0FC76B1429}" type="presParOf" srcId="{55871CBB-7CB2-47DC-82D3-132A6BA8FE6A}" destId="{722D7FA9-4EE4-4846-801B-F81EDE62AE3A}" srcOrd="0" destOrd="0" presId="urn:microsoft.com/office/officeart/2005/8/layout/hierarchy2"/>
    <dgm:cxn modelId="{BB89C7DD-C5BD-49A7-9927-35FE4D3AB74D}" type="presParOf" srcId="{55871CBB-7CB2-47DC-82D3-132A6BA8FE6A}" destId="{687B8725-C77A-49C0-9658-28D6E98489AB}" srcOrd="1" destOrd="0" presId="urn:microsoft.com/office/officeart/2005/8/layout/hierarchy2"/>
    <dgm:cxn modelId="{5558F065-453D-47BE-91F6-C7C37998B270}" type="presParOf" srcId="{687B8725-C77A-49C0-9658-28D6E98489AB}" destId="{3A110C7F-77D6-43B1-9D53-E7211431BD2E}" srcOrd="0" destOrd="0" presId="urn:microsoft.com/office/officeart/2005/8/layout/hierarchy2"/>
    <dgm:cxn modelId="{5A939486-76D0-4C59-B1F6-4C730F6FE157}" type="presParOf" srcId="{3A110C7F-77D6-43B1-9D53-E7211431BD2E}" destId="{0A9FEF36-BDE0-44AC-BF8B-D8B178C1E46E}" srcOrd="0" destOrd="0" presId="urn:microsoft.com/office/officeart/2005/8/layout/hierarchy2"/>
    <dgm:cxn modelId="{57F931A5-4D97-4B56-8FD6-671EF7655136}" type="presParOf" srcId="{687B8725-C77A-49C0-9658-28D6E98489AB}" destId="{C3572E78-66AD-4446-AEF8-AAFEB2C4CE9A}" srcOrd="1" destOrd="0" presId="urn:microsoft.com/office/officeart/2005/8/layout/hierarchy2"/>
    <dgm:cxn modelId="{73DBCB77-69B7-477D-8CFC-2D3837597B72}" type="presParOf" srcId="{C3572E78-66AD-4446-AEF8-AAFEB2C4CE9A}" destId="{80F0BD20-2363-485C-84B1-88F18C140ABD}" srcOrd="0" destOrd="0" presId="urn:microsoft.com/office/officeart/2005/8/layout/hierarchy2"/>
    <dgm:cxn modelId="{A6FBDB35-E8FE-4E08-90B3-EB9F7BF35615}" type="presParOf" srcId="{C3572E78-66AD-4446-AEF8-AAFEB2C4CE9A}" destId="{9600FD3E-5B33-4035-8BDA-0BEA0B89C9B0}" srcOrd="1" destOrd="0" presId="urn:microsoft.com/office/officeart/2005/8/layout/hierarchy2"/>
    <dgm:cxn modelId="{159A83A3-70A9-40AF-A9C6-DCC5C47EE323}" type="presParOf" srcId="{687B8725-C77A-49C0-9658-28D6E98489AB}" destId="{CF1881F6-7726-4711-871D-1C7E2E82E700}" srcOrd="2" destOrd="0" presId="urn:microsoft.com/office/officeart/2005/8/layout/hierarchy2"/>
    <dgm:cxn modelId="{0E3D2659-D0DD-4E71-B690-953E733FDA4A}" type="presParOf" srcId="{CF1881F6-7726-4711-871D-1C7E2E82E700}" destId="{499C3244-24D1-4841-9367-9D0B460477DA}" srcOrd="0" destOrd="0" presId="urn:microsoft.com/office/officeart/2005/8/layout/hierarchy2"/>
    <dgm:cxn modelId="{BCACA58C-D660-4C5A-9A60-06A4A2DD294D}" type="presParOf" srcId="{687B8725-C77A-49C0-9658-28D6E98489AB}" destId="{BA47FCEB-384E-462B-ADE7-4F5210DC3C35}" srcOrd="3" destOrd="0" presId="urn:microsoft.com/office/officeart/2005/8/layout/hierarchy2"/>
    <dgm:cxn modelId="{6A35CEF8-EF83-4E2F-B1D4-C27ABB37719C}" type="presParOf" srcId="{BA47FCEB-384E-462B-ADE7-4F5210DC3C35}" destId="{362B55BB-41BD-49B3-8F90-6B2CCA82A756}" srcOrd="0" destOrd="0" presId="urn:microsoft.com/office/officeart/2005/8/layout/hierarchy2"/>
    <dgm:cxn modelId="{6EF4CB2C-4EBE-42EE-B54C-BE54F15968E8}" type="presParOf" srcId="{BA47FCEB-384E-462B-ADE7-4F5210DC3C35}" destId="{3BAE7DEB-11DD-40A2-9276-FE24F95AED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5273B5-E0B6-4AE8-887B-A21ECBA43043}" type="doc">
      <dgm:prSet loTypeId="urn:microsoft.com/office/officeart/2005/8/layout/hierarchy4" loCatId="hierarchy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it-IT"/>
        </a:p>
      </dgm:t>
    </dgm:pt>
    <dgm:pt modelId="{5E729C91-8B78-4976-9989-CD51E4492FB4}">
      <dgm:prSet phldrT="[Testo]"/>
      <dgm:spPr/>
      <dgm:t>
        <a:bodyPr/>
        <a:lstStyle/>
        <a:p>
          <a:r>
            <a:rPr lang="it-IT" dirty="0"/>
            <a:t>Trump	</a:t>
          </a:r>
        </a:p>
      </dgm:t>
    </dgm:pt>
    <dgm:pt modelId="{CB5ACFF3-CE3A-4EF0-8859-07E209DF39FC}" type="parTrans" cxnId="{9902ACC9-2C48-41A0-85AD-07D014761230}">
      <dgm:prSet/>
      <dgm:spPr/>
      <dgm:t>
        <a:bodyPr/>
        <a:lstStyle/>
        <a:p>
          <a:endParaRPr lang="it-IT"/>
        </a:p>
      </dgm:t>
    </dgm:pt>
    <dgm:pt modelId="{45B7BB72-C8C2-4FD6-9265-8E4B219088FF}" type="sibTrans" cxnId="{9902ACC9-2C48-41A0-85AD-07D01476123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32512F69-51CB-497A-902D-C6ACC63E5A2C}" type="asst">
      <dgm:prSet phldrT="[Tes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it-IT" dirty="0"/>
            <a:t>Clinton</a:t>
          </a:r>
        </a:p>
      </dgm:t>
    </dgm:pt>
    <dgm:pt modelId="{DF3EC795-0BC7-4240-BC6E-30B7A235A34C}" type="parTrans" cxnId="{909DE107-CA0A-4365-8D0E-930F1AA4521C}">
      <dgm:prSet/>
      <dgm:spPr/>
      <dgm:t>
        <a:bodyPr/>
        <a:lstStyle/>
        <a:p>
          <a:endParaRPr lang="it-IT"/>
        </a:p>
      </dgm:t>
    </dgm:pt>
    <dgm:pt modelId="{61227379-0CC0-42A6-8B25-D6FF14B1179A}" type="sibTrans" cxnId="{909DE107-CA0A-4365-8D0E-930F1AA4521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9E010213-D0C7-4350-BF17-6CA212C490B4}">
      <dgm:prSet phldrT="[Tes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it-IT" dirty="0" err="1"/>
            <a:t>Democratic</a:t>
          </a:r>
          <a:endParaRPr lang="it-IT" dirty="0"/>
        </a:p>
      </dgm:t>
    </dgm:pt>
    <dgm:pt modelId="{F64783F4-F6AF-4FD2-8B11-D4BE73B9C84D}" type="parTrans" cxnId="{28EEEAB7-A693-4154-9246-4C0A5FADB039}">
      <dgm:prSet/>
      <dgm:spPr/>
      <dgm:t>
        <a:bodyPr/>
        <a:lstStyle/>
        <a:p>
          <a:endParaRPr lang="it-IT"/>
        </a:p>
      </dgm:t>
    </dgm:pt>
    <dgm:pt modelId="{FFB4C7E2-0B9E-4268-9814-EF7DDE354B0E}" type="sibTrans" cxnId="{28EEEAB7-A693-4154-9246-4C0A5FADB039}">
      <dgm:prSet/>
      <dgm:spPr/>
      <dgm:t>
        <a:bodyPr/>
        <a:lstStyle/>
        <a:p>
          <a:endParaRPr lang="it-IT"/>
        </a:p>
      </dgm:t>
    </dgm:pt>
    <dgm:pt modelId="{961F2ECB-56D9-426E-8E67-590E8FEA5998}">
      <dgm:prSet phldrT="[Tes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it-IT" dirty="0" err="1"/>
            <a:t>Republican</a:t>
          </a:r>
          <a:endParaRPr lang="it-IT" dirty="0"/>
        </a:p>
      </dgm:t>
    </dgm:pt>
    <dgm:pt modelId="{5E987AA3-7DB0-4565-AD39-16487DB27DA3}" type="parTrans" cxnId="{0CE713A9-1B9B-45A6-944D-B73FFD8B7ACD}">
      <dgm:prSet/>
      <dgm:spPr/>
      <dgm:t>
        <a:bodyPr/>
        <a:lstStyle/>
        <a:p>
          <a:endParaRPr lang="it-IT"/>
        </a:p>
      </dgm:t>
    </dgm:pt>
    <dgm:pt modelId="{51E01F5C-F3D5-4EBB-96B1-91DBC22A7B38}" type="sibTrans" cxnId="{0CE713A9-1B9B-45A6-944D-B73FFD8B7ACD}">
      <dgm:prSet/>
      <dgm:spPr/>
      <dgm:t>
        <a:bodyPr/>
        <a:lstStyle/>
        <a:p>
          <a:endParaRPr lang="it-IT"/>
        </a:p>
      </dgm:t>
    </dgm:pt>
    <dgm:pt modelId="{D67A8EB3-793D-435F-9BBA-2F10FD1D7FEF}">
      <dgm:prSet/>
      <dgm:spPr/>
      <dgm:t>
        <a:bodyPr/>
        <a:lstStyle/>
        <a:p>
          <a:r>
            <a:rPr lang="it-IT" dirty="0" err="1"/>
            <a:t>Democratic</a:t>
          </a:r>
          <a:endParaRPr lang="it-IT" dirty="0"/>
        </a:p>
      </dgm:t>
    </dgm:pt>
    <dgm:pt modelId="{B841A98C-CC25-4AD2-AB04-4F0A9960D69D}" type="parTrans" cxnId="{C5495FBA-A614-49FA-B717-5D0BDC22D38A}">
      <dgm:prSet/>
      <dgm:spPr/>
      <dgm:t>
        <a:bodyPr/>
        <a:lstStyle/>
        <a:p>
          <a:endParaRPr lang="it-IT"/>
        </a:p>
      </dgm:t>
    </dgm:pt>
    <dgm:pt modelId="{F0471793-AA6E-487E-93B9-CE968453074A}" type="sibTrans" cxnId="{C5495FBA-A614-49FA-B717-5D0BDC22D38A}">
      <dgm:prSet/>
      <dgm:spPr/>
      <dgm:t>
        <a:bodyPr/>
        <a:lstStyle/>
        <a:p>
          <a:endParaRPr lang="it-IT"/>
        </a:p>
      </dgm:t>
    </dgm:pt>
    <dgm:pt modelId="{E2AC697E-9EF7-4C04-AD8C-FAB1CF5D908F}">
      <dgm:prSet/>
      <dgm:spPr/>
      <dgm:t>
        <a:bodyPr/>
        <a:lstStyle/>
        <a:p>
          <a:r>
            <a:rPr lang="it-IT" dirty="0" err="1"/>
            <a:t>Republican</a:t>
          </a:r>
          <a:endParaRPr lang="it-IT" dirty="0"/>
        </a:p>
      </dgm:t>
    </dgm:pt>
    <dgm:pt modelId="{8BB36469-8EE3-4EB8-A6C3-47EA464132E5}" type="parTrans" cxnId="{DE0FBBE2-2204-467A-BE26-BE55054A8EDE}">
      <dgm:prSet/>
      <dgm:spPr/>
      <dgm:t>
        <a:bodyPr/>
        <a:lstStyle/>
        <a:p>
          <a:endParaRPr lang="it-IT"/>
        </a:p>
      </dgm:t>
    </dgm:pt>
    <dgm:pt modelId="{91BDF032-4C84-4A05-A651-B12951864CAD}" type="sibTrans" cxnId="{DE0FBBE2-2204-467A-BE26-BE55054A8EDE}">
      <dgm:prSet/>
      <dgm:spPr/>
      <dgm:t>
        <a:bodyPr/>
        <a:lstStyle/>
        <a:p>
          <a:endParaRPr lang="it-IT"/>
        </a:p>
      </dgm:t>
    </dgm:pt>
    <dgm:pt modelId="{C5283C57-A16D-4379-88EF-FC1F30365C3C}" type="pres">
      <dgm:prSet presAssocID="{E75273B5-E0B6-4AE8-887B-A21ECBA4304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8E4CC4-27BA-46DD-98D2-3ACA5885EB1C}" type="pres">
      <dgm:prSet presAssocID="{5E729C91-8B78-4976-9989-CD51E4492FB4}" presName="vertOne" presStyleCnt="0"/>
      <dgm:spPr/>
    </dgm:pt>
    <dgm:pt modelId="{AC62B282-FB6A-4F7C-80A4-EEBF6B55880C}" type="pres">
      <dgm:prSet presAssocID="{5E729C91-8B78-4976-9989-CD51E4492FB4}" presName="txOne" presStyleLbl="node0" presStyleIdx="0" presStyleCnt="2">
        <dgm:presLayoutVars>
          <dgm:chPref val="3"/>
        </dgm:presLayoutVars>
      </dgm:prSet>
      <dgm:spPr/>
    </dgm:pt>
    <dgm:pt modelId="{46CC208F-6319-4416-8057-B4D32D2F45A8}" type="pres">
      <dgm:prSet presAssocID="{5E729C91-8B78-4976-9989-CD51E4492FB4}" presName="parTransOne" presStyleCnt="0"/>
      <dgm:spPr/>
    </dgm:pt>
    <dgm:pt modelId="{29318F22-8760-4B53-9AB5-DB7953FC1A19}" type="pres">
      <dgm:prSet presAssocID="{5E729C91-8B78-4976-9989-CD51E4492FB4}" presName="horzOne" presStyleCnt="0"/>
      <dgm:spPr/>
    </dgm:pt>
    <dgm:pt modelId="{519E017A-F5A4-4CBE-8EDB-0A47503A6346}" type="pres">
      <dgm:prSet presAssocID="{D67A8EB3-793D-435F-9BBA-2F10FD1D7FEF}" presName="vertTwo" presStyleCnt="0"/>
      <dgm:spPr/>
    </dgm:pt>
    <dgm:pt modelId="{61994E44-5AD8-4263-84BB-BB2D032DEB68}" type="pres">
      <dgm:prSet presAssocID="{D67A8EB3-793D-435F-9BBA-2F10FD1D7FEF}" presName="txTwo" presStyleLbl="node2" presStyleIdx="0" presStyleCnt="4">
        <dgm:presLayoutVars>
          <dgm:chPref val="3"/>
        </dgm:presLayoutVars>
      </dgm:prSet>
      <dgm:spPr/>
    </dgm:pt>
    <dgm:pt modelId="{402B99B6-E2DB-4F74-8A37-C86809EC7C7E}" type="pres">
      <dgm:prSet presAssocID="{D67A8EB3-793D-435F-9BBA-2F10FD1D7FEF}" presName="horzTwo" presStyleCnt="0"/>
      <dgm:spPr/>
    </dgm:pt>
    <dgm:pt modelId="{F0BF62FA-F1C8-48C7-B2D3-6C070050F6ED}" type="pres">
      <dgm:prSet presAssocID="{F0471793-AA6E-487E-93B9-CE968453074A}" presName="sibSpaceTwo" presStyleCnt="0"/>
      <dgm:spPr/>
    </dgm:pt>
    <dgm:pt modelId="{844B4681-146E-4BE1-8397-654CE47874E9}" type="pres">
      <dgm:prSet presAssocID="{E2AC697E-9EF7-4C04-AD8C-FAB1CF5D908F}" presName="vertTwo" presStyleCnt="0"/>
      <dgm:spPr/>
    </dgm:pt>
    <dgm:pt modelId="{0E072B5F-C942-45DE-9A46-7AC15E26CE27}" type="pres">
      <dgm:prSet presAssocID="{E2AC697E-9EF7-4C04-AD8C-FAB1CF5D908F}" presName="txTwo" presStyleLbl="node2" presStyleIdx="1" presStyleCnt="4">
        <dgm:presLayoutVars>
          <dgm:chPref val="3"/>
        </dgm:presLayoutVars>
      </dgm:prSet>
      <dgm:spPr/>
    </dgm:pt>
    <dgm:pt modelId="{652DBA6E-6440-44A2-A26F-DE083D03EE9A}" type="pres">
      <dgm:prSet presAssocID="{E2AC697E-9EF7-4C04-AD8C-FAB1CF5D908F}" presName="horzTwo" presStyleCnt="0"/>
      <dgm:spPr/>
    </dgm:pt>
    <dgm:pt modelId="{3EE1D106-3B67-4C64-8D9A-12C549FA3DE1}" type="pres">
      <dgm:prSet presAssocID="{45B7BB72-C8C2-4FD6-9265-8E4B219088FF}" presName="sibSpaceOne" presStyleCnt="0"/>
      <dgm:spPr/>
    </dgm:pt>
    <dgm:pt modelId="{7D42D931-CAF7-4470-B255-2F7D615C69AF}" type="pres">
      <dgm:prSet presAssocID="{32512F69-51CB-497A-902D-C6ACC63E5A2C}" presName="vertOne" presStyleCnt="0"/>
      <dgm:spPr/>
    </dgm:pt>
    <dgm:pt modelId="{829DD5FF-B7B9-4C2B-AD13-A80960553B27}" type="pres">
      <dgm:prSet presAssocID="{32512F69-51CB-497A-902D-C6ACC63E5A2C}" presName="txOne" presStyleLbl="node0" presStyleIdx="1" presStyleCnt="2" custLinFactNeighborX="72" custLinFactNeighborY="-14718">
        <dgm:presLayoutVars>
          <dgm:chPref val="3"/>
        </dgm:presLayoutVars>
      </dgm:prSet>
      <dgm:spPr/>
    </dgm:pt>
    <dgm:pt modelId="{D546DC3B-FFA9-4570-917B-E716FD84EC96}" type="pres">
      <dgm:prSet presAssocID="{32512F69-51CB-497A-902D-C6ACC63E5A2C}" presName="parTransOne" presStyleCnt="0"/>
      <dgm:spPr/>
    </dgm:pt>
    <dgm:pt modelId="{224D1E6D-B875-45D2-98D6-6C02422644A2}" type="pres">
      <dgm:prSet presAssocID="{32512F69-51CB-497A-902D-C6ACC63E5A2C}" presName="horzOne" presStyleCnt="0"/>
      <dgm:spPr/>
    </dgm:pt>
    <dgm:pt modelId="{27648874-79CC-4013-8C7A-8B7C19A35A02}" type="pres">
      <dgm:prSet presAssocID="{9E010213-D0C7-4350-BF17-6CA212C490B4}" presName="vertTwo" presStyleCnt="0"/>
      <dgm:spPr/>
    </dgm:pt>
    <dgm:pt modelId="{F5455354-8A9D-45CE-9E45-849F9CD179F4}" type="pres">
      <dgm:prSet presAssocID="{9E010213-D0C7-4350-BF17-6CA212C490B4}" presName="txTwo" presStyleLbl="node2" presStyleIdx="2" presStyleCnt="4">
        <dgm:presLayoutVars>
          <dgm:chPref val="3"/>
        </dgm:presLayoutVars>
      </dgm:prSet>
      <dgm:spPr/>
    </dgm:pt>
    <dgm:pt modelId="{5789DC72-47AA-4F5B-B298-890CB2D503FB}" type="pres">
      <dgm:prSet presAssocID="{9E010213-D0C7-4350-BF17-6CA212C490B4}" presName="horzTwo" presStyleCnt="0"/>
      <dgm:spPr/>
    </dgm:pt>
    <dgm:pt modelId="{5A9B514A-9141-4395-A7C0-2E2429ADC36E}" type="pres">
      <dgm:prSet presAssocID="{FFB4C7E2-0B9E-4268-9814-EF7DDE354B0E}" presName="sibSpaceTwo" presStyleCnt="0"/>
      <dgm:spPr/>
    </dgm:pt>
    <dgm:pt modelId="{4E93EA87-D465-42F5-9FF3-A360221FB9EB}" type="pres">
      <dgm:prSet presAssocID="{961F2ECB-56D9-426E-8E67-590E8FEA5998}" presName="vertTwo" presStyleCnt="0"/>
      <dgm:spPr/>
    </dgm:pt>
    <dgm:pt modelId="{E66DC983-E158-4A6F-A7B2-77A762CA41FE}" type="pres">
      <dgm:prSet presAssocID="{961F2ECB-56D9-426E-8E67-590E8FEA5998}" presName="txTwo" presStyleLbl="node2" presStyleIdx="3" presStyleCnt="4">
        <dgm:presLayoutVars>
          <dgm:chPref val="3"/>
        </dgm:presLayoutVars>
      </dgm:prSet>
      <dgm:spPr/>
    </dgm:pt>
    <dgm:pt modelId="{77FC0AB4-9D04-4715-9A77-93EAFC5BAA68}" type="pres">
      <dgm:prSet presAssocID="{961F2ECB-56D9-426E-8E67-590E8FEA5998}" presName="horzTwo" presStyleCnt="0"/>
      <dgm:spPr/>
    </dgm:pt>
  </dgm:ptLst>
  <dgm:cxnLst>
    <dgm:cxn modelId="{97F86803-A081-46BE-B6A9-28450E6438EA}" type="presOf" srcId="{961F2ECB-56D9-426E-8E67-590E8FEA5998}" destId="{E66DC983-E158-4A6F-A7B2-77A762CA41FE}" srcOrd="0" destOrd="0" presId="urn:microsoft.com/office/officeart/2005/8/layout/hierarchy4"/>
    <dgm:cxn modelId="{909DE107-CA0A-4365-8D0E-930F1AA4521C}" srcId="{E75273B5-E0B6-4AE8-887B-A21ECBA43043}" destId="{32512F69-51CB-497A-902D-C6ACC63E5A2C}" srcOrd="1" destOrd="0" parTransId="{DF3EC795-0BC7-4240-BC6E-30B7A235A34C}" sibTransId="{61227379-0CC0-42A6-8B25-D6FF14B1179A}"/>
    <dgm:cxn modelId="{7AFFC00C-D929-4DD4-B12D-ECFC417B5669}" type="presOf" srcId="{E75273B5-E0B6-4AE8-887B-A21ECBA43043}" destId="{C5283C57-A16D-4379-88EF-FC1F30365C3C}" srcOrd="0" destOrd="0" presId="urn:microsoft.com/office/officeart/2005/8/layout/hierarchy4"/>
    <dgm:cxn modelId="{AFC3961E-F53C-4F10-8E4E-400C72F2FCA7}" type="presOf" srcId="{5E729C91-8B78-4976-9989-CD51E4492FB4}" destId="{AC62B282-FB6A-4F7C-80A4-EEBF6B55880C}" srcOrd="0" destOrd="0" presId="urn:microsoft.com/office/officeart/2005/8/layout/hierarchy4"/>
    <dgm:cxn modelId="{2695823F-736C-4654-B0E9-4A4C42C83C7C}" type="presOf" srcId="{32512F69-51CB-497A-902D-C6ACC63E5A2C}" destId="{829DD5FF-B7B9-4C2B-AD13-A80960553B27}" srcOrd="0" destOrd="0" presId="urn:microsoft.com/office/officeart/2005/8/layout/hierarchy4"/>
    <dgm:cxn modelId="{F587D370-F22E-47AE-946B-B48A1DF49045}" type="presOf" srcId="{9E010213-D0C7-4350-BF17-6CA212C490B4}" destId="{F5455354-8A9D-45CE-9E45-849F9CD179F4}" srcOrd="0" destOrd="0" presId="urn:microsoft.com/office/officeart/2005/8/layout/hierarchy4"/>
    <dgm:cxn modelId="{0F1DB57B-52BB-43B1-9E7D-292F0F3E6C62}" type="presOf" srcId="{D67A8EB3-793D-435F-9BBA-2F10FD1D7FEF}" destId="{61994E44-5AD8-4263-84BB-BB2D032DEB68}" srcOrd="0" destOrd="0" presId="urn:microsoft.com/office/officeart/2005/8/layout/hierarchy4"/>
    <dgm:cxn modelId="{0CE713A9-1B9B-45A6-944D-B73FFD8B7ACD}" srcId="{32512F69-51CB-497A-902D-C6ACC63E5A2C}" destId="{961F2ECB-56D9-426E-8E67-590E8FEA5998}" srcOrd="1" destOrd="0" parTransId="{5E987AA3-7DB0-4565-AD39-16487DB27DA3}" sibTransId="{51E01F5C-F3D5-4EBB-96B1-91DBC22A7B38}"/>
    <dgm:cxn modelId="{28EEEAB7-A693-4154-9246-4C0A5FADB039}" srcId="{32512F69-51CB-497A-902D-C6ACC63E5A2C}" destId="{9E010213-D0C7-4350-BF17-6CA212C490B4}" srcOrd="0" destOrd="0" parTransId="{F64783F4-F6AF-4FD2-8B11-D4BE73B9C84D}" sibTransId="{FFB4C7E2-0B9E-4268-9814-EF7DDE354B0E}"/>
    <dgm:cxn modelId="{C5495FBA-A614-49FA-B717-5D0BDC22D38A}" srcId="{5E729C91-8B78-4976-9989-CD51E4492FB4}" destId="{D67A8EB3-793D-435F-9BBA-2F10FD1D7FEF}" srcOrd="0" destOrd="0" parTransId="{B841A98C-CC25-4AD2-AB04-4F0A9960D69D}" sibTransId="{F0471793-AA6E-487E-93B9-CE968453074A}"/>
    <dgm:cxn modelId="{9902ACC9-2C48-41A0-85AD-07D014761230}" srcId="{E75273B5-E0B6-4AE8-887B-A21ECBA43043}" destId="{5E729C91-8B78-4976-9989-CD51E4492FB4}" srcOrd="0" destOrd="0" parTransId="{CB5ACFF3-CE3A-4EF0-8859-07E209DF39FC}" sibTransId="{45B7BB72-C8C2-4FD6-9265-8E4B219088FF}"/>
    <dgm:cxn modelId="{DE0FBBE2-2204-467A-BE26-BE55054A8EDE}" srcId="{5E729C91-8B78-4976-9989-CD51E4492FB4}" destId="{E2AC697E-9EF7-4C04-AD8C-FAB1CF5D908F}" srcOrd="1" destOrd="0" parTransId="{8BB36469-8EE3-4EB8-A6C3-47EA464132E5}" sibTransId="{91BDF032-4C84-4A05-A651-B12951864CAD}"/>
    <dgm:cxn modelId="{539C99FC-3018-436F-9D4A-B16677A5531B}" type="presOf" srcId="{E2AC697E-9EF7-4C04-AD8C-FAB1CF5D908F}" destId="{0E072B5F-C942-45DE-9A46-7AC15E26CE27}" srcOrd="0" destOrd="0" presId="urn:microsoft.com/office/officeart/2005/8/layout/hierarchy4"/>
    <dgm:cxn modelId="{318BF24A-BEB3-49CB-AC8F-C2FA938D3620}" type="presParOf" srcId="{C5283C57-A16D-4379-88EF-FC1F30365C3C}" destId="{518E4CC4-27BA-46DD-98D2-3ACA5885EB1C}" srcOrd="0" destOrd="0" presId="urn:microsoft.com/office/officeart/2005/8/layout/hierarchy4"/>
    <dgm:cxn modelId="{078118B1-1514-4889-B841-2D37609FCBC1}" type="presParOf" srcId="{518E4CC4-27BA-46DD-98D2-3ACA5885EB1C}" destId="{AC62B282-FB6A-4F7C-80A4-EEBF6B55880C}" srcOrd="0" destOrd="0" presId="urn:microsoft.com/office/officeart/2005/8/layout/hierarchy4"/>
    <dgm:cxn modelId="{823DCB4D-497A-4028-B8AC-163EC2DE9AD5}" type="presParOf" srcId="{518E4CC4-27BA-46DD-98D2-3ACA5885EB1C}" destId="{46CC208F-6319-4416-8057-B4D32D2F45A8}" srcOrd="1" destOrd="0" presId="urn:microsoft.com/office/officeart/2005/8/layout/hierarchy4"/>
    <dgm:cxn modelId="{48190EFB-44D1-49DE-8B77-12384C834343}" type="presParOf" srcId="{518E4CC4-27BA-46DD-98D2-3ACA5885EB1C}" destId="{29318F22-8760-4B53-9AB5-DB7953FC1A19}" srcOrd="2" destOrd="0" presId="urn:microsoft.com/office/officeart/2005/8/layout/hierarchy4"/>
    <dgm:cxn modelId="{9DEAC430-4B91-49E1-B0F5-4EF998E47E40}" type="presParOf" srcId="{29318F22-8760-4B53-9AB5-DB7953FC1A19}" destId="{519E017A-F5A4-4CBE-8EDB-0A47503A6346}" srcOrd="0" destOrd="0" presId="urn:microsoft.com/office/officeart/2005/8/layout/hierarchy4"/>
    <dgm:cxn modelId="{07F8B1EC-ECB0-4271-9611-EED4B7C9282D}" type="presParOf" srcId="{519E017A-F5A4-4CBE-8EDB-0A47503A6346}" destId="{61994E44-5AD8-4263-84BB-BB2D032DEB68}" srcOrd="0" destOrd="0" presId="urn:microsoft.com/office/officeart/2005/8/layout/hierarchy4"/>
    <dgm:cxn modelId="{4F4D60CC-F494-4BF6-9748-425623FA9D19}" type="presParOf" srcId="{519E017A-F5A4-4CBE-8EDB-0A47503A6346}" destId="{402B99B6-E2DB-4F74-8A37-C86809EC7C7E}" srcOrd="1" destOrd="0" presId="urn:microsoft.com/office/officeart/2005/8/layout/hierarchy4"/>
    <dgm:cxn modelId="{9006D6E2-8ACC-403C-854A-335221CB0187}" type="presParOf" srcId="{29318F22-8760-4B53-9AB5-DB7953FC1A19}" destId="{F0BF62FA-F1C8-48C7-B2D3-6C070050F6ED}" srcOrd="1" destOrd="0" presId="urn:microsoft.com/office/officeart/2005/8/layout/hierarchy4"/>
    <dgm:cxn modelId="{9AA156CC-7D8E-446C-A8A3-B96BD52AF25E}" type="presParOf" srcId="{29318F22-8760-4B53-9AB5-DB7953FC1A19}" destId="{844B4681-146E-4BE1-8397-654CE47874E9}" srcOrd="2" destOrd="0" presId="urn:microsoft.com/office/officeart/2005/8/layout/hierarchy4"/>
    <dgm:cxn modelId="{9146E843-0060-45C8-846E-459880F49851}" type="presParOf" srcId="{844B4681-146E-4BE1-8397-654CE47874E9}" destId="{0E072B5F-C942-45DE-9A46-7AC15E26CE27}" srcOrd="0" destOrd="0" presId="urn:microsoft.com/office/officeart/2005/8/layout/hierarchy4"/>
    <dgm:cxn modelId="{E2F30A8B-9CC7-488D-933F-7DB12AA226D2}" type="presParOf" srcId="{844B4681-146E-4BE1-8397-654CE47874E9}" destId="{652DBA6E-6440-44A2-A26F-DE083D03EE9A}" srcOrd="1" destOrd="0" presId="urn:microsoft.com/office/officeart/2005/8/layout/hierarchy4"/>
    <dgm:cxn modelId="{245B910B-838F-4D51-8B27-DBEAFB352D76}" type="presParOf" srcId="{C5283C57-A16D-4379-88EF-FC1F30365C3C}" destId="{3EE1D106-3B67-4C64-8D9A-12C549FA3DE1}" srcOrd="1" destOrd="0" presId="urn:microsoft.com/office/officeart/2005/8/layout/hierarchy4"/>
    <dgm:cxn modelId="{D7AA9FF6-008E-43FB-AF6A-89A91F497609}" type="presParOf" srcId="{C5283C57-A16D-4379-88EF-FC1F30365C3C}" destId="{7D42D931-CAF7-4470-B255-2F7D615C69AF}" srcOrd="2" destOrd="0" presId="urn:microsoft.com/office/officeart/2005/8/layout/hierarchy4"/>
    <dgm:cxn modelId="{7B4827CD-5662-4554-BDBE-000C6052E390}" type="presParOf" srcId="{7D42D931-CAF7-4470-B255-2F7D615C69AF}" destId="{829DD5FF-B7B9-4C2B-AD13-A80960553B27}" srcOrd="0" destOrd="0" presId="urn:microsoft.com/office/officeart/2005/8/layout/hierarchy4"/>
    <dgm:cxn modelId="{47D0539D-2094-4AE1-AF4D-C6CBD9797407}" type="presParOf" srcId="{7D42D931-CAF7-4470-B255-2F7D615C69AF}" destId="{D546DC3B-FFA9-4570-917B-E716FD84EC96}" srcOrd="1" destOrd="0" presId="urn:microsoft.com/office/officeart/2005/8/layout/hierarchy4"/>
    <dgm:cxn modelId="{DEB008E6-D875-4A3B-93A9-0BDF36051B7E}" type="presParOf" srcId="{7D42D931-CAF7-4470-B255-2F7D615C69AF}" destId="{224D1E6D-B875-45D2-98D6-6C02422644A2}" srcOrd="2" destOrd="0" presId="urn:microsoft.com/office/officeart/2005/8/layout/hierarchy4"/>
    <dgm:cxn modelId="{CB46646F-52FE-439D-943A-A14839C2197B}" type="presParOf" srcId="{224D1E6D-B875-45D2-98D6-6C02422644A2}" destId="{27648874-79CC-4013-8C7A-8B7C19A35A02}" srcOrd="0" destOrd="0" presId="urn:microsoft.com/office/officeart/2005/8/layout/hierarchy4"/>
    <dgm:cxn modelId="{B99AF54D-D97B-4CEB-980A-CA8CD94701B6}" type="presParOf" srcId="{27648874-79CC-4013-8C7A-8B7C19A35A02}" destId="{F5455354-8A9D-45CE-9E45-849F9CD179F4}" srcOrd="0" destOrd="0" presId="urn:microsoft.com/office/officeart/2005/8/layout/hierarchy4"/>
    <dgm:cxn modelId="{BD14B1B4-90AE-482D-89A4-FB19B05CC539}" type="presParOf" srcId="{27648874-79CC-4013-8C7A-8B7C19A35A02}" destId="{5789DC72-47AA-4F5B-B298-890CB2D503FB}" srcOrd="1" destOrd="0" presId="urn:microsoft.com/office/officeart/2005/8/layout/hierarchy4"/>
    <dgm:cxn modelId="{A9D2E6FA-A984-499F-911B-6C80E5990A7C}" type="presParOf" srcId="{224D1E6D-B875-45D2-98D6-6C02422644A2}" destId="{5A9B514A-9141-4395-A7C0-2E2429ADC36E}" srcOrd="1" destOrd="0" presId="urn:microsoft.com/office/officeart/2005/8/layout/hierarchy4"/>
    <dgm:cxn modelId="{E680D300-1FAC-4E68-8BF3-D7164D8BCF6A}" type="presParOf" srcId="{224D1E6D-B875-45D2-98D6-6C02422644A2}" destId="{4E93EA87-D465-42F5-9FF3-A360221FB9EB}" srcOrd="2" destOrd="0" presId="urn:microsoft.com/office/officeart/2005/8/layout/hierarchy4"/>
    <dgm:cxn modelId="{CDE5B228-10C1-4F49-B6F9-A802C3A0FCAE}" type="presParOf" srcId="{4E93EA87-D465-42F5-9FF3-A360221FB9EB}" destId="{E66DC983-E158-4A6F-A7B2-77A762CA41FE}" srcOrd="0" destOrd="0" presId="urn:microsoft.com/office/officeart/2005/8/layout/hierarchy4"/>
    <dgm:cxn modelId="{B5397A5D-E46B-4725-AF1F-5B19916A49C7}" type="presParOf" srcId="{4E93EA87-D465-42F5-9FF3-A360221FB9EB}" destId="{77FC0AB4-9D04-4715-9A77-93EAFC5BAA6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5273B5-E0B6-4AE8-887B-A21ECBA43043}" type="doc">
      <dgm:prSet loTypeId="urn:microsoft.com/office/officeart/2005/8/layout/hierarchy4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it-IT"/>
        </a:p>
      </dgm:t>
    </dgm:pt>
    <dgm:pt modelId="{5E729C91-8B78-4976-9989-CD51E4492FB4}">
      <dgm:prSet phldrT="[Testo]"/>
      <dgm:spPr/>
      <dgm:t>
        <a:bodyPr/>
        <a:lstStyle/>
        <a:p>
          <a:r>
            <a:rPr lang="it-IT" dirty="0"/>
            <a:t>Trump	</a:t>
          </a:r>
        </a:p>
      </dgm:t>
    </dgm:pt>
    <dgm:pt modelId="{CB5ACFF3-CE3A-4EF0-8859-07E209DF39FC}" type="parTrans" cxnId="{9902ACC9-2C48-41A0-85AD-07D014761230}">
      <dgm:prSet/>
      <dgm:spPr/>
      <dgm:t>
        <a:bodyPr/>
        <a:lstStyle/>
        <a:p>
          <a:endParaRPr lang="it-IT"/>
        </a:p>
      </dgm:t>
    </dgm:pt>
    <dgm:pt modelId="{45B7BB72-C8C2-4FD6-9265-8E4B219088FF}" type="sibTrans" cxnId="{9902ACC9-2C48-41A0-85AD-07D014761230}">
      <dgm:prSet/>
      <dgm:spPr/>
      <dgm:t>
        <a:bodyPr/>
        <a:lstStyle/>
        <a:p>
          <a:endParaRPr lang="it-IT"/>
        </a:p>
      </dgm:t>
    </dgm:pt>
    <dgm:pt modelId="{32512F69-51CB-497A-902D-C6ACC63E5A2C}" type="asst">
      <dgm:prSet phldrT="[Tes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it-IT" dirty="0"/>
            <a:t>Clinton</a:t>
          </a:r>
        </a:p>
      </dgm:t>
    </dgm:pt>
    <dgm:pt modelId="{DF3EC795-0BC7-4240-BC6E-30B7A235A34C}" type="parTrans" cxnId="{909DE107-CA0A-4365-8D0E-930F1AA4521C}">
      <dgm:prSet/>
      <dgm:spPr/>
      <dgm:t>
        <a:bodyPr/>
        <a:lstStyle/>
        <a:p>
          <a:endParaRPr lang="it-IT"/>
        </a:p>
      </dgm:t>
    </dgm:pt>
    <dgm:pt modelId="{61227379-0CC0-42A6-8B25-D6FF14B1179A}" type="sibTrans" cxnId="{909DE107-CA0A-4365-8D0E-930F1AA4521C}">
      <dgm:prSet/>
      <dgm:spPr/>
      <dgm:t>
        <a:bodyPr/>
        <a:lstStyle/>
        <a:p>
          <a:endParaRPr lang="it-IT"/>
        </a:p>
      </dgm:t>
    </dgm:pt>
    <dgm:pt modelId="{A46667CA-A276-4784-9F62-D22007C4C1EB}" type="pres">
      <dgm:prSet presAssocID="{E75273B5-E0B6-4AE8-887B-A21ECBA4304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67DE71-66B9-4590-9F0C-217F6153A503}" type="pres">
      <dgm:prSet presAssocID="{5E729C91-8B78-4976-9989-CD51E4492FB4}" presName="vertOne" presStyleCnt="0"/>
      <dgm:spPr/>
    </dgm:pt>
    <dgm:pt modelId="{447FE682-88D4-488D-BC56-185C513A99E4}" type="pres">
      <dgm:prSet presAssocID="{5E729C91-8B78-4976-9989-CD51E4492FB4}" presName="txOne" presStyleLbl="node0" presStyleIdx="0" presStyleCnt="2">
        <dgm:presLayoutVars>
          <dgm:chPref val="3"/>
        </dgm:presLayoutVars>
      </dgm:prSet>
      <dgm:spPr/>
    </dgm:pt>
    <dgm:pt modelId="{B12E008D-70C4-4A6A-BFF8-8D3FEF9A9C06}" type="pres">
      <dgm:prSet presAssocID="{5E729C91-8B78-4976-9989-CD51E4492FB4}" presName="horzOne" presStyleCnt="0"/>
      <dgm:spPr/>
    </dgm:pt>
    <dgm:pt modelId="{0BCF5AB3-249F-409E-BA90-9D52663614A4}" type="pres">
      <dgm:prSet presAssocID="{45B7BB72-C8C2-4FD6-9265-8E4B219088FF}" presName="sibSpaceOne" presStyleCnt="0"/>
      <dgm:spPr/>
    </dgm:pt>
    <dgm:pt modelId="{0E933B5C-EB7B-4F12-B395-6B6729ED986E}" type="pres">
      <dgm:prSet presAssocID="{32512F69-51CB-497A-902D-C6ACC63E5A2C}" presName="vertOne" presStyleCnt="0"/>
      <dgm:spPr/>
    </dgm:pt>
    <dgm:pt modelId="{D881AA50-EFD7-4E87-9C52-4B177664559C}" type="pres">
      <dgm:prSet presAssocID="{32512F69-51CB-497A-902D-C6ACC63E5A2C}" presName="txOne" presStyleLbl="node0" presStyleIdx="1" presStyleCnt="2">
        <dgm:presLayoutVars>
          <dgm:chPref val="3"/>
        </dgm:presLayoutVars>
      </dgm:prSet>
      <dgm:spPr/>
    </dgm:pt>
    <dgm:pt modelId="{35355E33-7D5F-40DD-825A-FC88EACF3AC4}" type="pres">
      <dgm:prSet presAssocID="{32512F69-51CB-497A-902D-C6ACC63E5A2C}" presName="horzOne" presStyleCnt="0"/>
      <dgm:spPr/>
    </dgm:pt>
  </dgm:ptLst>
  <dgm:cxnLst>
    <dgm:cxn modelId="{909DE107-CA0A-4365-8D0E-930F1AA4521C}" srcId="{E75273B5-E0B6-4AE8-887B-A21ECBA43043}" destId="{32512F69-51CB-497A-902D-C6ACC63E5A2C}" srcOrd="1" destOrd="0" parTransId="{DF3EC795-0BC7-4240-BC6E-30B7A235A34C}" sibTransId="{61227379-0CC0-42A6-8B25-D6FF14B1179A}"/>
    <dgm:cxn modelId="{B2303F1B-9908-49ED-8912-0C00B01AD0CF}" type="presOf" srcId="{E75273B5-E0B6-4AE8-887B-A21ECBA43043}" destId="{A46667CA-A276-4784-9F62-D22007C4C1EB}" srcOrd="0" destOrd="0" presId="urn:microsoft.com/office/officeart/2005/8/layout/hierarchy4"/>
    <dgm:cxn modelId="{D942BD97-C063-4CA9-8366-2D3B8BEEA107}" type="presOf" srcId="{5E729C91-8B78-4976-9989-CD51E4492FB4}" destId="{447FE682-88D4-488D-BC56-185C513A99E4}" srcOrd="0" destOrd="0" presId="urn:microsoft.com/office/officeart/2005/8/layout/hierarchy4"/>
    <dgm:cxn modelId="{9902ACC9-2C48-41A0-85AD-07D014761230}" srcId="{E75273B5-E0B6-4AE8-887B-A21ECBA43043}" destId="{5E729C91-8B78-4976-9989-CD51E4492FB4}" srcOrd="0" destOrd="0" parTransId="{CB5ACFF3-CE3A-4EF0-8859-07E209DF39FC}" sibTransId="{45B7BB72-C8C2-4FD6-9265-8E4B219088FF}"/>
    <dgm:cxn modelId="{D6337AEC-E74C-462D-B79A-378ADB0B19FC}" type="presOf" srcId="{32512F69-51CB-497A-902D-C6ACC63E5A2C}" destId="{D881AA50-EFD7-4E87-9C52-4B177664559C}" srcOrd="0" destOrd="0" presId="urn:microsoft.com/office/officeart/2005/8/layout/hierarchy4"/>
    <dgm:cxn modelId="{D5362429-126E-453C-8B69-95E6E174574E}" type="presParOf" srcId="{A46667CA-A276-4784-9F62-D22007C4C1EB}" destId="{E067DE71-66B9-4590-9F0C-217F6153A503}" srcOrd="0" destOrd="0" presId="urn:microsoft.com/office/officeart/2005/8/layout/hierarchy4"/>
    <dgm:cxn modelId="{E7B4C35A-B19B-435B-9971-06D7F4B21D79}" type="presParOf" srcId="{E067DE71-66B9-4590-9F0C-217F6153A503}" destId="{447FE682-88D4-488D-BC56-185C513A99E4}" srcOrd="0" destOrd="0" presId="urn:microsoft.com/office/officeart/2005/8/layout/hierarchy4"/>
    <dgm:cxn modelId="{AE2AB4E5-8866-4E9A-BB07-829F42C6D8DF}" type="presParOf" srcId="{E067DE71-66B9-4590-9F0C-217F6153A503}" destId="{B12E008D-70C4-4A6A-BFF8-8D3FEF9A9C06}" srcOrd="1" destOrd="0" presId="urn:microsoft.com/office/officeart/2005/8/layout/hierarchy4"/>
    <dgm:cxn modelId="{949207FD-F395-4744-82A8-5B313D48C2B3}" type="presParOf" srcId="{A46667CA-A276-4784-9F62-D22007C4C1EB}" destId="{0BCF5AB3-249F-409E-BA90-9D52663614A4}" srcOrd="1" destOrd="0" presId="urn:microsoft.com/office/officeart/2005/8/layout/hierarchy4"/>
    <dgm:cxn modelId="{FD28E700-DDAE-4E08-960A-F9DC89D47480}" type="presParOf" srcId="{A46667CA-A276-4784-9F62-D22007C4C1EB}" destId="{0E933B5C-EB7B-4F12-B395-6B6729ED986E}" srcOrd="2" destOrd="0" presId="urn:microsoft.com/office/officeart/2005/8/layout/hierarchy4"/>
    <dgm:cxn modelId="{BD4A9FC4-AB94-4103-AD3B-61764B1DDC81}" type="presParOf" srcId="{0E933B5C-EB7B-4F12-B395-6B6729ED986E}" destId="{D881AA50-EFD7-4E87-9C52-4B177664559C}" srcOrd="0" destOrd="0" presId="urn:microsoft.com/office/officeart/2005/8/layout/hierarchy4"/>
    <dgm:cxn modelId="{4F95461A-08ED-41FD-9396-CC5A6BC988EC}" type="presParOf" srcId="{0E933B5C-EB7B-4F12-B395-6B6729ED986E}" destId="{35355E33-7D5F-40DD-825A-FC88EACF3AC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078A86-205C-4897-AB4C-1DD382D84DE5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8A963FF2-1745-4571-9F0B-1E0D24E7F9F5}">
      <dgm:prSet phldrT="[Testo]"/>
      <dgm:spPr/>
      <dgm:t>
        <a:bodyPr/>
        <a:lstStyle/>
        <a:p>
          <a:r>
            <a:rPr lang="it-IT" dirty="0"/>
            <a:t>China</a:t>
          </a:r>
        </a:p>
      </dgm:t>
    </dgm:pt>
    <dgm:pt modelId="{A214CA4E-07EA-49D9-A916-746DEC971145}" type="parTrans" cxnId="{4D7C7C19-9724-4275-8C49-14209B449F47}">
      <dgm:prSet/>
      <dgm:spPr/>
      <dgm:t>
        <a:bodyPr/>
        <a:lstStyle/>
        <a:p>
          <a:endParaRPr lang="it-IT"/>
        </a:p>
      </dgm:t>
    </dgm:pt>
    <dgm:pt modelId="{0A0B2601-3BC1-4121-9DB4-EB8B8C9F36F6}" type="sibTrans" cxnId="{4D7C7C19-9724-4275-8C49-14209B449F47}">
      <dgm:prSet/>
      <dgm:spPr/>
      <dgm:t>
        <a:bodyPr/>
        <a:lstStyle/>
        <a:p>
          <a:endParaRPr lang="it-IT"/>
        </a:p>
      </dgm:t>
    </dgm:pt>
    <dgm:pt modelId="{0D9C1A23-D209-4E5F-95B4-4DFF2A579222}">
      <dgm:prSet phldrT="[Testo]"/>
      <dgm:spPr/>
      <dgm:t>
        <a:bodyPr/>
        <a:lstStyle/>
        <a:p>
          <a:r>
            <a:rPr lang="it-IT" dirty="0"/>
            <a:t>Russia</a:t>
          </a:r>
        </a:p>
      </dgm:t>
    </dgm:pt>
    <dgm:pt modelId="{E11FD9F6-AC45-42CD-8FFA-4718096ACF5C}" type="parTrans" cxnId="{1BA1B62A-9E79-4FDE-8A6F-643BE07E4AC6}">
      <dgm:prSet/>
      <dgm:spPr/>
      <dgm:t>
        <a:bodyPr/>
        <a:lstStyle/>
        <a:p>
          <a:endParaRPr lang="it-IT"/>
        </a:p>
      </dgm:t>
    </dgm:pt>
    <dgm:pt modelId="{478915CF-3A24-4EBA-B7F3-EF0445001CA1}" type="sibTrans" cxnId="{1BA1B62A-9E79-4FDE-8A6F-643BE07E4AC6}">
      <dgm:prSet/>
      <dgm:spPr/>
      <dgm:t>
        <a:bodyPr/>
        <a:lstStyle/>
        <a:p>
          <a:endParaRPr lang="it-IT"/>
        </a:p>
      </dgm:t>
    </dgm:pt>
    <dgm:pt modelId="{19AA70E1-D569-4FD6-A9F6-9B757C5E667B}">
      <dgm:prSet phldrT="[Testo]"/>
      <dgm:spPr/>
      <dgm:t>
        <a:bodyPr/>
        <a:lstStyle/>
        <a:p>
          <a:r>
            <a:rPr lang="it-IT" dirty="0"/>
            <a:t>Iraq</a:t>
          </a:r>
        </a:p>
      </dgm:t>
    </dgm:pt>
    <dgm:pt modelId="{5A8F980F-3EAF-4873-96DE-40A7EE42D762}" type="parTrans" cxnId="{A7398298-6FB5-460C-83BA-9A40FC853B65}">
      <dgm:prSet/>
      <dgm:spPr/>
      <dgm:t>
        <a:bodyPr/>
        <a:lstStyle/>
        <a:p>
          <a:endParaRPr lang="it-IT"/>
        </a:p>
      </dgm:t>
    </dgm:pt>
    <dgm:pt modelId="{FB60E422-18C3-4C32-AE67-27505D4DB1D6}" type="sibTrans" cxnId="{A7398298-6FB5-460C-83BA-9A40FC853B65}">
      <dgm:prSet/>
      <dgm:spPr/>
      <dgm:t>
        <a:bodyPr/>
        <a:lstStyle/>
        <a:p>
          <a:endParaRPr lang="it-IT"/>
        </a:p>
      </dgm:t>
    </dgm:pt>
    <dgm:pt modelId="{2611C404-3B4F-448E-8895-E75BFFFFC30C}">
      <dgm:prSet phldrT="[Testo]"/>
      <dgm:spPr/>
      <dgm:t>
        <a:bodyPr/>
        <a:lstStyle/>
        <a:p>
          <a:r>
            <a:rPr lang="it-IT" dirty="0"/>
            <a:t>Iran</a:t>
          </a:r>
        </a:p>
      </dgm:t>
    </dgm:pt>
    <dgm:pt modelId="{CCC32D10-9B76-4466-97CE-458620F29CC7}" type="parTrans" cxnId="{9B8702FF-C181-4B5F-96B3-68F3562A5389}">
      <dgm:prSet/>
      <dgm:spPr/>
      <dgm:t>
        <a:bodyPr/>
        <a:lstStyle/>
        <a:p>
          <a:endParaRPr lang="it-IT"/>
        </a:p>
      </dgm:t>
    </dgm:pt>
    <dgm:pt modelId="{A3786ABE-9CF6-46F3-9F3D-8D1B75CA23C6}" type="sibTrans" cxnId="{9B8702FF-C181-4B5F-96B3-68F3562A5389}">
      <dgm:prSet/>
      <dgm:spPr/>
      <dgm:t>
        <a:bodyPr/>
        <a:lstStyle/>
        <a:p>
          <a:endParaRPr lang="it-IT"/>
        </a:p>
      </dgm:t>
    </dgm:pt>
    <dgm:pt modelId="{43F1E04F-84C9-4D55-B271-C1CCB46F03F9}" type="pres">
      <dgm:prSet presAssocID="{E1078A86-205C-4897-AB4C-1DD382D84DE5}" presName="diagram" presStyleCnt="0">
        <dgm:presLayoutVars>
          <dgm:dir/>
          <dgm:resizeHandles val="exact"/>
        </dgm:presLayoutVars>
      </dgm:prSet>
      <dgm:spPr/>
    </dgm:pt>
    <dgm:pt modelId="{5D765BD2-FC4A-4C71-99AB-0307E163A7B8}" type="pres">
      <dgm:prSet presAssocID="{8A963FF2-1745-4571-9F0B-1E0D24E7F9F5}" presName="node" presStyleLbl="node1" presStyleIdx="0" presStyleCnt="4">
        <dgm:presLayoutVars>
          <dgm:bulletEnabled val="1"/>
        </dgm:presLayoutVars>
      </dgm:prSet>
      <dgm:spPr/>
    </dgm:pt>
    <dgm:pt modelId="{F5A713DD-ADF5-44FF-BDE2-EA9FB53CA2D7}" type="pres">
      <dgm:prSet presAssocID="{0A0B2601-3BC1-4121-9DB4-EB8B8C9F36F6}" presName="sibTrans" presStyleCnt="0"/>
      <dgm:spPr/>
    </dgm:pt>
    <dgm:pt modelId="{5E33D0AA-53E6-43ED-A383-B66F1A2FDF2E}" type="pres">
      <dgm:prSet presAssocID="{0D9C1A23-D209-4E5F-95B4-4DFF2A579222}" presName="node" presStyleLbl="node1" presStyleIdx="1" presStyleCnt="4">
        <dgm:presLayoutVars>
          <dgm:bulletEnabled val="1"/>
        </dgm:presLayoutVars>
      </dgm:prSet>
      <dgm:spPr/>
    </dgm:pt>
    <dgm:pt modelId="{929A747D-BC7A-4ED7-A7BF-F69DCAD30857}" type="pres">
      <dgm:prSet presAssocID="{478915CF-3A24-4EBA-B7F3-EF0445001CA1}" presName="sibTrans" presStyleCnt="0"/>
      <dgm:spPr/>
    </dgm:pt>
    <dgm:pt modelId="{FB5118D7-6904-4ABA-A567-D768594A4AE8}" type="pres">
      <dgm:prSet presAssocID="{19AA70E1-D569-4FD6-A9F6-9B757C5E667B}" presName="node" presStyleLbl="node1" presStyleIdx="2" presStyleCnt="4">
        <dgm:presLayoutVars>
          <dgm:bulletEnabled val="1"/>
        </dgm:presLayoutVars>
      </dgm:prSet>
      <dgm:spPr/>
    </dgm:pt>
    <dgm:pt modelId="{B8EC165B-0E8A-4A27-B28B-D5D0A367D66B}" type="pres">
      <dgm:prSet presAssocID="{FB60E422-18C3-4C32-AE67-27505D4DB1D6}" presName="sibTrans" presStyleCnt="0"/>
      <dgm:spPr/>
    </dgm:pt>
    <dgm:pt modelId="{7C3F2F61-CEEC-4B2E-8BF5-1452E369FEE8}" type="pres">
      <dgm:prSet presAssocID="{2611C404-3B4F-448E-8895-E75BFFFFC30C}" presName="node" presStyleLbl="node1" presStyleIdx="3" presStyleCnt="4">
        <dgm:presLayoutVars>
          <dgm:bulletEnabled val="1"/>
        </dgm:presLayoutVars>
      </dgm:prSet>
      <dgm:spPr/>
    </dgm:pt>
  </dgm:ptLst>
  <dgm:cxnLst>
    <dgm:cxn modelId="{4D7C7C19-9724-4275-8C49-14209B449F47}" srcId="{E1078A86-205C-4897-AB4C-1DD382D84DE5}" destId="{8A963FF2-1745-4571-9F0B-1E0D24E7F9F5}" srcOrd="0" destOrd="0" parTransId="{A214CA4E-07EA-49D9-A916-746DEC971145}" sibTransId="{0A0B2601-3BC1-4121-9DB4-EB8B8C9F36F6}"/>
    <dgm:cxn modelId="{1BA1B62A-9E79-4FDE-8A6F-643BE07E4AC6}" srcId="{E1078A86-205C-4897-AB4C-1DD382D84DE5}" destId="{0D9C1A23-D209-4E5F-95B4-4DFF2A579222}" srcOrd="1" destOrd="0" parTransId="{E11FD9F6-AC45-42CD-8FFA-4718096ACF5C}" sibTransId="{478915CF-3A24-4EBA-B7F3-EF0445001CA1}"/>
    <dgm:cxn modelId="{A601F63D-F2EA-434F-BDE8-C0AF9525D3C8}" type="presOf" srcId="{0D9C1A23-D209-4E5F-95B4-4DFF2A579222}" destId="{5E33D0AA-53E6-43ED-A383-B66F1A2FDF2E}" srcOrd="0" destOrd="0" presId="urn:microsoft.com/office/officeart/2005/8/layout/default"/>
    <dgm:cxn modelId="{55878465-2FF9-49C6-AC2B-193E97AC2E32}" type="presOf" srcId="{E1078A86-205C-4897-AB4C-1DD382D84DE5}" destId="{43F1E04F-84C9-4D55-B271-C1CCB46F03F9}" srcOrd="0" destOrd="0" presId="urn:microsoft.com/office/officeart/2005/8/layout/default"/>
    <dgm:cxn modelId="{EF9B9852-57E3-4CC4-817C-C0F48217E1A6}" type="presOf" srcId="{19AA70E1-D569-4FD6-A9F6-9B757C5E667B}" destId="{FB5118D7-6904-4ABA-A567-D768594A4AE8}" srcOrd="0" destOrd="0" presId="urn:microsoft.com/office/officeart/2005/8/layout/default"/>
    <dgm:cxn modelId="{D076CA82-1BD1-4D58-93F6-35F53E744A15}" type="presOf" srcId="{2611C404-3B4F-448E-8895-E75BFFFFC30C}" destId="{7C3F2F61-CEEC-4B2E-8BF5-1452E369FEE8}" srcOrd="0" destOrd="0" presId="urn:microsoft.com/office/officeart/2005/8/layout/default"/>
    <dgm:cxn modelId="{A7398298-6FB5-460C-83BA-9A40FC853B65}" srcId="{E1078A86-205C-4897-AB4C-1DD382D84DE5}" destId="{19AA70E1-D569-4FD6-A9F6-9B757C5E667B}" srcOrd="2" destOrd="0" parTransId="{5A8F980F-3EAF-4873-96DE-40A7EE42D762}" sibTransId="{FB60E422-18C3-4C32-AE67-27505D4DB1D6}"/>
    <dgm:cxn modelId="{50E1D9B0-2668-4C83-A145-3CA96E3C5B48}" type="presOf" srcId="{8A963FF2-1745-4571-9F0B-1E0D24E7F9F5}" destId="{5D765BD2-FC4A-4C71-99AB-0307E163A7B8}" srcOrd="0" destOrd="0" presId="urn:microsoft.com/office/officeart/2005/8/layout/default"/>
    <dgm:cxn modelId="{9B8702FF-C181-4B5F-96B3-68F3562A5389}" srcId="{E1078A86-205C-4897-AB4C-1DD382D84DE5}" destId="{2611C404-3B4F-448E-8895-E75BFFFFC30C}" srcOrd="3" destOrd="0" parTransId="{CCC32D10-9B76-4466-97CE-458620F29CC7}" sibTransId="{A3786ABE-9CF6-46F3-9F3D-8D1B75CA23C6}"/>
    <dgm:cxn modelId="{735D53EA-FD5E-49D9-871A-377EDFE4691E}" type="presParOf" srcId="{43F1E04F-84C9-4D55-B271-C1CCB46F03F9}" destId="{5D765BD2-FC4A-4C71-99AB-0307E163A7B8}" srcOrd="0" destOrd="0" presId="urn:microsoft.com/office/officeart/2005/8/layout/default"/>
    <dgm:cxn modelId="{1ED60080-628D-4EB4-9998-980327F21E45}" type="presParOf" srcId="{43F1E04F-84C9-4D55-B271-C1CCB46F03F9}" destId="{F5A713DD-ADF5-44FF-BDE2-EA9FB53CA2D7}" srcOrd="1" destOrd="0" presId="urn:microsoft.com/office/officeart/2005/8/layout/default"/>
    <dgm:cxn modelId="{EBCEDEBD-D76B-4EFE-87FB-F18837BB881D}" type="presParOf" srcId="{43F1E04F-84C9-4D55-B271-C1CCB46F03F9}" destId="{5E33D0AA-53E6-43ED-A383-B66F1A2FDF2E}" srcOrd="2" destOrd="0" presId="urn:microsoft.com/office/officeart/2005/8/layout/default"/>
    <dgm:cxn modelId="{CDEEFC43-0C83-4632-B43E-2E00A83BC16B}" type="presParOf" srcId="{43F1E04F-84C9-4D55-B271-C1CCB46F03F9}" destId="{929A747D-BC7A-4ED7-A7BF-F69DCAD30857}" srcOrd="3" destOrd="0" presId="urn:microsoft.com/office/officeart/2005/8/layout/default"/>
    <dgm:cxn modelId="{C9056E67-5BE7-4DBC-B4EC-DFA1DB2EA127}" type="presParOf" srcId="{43F1E04F-84C9-4D55-B271-C1CCB46F03F9}" destId="{FB5118D7-6904-4ABA-A567-D768594A4AE8}" srcOrd="4" destOrd="0" presId="urn:microsoft.com/office/officeart/2005/8/layout/default"/>
    <dgm:cxn modelId="{49FF8117-BADF-4ABD-9D8F-58141867BFAA}" type="presParOf" srcId="{43F1E04F-84C9-4D55-B271-C1CCB46F03F9}" destId="{B8EC165B-0E8A-4A27-B28B-D5D0A367D66B}" srcOrd="5" destOrd="0" presId="urn:microsoft.com/office/officeart/2005/8/layout/default"/>
    <dgm:cxn modelId="{3FF1DA9F-105F-482D-ABB6-B3787B8255E9}" type="presParOf" srcId="{43F1E04F-84C9-4D55-B271-C1CCB46F03F9}" destId="{7C3F2F61-CEEC-4B2E-8BF5-1452E369FEE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60D261-6EA6-4211-8D2E-F8D0D64B3FC8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0C08281F-1394-4DCF-957C-327D99E505D2}">
      <dgm:prSet phldrT="[Testo]"/>
      <dgm:spPr/>
      <dgm:t>
        <a:bodyPr/>
        <a:lstStyle/>
        <a:p>
          <a:r>
            <a:rPr lang="it-IT" dirty="0"/>
            <a:t>Iraq</a:t>
          </a:r>
        </a:p>
      </dgm:t>
    </dgm:pt>
    <dgm:pt modelId="{96DEE6C0-F81D-42A5-AD76-9EA241ADE8B2}" type="parTrans" cxnId="{F2E71144-EA25-497E-8FD9-4CD77FBCB791}">
      <dgm:prSet/>
      <dgm:spPr/>
      <dgm:t>
        <a:bodyPr/>
        <a:lstStyle/>
        <a:p>
          <a:endParaRPr lang="it-IT"/>
        </a:p>
      </dgm:t>
    </dgm:pt>
    <dgm:pt modelId="{60F21DB1-45F7-4323-8C55-45EC736CE952}" type="sibTrans" cxnId="{F2E71144-EA25-497E-8FD9-4CD77FBCB791}">
      <dgm:prSet/>
      <dgm:spPr/>
      <dgm:t>
        <a:bodyPr/>
        <a:lstStyle/>
        <a:p>
          <a:endParaRPr lang="it-IT"/>
        </a:p>
      </dgm:t>
    </dgm:pt>
    <dgm:pt modelId="{6D0F5F14-F1C7-47DE-BEF0-A6D4018A12EA}">
      <dgm:prSet phldrT="[Testo]"/>
      <dgm:spPr/>
      <dgm:t>
        <a:bodyPr/>
        <a:lstStyle/>
        <a:p>
          <a:r>
            <a:rPr lang="it-IT" dirty="0"/>
            <a:t>Libya</a:t>
          </a:r>
        </a:p>
      </dgm:t>
    </dgm:pt>
    <dgm:pt modelId="{989CD416-9718-4DD4-8284-98B7A60E41AE}" type="parTrans" cxnId="{8116A5AD-A1DE-4AB6-A6B9-4D9BEFAFFBEC}">
      <dgm:prSet/>
      <dgm:spPr/>
      <dgm:t>
        <a:bodyPr/>
        <a:lstStyle/>
        <a:p>
          <a:endParaRPr lang="it-IT"/>
        </a:p>
      </dgm:t>
    </dgm:pt>
    <dgm:pt modelId="{5E6102DC-2C46-4A59-AB7C-A4D619027914}" type="sibTrans" cxnId="{8116A5AD-A1DE-4AB6-A6B9-4D9BEFAFFBEC}">
      <dgm:prSet/>
      <dgm:spPr/>
      <dgm:t>
        <a:bodyPr/>
        <a:lstStyle/>
        <a:p>
          <a:endParaRPr lang="it-IT"/>
        </a:p>
      </dgm:t>
    </dgm:pt>
    <dgm:pt modelId="{0938A7F2-6B53-4FE6-A8E0-5DF70554FA1D}">
      <dgm:prSet phldrT="[Testo]"/>
      <dgm:spPr/>
      <dgm:t>
        <a:bodyPr/>
        <a:lstStyle/>
        <a:p>
          <a:r>
            <a:rPr lang="it-IT" dirty="0"/>
            <a:t>Iran</a:t>
          </a:r>
        </a:p>
      </dgm:t>
    </dgm:pt>
    <dgm:pt modelId="{03D26469-98E2-4BFB-88CB-506466CF6AE0}" type="parTrans" cxnId="{F51F0A35-32EA-470F-AD2D-64DD3542DBD5}">
      <dgm:prSet/>
      <dgm:spPr/>
      <dgm:t>
        <a:bodyPr/>
        <a:lstStyle/>
        <a:p>
          <a:endParaRPr lang="it-IT"/>
        </a:p>
      </dgm:t>
    </dgm:pt>
    <dgm:pt modelId="{3AB52693-32A8-4E53-8901-87989073AA9C}" type="sibTrans" cxnId="{F51F0A35-32EA-470F-AD2D-64DD3542DBD5}">
      <dgm:prSet/>
      <dgm:spPr/>
      <dgm:t>
        <a:bodyPr/>
        <a:lstStyle/>
        <a:p>
          <a:endParaRPr lang="it-IT"/>
        </a:p>
      </dgm:t>
    </dgm:pt>
    <dgm:pt modelId="{B03F1809-63B3-4A50-8146-CBA40AAFCCD9}">
      <dgm:prSet phldrT="[Testo]"/>
      <dgm:spPr/>
      <dgm:t>
        <a:bodyPr/>
        <a:lstStyle/>
        <a:p>
          <a:r>
            <a:rPr lang="it-IT" dirty="0"/>
            <a:t>Cash</a:t>
          </a:r>
        </a:p>
      </dgm:t>
    </dgm:pt>
    <dgm:pt modelId="{78DB17C2-274A-4B28-9A6A-62B5266359A9}" type="parTrans" cxnId="{69B11CFC-CA8A-4EC6-BDC9-B54BD5111567}">
      <dgm:prSet/>
      <dgm:spPr/>
      <dgm:t>
        <a:bodyPr/>
        <a:lstStyle/>
        <a:p>
          <a:endParaRPr lang="it-IT"/>
        </a:p>
      </dgm:t>
    </dgm:pt>
    <dgm:pt modelId="{7EC82A8D-35CA-42D4-9B4E-62B8A7AA2BF4}" type="sibTrans" cxnId="{69B11CFC-CA8A-4EC6-BDC9-B54BD5111567}">
      <dgm:prSet/>
      <dgm:spPr/>
      <dgm:t>
        <a:bodyPr/>
        <a:lstStyle/>
        <a:p>
          <a:endParaRPr lang="it-IT"/>
        </a:p>
      </dgm:t>
    </dgm:pt>
    <dgm:pt modelId="{ED0C3695-B881-4092-951F-6C6309FBE9C1}">
      <dgm:prSet phldrT="[Testo]"/>
      <dgm:spPr/>
      <dgm:t>
        <a:bodyPr/>
        <a:lstStyle/>
        <a:p>
          <a:r>
            <a:rPr lang="it-IT" dirty="0"/>
            <a:t>China</a:t>
          </a:r>
        </a:p>
      </dgm:t>
    </dgm:pt>
    <dgm:pt modelId="{C36EACC1-682C-41C9-8C78-7DAD1D2FC287}" type="sibTrans" cxnId="{54A32561-203A-46D8-98E8-F50C9D0D1044}">
      <dgm:prSet/>
      <dgm:spPr/>
      <dgm:t>
        <a:bodyPr/>
        <a:lstStyle/>
        <a:p>
          <a:endParaRPr lang="it-IT"/>
        </a:p>
      </dgm:t>
    </dgm:pt>
    <dgm:pt modelId="{98C5A17F-67F1-461F-8F45-0352FDD44374}" type="parTrans" cxnId="{54A32561-203A-46D8-98E8-F50C9D0D1044}">
      <dgm:prSet/>
      <dgm:spPr/>
      <dgm:t>
        <a:bodyPr/>
        <a:lstStyle/>
        <a:p>
          <a:endParaRPr lang="it-IT"/>
        </a:p>
      </dgm:t>
    </dgm:pt>
    <dgm:pt modelId="{3513BBDA-28CC-4859-BE0F-FDEA0505EC41}">
      <dgm:prSet phldrT="[Testo]"/>
      <dgm:spPr/>
      <dgm:t>
        <a:bodyPr/>
        <a:lstStyle/>
        <a:p>
          <a:r>
            <a:rPr lang="en-US" b="0" i="0" u="none" dirty="0" err="1"/>
            <a:t>Islamic_State_of_Iraq_and_Levant</a:t>
          </a:r>
          <a:endParaRPr lang="it-IT" dirty="0"/>
        </a:p>
      </dgm:t>
    </dgm:pt>
    <dgm:pt modelId="{5A74C88B-1403-4345-9C5F-D4EE4D98237F}" type="sibTrans" cxnId="{64CA9B76-347B-446A-A5CC-D8EF9A3166CC}">
      <dgm:prSet/>
      <dgm:spPr/>
      <dgm:t>
        <a:bodyPr/>
        <a:lstStyle/>
        <a:p>
          <a:endParaRPr lang="it-IT"/>
        </a:p>
      </dgm:t>
    </dgm:pt>
    <dgm:pt modelId="{B42032E0-4873-4AB9-9A87-91CD120AAEAC}" type="parTrans" cxnId="{64CA9B76-347B-446A-A5CC-D8EF9A3166CC}">
      <dgm:prSet/>
      <dgm:spPr/>
      <dgm:t>
        <a:bodyPr/>
        <a:lstStyle/>
        <a:p>
          <a:endParaRPr lang="it-IT"/>
        </a:p>
      </dgm:t>
    </dgm:pt>
    <dgm:pt modelId="{FA5D3CD1-F8DC-4913-9D52-5F8AC97585F6}">
      <dgm:prSet phldrT="[Testo]"/>
      <dgm:spPr/>
      <dgm:t>
        <a:bodyPr/>
        <a:lstStyle/>
        <a:p>
          <a:r>
            <a:rPr lang="it-IT" dirty="0"/>
            <a:t>Russia</a:t>
          </a:r>
        </a:p>
      </dgm:t>
    </dgm:pt>
    <dgm:pt modelId="{8AC470A3-E46E-41A3-9F89-A90ACCC2AA29}" type="parTrans" cxnId="{ECBB2C03-C89A-43AB-AC1B-D685AD041F7A}">
      <dgm:prSet/>
      <dgm:spPr/>
      <dgm:t>
        <a:bodyPr/>
        <a:lstStyle/>
        <a:p>
          <a:endParaRPr lang="it-IT"/>
        </a:p>
      </dgm:t>
    </dgm:pt>
    <dgm:pt modelId="{CBB3C91B-974A-45E9-AEF8-561B8A318A65}" type="sibTrans" cxnId="{ECBB2C03-C89A-43AB-AC1B-D685AD041F7A}">
      <dgm:prSet/>
      <dgm:spPr/>
      <dgm:t>
        <a:bodyPr/>
        <a:lstStyle/>
        <a:p>
          <a:endParaRPr lang="it-IT"/>
        </a:p>
      </dgm:t>
    </dgm:pt>
    <dgm:pt modelId="{E9F1CE56-2145-4B18-94AE-8CDE8248B4F3}">
      <dgm:prSet phldrT="[Testo]"/>
      <dgm:spPr/>
      <dgm:t>
        <a:bodyPr/>
        <a:lstStyle/>
        <a:p>
          <a:r>
            <a:rPr lang="it-IT" dirty="0"/>
            <a:t>Crimea</a:t>
          </a:r>
        </a:p>
      </dgm:t>
    </dgm:pt>
    <dgm:pt modelId="{0C0307F9-C691-46D4-B639-03F66A8DFDD2}" type="parTrans" cxnId="{91F45016-9959-4D27-856E-6DC5425BF987}">
      <dgm:prSet/>
      <dgm:spPr/>
      <dgm:t>
        <a:bodyPr/>
        <a:lstStyle/>
        <a:p>
          <a:endParaRPr lang="it-IT"/>
        </a:p>
      </dgm:t>
    </dgm:pt>
    <dgm:pt modelId="{E3DB2318-05DC-4DB6-80F3-A27F7F59B92A}" type="sibTrans" cxnId="{91F45016-9959-4D27-856E-6DC5425BF987}">
      <dgm:prSet/>
      <dgm:spPr/>
      <dgm:t>
        <a:bodyPr/>
        <a:lstStyle/>
        <a:p>
          <a:endParaRPr lang="it-IT"/>
        </a:p>
      </dgm:t>
    </dgm:pt>
    <dgm:pt modelId="{253F8740-8756-454C-A645-8652280EBB7A}">
      <dgm:prSet phldrT="[Testo]"/>
      <dgm:spPr/>
      <dgm:t>
        <a:bodyPr/>
        <a:lstStyle/>
        <a:p>
          <a:r>
            <a:rPr lang="it-IT" dirty="0"/>
            <a:t>United States</a:t>
          </a:r>
        </a:p>
      </dgm:t>
    </dgm:pt>
    <dgm:pt modelId="{4C8A141E-FAFE-4CCE-AD09-05BF723BE7BB}" type="parTrans" cxnId="{D2F7F155-17A8-4BA4-BA17-A6C8E368DD2E}">
      <dgm:prSet/>
      <dgm:spPr/>
      <dgm:t>
        <a:bodyPr/>
        <a:lstStyle/>
        <a:p>
          <a:endParaRPr lang="it-IT"/>
        </a:p>
      </dgm:t>
    </dgm:pt>
    <dgm:pt modelId="{1019C6B6-0CFD-4FDA-897E-C9CC92DBA5EB}" type="sibTrans" cxnId="{D2F7F155-17A8-4BA4-BA17-A6C8E368DD2E}">
      <dgm:prSet/>
      <dgm:spPr/>
      <dgm:t>
        <a:bodyPr/>
        <a:lstStyle/>
        <a:p>
          <a:endParaRPr lang="it-IT"/>
        </a:p>
      </dgm:t>
    </dgm:pt>
    <dgm:pt modelId="{5634B96D-7BD1-4DE6-BCF3-E5ACBF6745AC}" type="pres">
      <dgm:prSet presAssocID="{7A60D261-6EA6-4211-8D2E-F8D0D64B3FC8}" presName="Name0" presStyleCnt="0">
        <dgm:presLayoutVars>
          <dgm:dir/>
          <dgm:animLvl val="lvl"/>
          <dgm:resizeHandles val="exact"/>
        </dgm:presLayoutVars>
      </dgm:prSet>
      <dgm:spPr/>
    </dgm:pt>
    <dgm:pt modelId="{1DEA4161-C1F8-47B9-A81F-3A96EF789684}" type="pres">
      <dgm:prSet presAssocID="{ED0C3695-B881-4092-951F-6C6309FBE9C1}" presName="linNode" presStyleCnt="0"/>
      <dgm:spPr/>
    </dgm:pt>
    <dgm:pt modelId="{9796B469-7C9E-4EEA-85C6-5A3C4DC80E85}" type="pres">
      <dgm:prSet presAssocID="{ED0C3695-B881-4092-951F-6C6309FBE9C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6FEB09C-A91C-4CD6-8509-EB79BD9AAB57}" type="pres">
      <dgm:prSet presAssocID="{ED0C3695-B881-4092-951F-6C6309FBE9C1}" presName="descendantText" presStyleLbl="alignAccFollowNode1" presStyleIdx="0" presStyleCnt="4">
        <dgm:presLayoutVars>
          <dgm:bulletEnabled val="1"/>
        </dgm:presLayoutVars>
      </dgm:prSet>
      <dgm:spPr/>
    </dgm:pt>
    <dgm:pt modelId="{11752C2E-BB29-48F7-9F65-72808611D6BA}" type="pres">
      <dgm:prSet presAssocID="{C36EACC1-682C-41C9-8C78-7DAD1D2FC287}" presName="sp" presStyleCnt="0"/>
      <dgm:spPr/>
    </dgm:pt>
    <dgm:pt modelId="{4C49CAB5-D63F-410F-845E-5AA6C9AE6750}" type="pres">
      <dgm:prSet presAssocID="{FA5D3CD1-F8DC-4913-9D52-5F8AC97585F6}" presName="linNode" presStyleCnt="0"/>
      <dgm:spPr/>
    </dgm:pt>
    <dgm:pt modelId="{DB8900EC-A53B-4A39-A910-E702E9C3DE04}" type="pres">
      <dgm:prSet presAssocID="{FA5D3CD1-F8DC-4913-9D52-5F8AC97585F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085A8BB-9B1E-4CBF-9A57-B47FA5727E15}" type="pres">
      <dgm:prSet presAssocID="{FA5D3CD1-F8DC-4913-9D52-5F8AC97585F6}" presName="descendantText" presStyleLbl="alignAccFollowNode1" presStyleIdx="1" presStyleCnt="4" custLinFactNeighborX="0">
        <dgm:presLayoutVars>
          <dgm:bulletEnabled val="1"/>
        </dgm:presLayoutVars>
      </dgm:prSet>
      <dgm:spPr/>
    </dgm:pt>
    <dgm:pt modelId="{11DB9985-13C2-4DA4-9278-B5CB46975386}" type="pres">
      <dgm:prSet presAssocID="{CBB3C91B-974A-45E9-AEF8-561B8A318A65}" presName="sp" presStyleCnt="0"/>
      <dgm:spPr/>
    </dgm:pt>
    <dgm:pt modelId="{A8860BFF-F932-43B4-9A68-FAB1B853B811}" type="pres">
      <dgm:prSet presAssocID="{0C08281F-1394-4DCF-957C-327D99E505D2}" presName="linNode" presStyleCnt="0"/>
      <dgm:spPr/>
    </dgm:pt>
    <dgm:pt modelId="{12CC78B5-B631-46CA-9405-B709FD66B766}" type="pres">
      <dgm:prSet presAssocID="{0C08281F-1394-4DCF-957C-327D99E505D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2742EC1-2C32-48C5-8656-2AC0E1DE07AD}" type="pres">
      <dgm:prSet presAssocID="{0C08281F-1394-4DCF-957C-327D99E505D2}" presName="descendantText" presStyleLbl="alignAccFollowNode1" presStyleIdx="2" presStyleCnt="4">
        <dgm:presLayoutVars>
          <dgm:bulletEnabled val="1"/>
        </dgm:presLayoutVars>
      </dgm:prSet>
      <dgm:spPr/>
    </dgm:pt>
    <dgm:pt modelId="{398BBEA0-8E82-4964-8C1C-8BCA222FB660}" type="pres">
      <dgm:prSet presAssocID="{60F21DB1-45F7-4323-8C55-45EC736CE952}" presName="sp" presStyleCnt="0"/>
      <dgm:spPr/>
    </dgm:pt>
    <dgm:pt modelId="{3B4BB462-D3BB-47DC-B211-EC7401989699}" type="pres">
      <dgm:prSet presAssocID="{0938A7F2-6B53-4FE6-A8E0-5DF70554FA1D}" presName="linNode" presStyleCnt="0"/>
      <dgm:spPr/>
    </dgm:pt>
    <dgm:pt modelId="{A959FAD0-3D1D-4523-BB7D-D5113C109BDE}" type="pres">
      <dgm:prSet presAssocID="{0938A7F2-6B53-4FE6-A8E0-5DF70554FA1D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82E7E82-06AD-48D7-887B-9921E921D7F2}" type="pres">
      <dgm:prSet presAssocID="{0938A7F2-6B53-4FE6-A8E0-5DF70554FA1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CBB2C03-C89A-43AB-AC1B-D685AD041F7A}" srcId="{7A60D261-6EA6-4211-8D2E-F8D0D64B3FC8}" destId="{FA5D3CD1-F8DC-4913-9D52-5F8AC97585F6}" srcOrd="1" destOrd="0" parTransId="{8AC470A3-E46E-41A3-9F89-A90ACCC2AA29}" sibTransId="{CBB3C91B-974A-45E9-AEF8-561B8A318A65}"/>
    <dgm:cxn modelId="{611A2B0A-2023-4275-81C8-CF0F90190787}" type="presOf" srcId="{0C08281F-1394-4DCF-957C-327D99E505D2}" destId="{12CC78B5-B631-46CA-9405-B709FD66B766}" srcOrd="0" destOrd="0" presId="urn:microsoft.com/office/officeart/2005/8/layout/vList5"/>
    <dgm:cxn modelId="{91F45016-9959-4D27-856E-6DC5425BF987}" srcId="{FA5D3CD1-F8DC-4913-9D52-5F8AC97585F6}" destId="{E9F1CE56-2145-4B18-94AE-8CDE8248B4F3}" srcOrd="0" destOrd="0" parTransId="{0C0307F9-C691-46D4-B639-03F66A8DFDD2}" sibTransId="{E3DB2318-05DC-4DB6-80F3-A27F7F59B92A}"/>
    <dgm:cxn modelId="{582A291B-A893-45A1-883A-09213769A645}" type="presOf" srcId="{3513BBDA-28CC-4859-BE0F-FDEA0505EC41}" destId="{26FEB09C-A91C-4CD6-8509-EB79BD9AAB57}" srcOrd="0" destOrd="0" presId="urn:microsoft.com/office/officeart/2005/8/layout/vList5"/>
    <dgm:cxn modelId="{FBAF2C2A-FEB1-4987-9B22-645F7427A458}" type="presOf" srcId="{ED0C3695-B881-4092-951F-6C6309FBE9C1}" destId="{9796B469-7C9E-4EEA-85C6-5A3C4DC80E85}" srcOrd="0" destOrd="0" presId="urn:microsoft.com/office/officeart/2005/8/layout/vList5"/>
    <dgm:cxn modelId="{29AEDD2C-4D73-474F-8770-CB2245956DB1}" type="presOf" srcId="{E9F1CE56-2145-4B18-94AE-8CDE8248B4F3}" destId="{0085A8BB-9B1E-4CBF-9A57-B47FA5727E15}" srcOrd="0" destOrd="0" presId="urn:microsoft.com/office/officeart/2005/8/layout/vList5"/>
    <dgm:cxn modelId="{F51F0A35-32EA-470F-AD2D-64DD3542DBD5}" srcId="{7A60D261-6EA6-4211-8D2E-F8D0D64B3FC8}" destId="{0938A7F2-6B53-4FE6-A8E0-5DF70554FA1D}" srcOrd="3" destOrd="0" parTransId="{03D26469-98E2-4BFB-88CB-506466CF6AE0}" sibTransId="{3AB52693-32A8-4E53-8901-87989073AA9C}"/>
    <dgm:cxn modelId="{A3B2953D-B36D-4E2F-A2B2-634186A0B0D4}" type="presOf" srcId="{6D0F5F14-F1C7-47DE-BEF0-A6D4018A12EA}" destId="{52742EC1-2C32-48C5-8656-2AC0E1DE07AD}" srcOrd="0" destOrd="0" presId="urn:microsoft.com/office/officeart/2005/8/layout/vList5"/>
    <dgm:cxn modelId="{54A32561-203A-46D8-98E8-F50C9D0D1044}" srcId="{7A60D261-6EA6-4211-8D2E-F8D0D64B3FC8}" destId="{ED0C3695-B881-4092-951F-6C6309FBE9C1}" srcOrd="0" destOrd="0" parTransId="{98C5A17F-67F1-461F-8F45-0352FDD44374}" sibTransId="{C36EACC1-682C-41C9-8C78-7DAD1D2FC287}"/>
    <dgm:cxn modelId="{F2E71144-EA25-497E-8FD9-4CD77FBCB791}" srcId="{7A60D261-6EA6-4211-8D2E-F8D0D64B3FC8}" destId="{0C08281F-1394-4DCF-957C-327D99E505D2}" srcOrd="2" destOrd="0" parTransId="{96DEE6C0-F81D-42A5-AD76-9EA241ADE8B2}" sibTransId="{60F21DB1-45F7-4323-8C55-45EC736CE952}"/>
    <dgm:cxn modelId="{6186EE4B-059B-4D16-93BE-391F9E819E90}" type="presOf" srcId="{FA5D3CD1-F8DC-4913-9D52-5F8AC97585F6}" destId="{DB8900EC-A53B-4A39-A910-E702E9C3DE04}" srcOrd="0" destOrd="0" presId="urn:microsoft.com/office/officeart/2005/8/layout/vList5"/>
    <dgm:cxn modelId="{6E609D4D-D930-43C1-81A5-81C343D95B36}" type="presOf" srcId="{B03F1809-63B3-4A50-8146-CBA40AAFCCD9}" destId="{F82E7E82-06AD-48D7-887B-9921E921D7F2}" srcOrd="0" destOrd="0" presId="urn:microsoft.com/office/officeart/2005/8/layout/vList5"/>
    <dgm:cxn modelId="{A3021D6F-9017-4C6C-93EB-919D701D874D}" type="presOf" srcId="{7A60D261-6EA6-4211-8D2E-F8D0D64B3FC8}" destId="{5634B96D-7BD1-4DE6-BCF3-E5ACBF6745AC}" srcOrd="0" destOrd="0" presId="urn:microsoft.com/office/officeart/2005/8/layout/vList5"/>
    <dgm:cxn modelId="{D2F7F155-17A8-4BA4-BA17-A6C8E368DD2E}" srcId="{0938A7F2-6B53-4FE6-A8E0-5DF70554FA1D}" destId="{253F8740-8756-454C-A645-8652280EBB7A}" srcOrd="1" destOrd="0" parTransId="{4C8A141E-FAFE-4CCE-AD09-05BF723BE7BB}" sibTransId="{1019C6B6-0CFD-4FDA-897E-C9CC92DBA5EB}"/>
    <dgm:cxn modelId="{64CA9B76-347B-446A-A5CC-D8EF9A3166CC}" srcId="{ED0C3695-B881-4092-951F-6C6309FBE9C1}" destId="{3513BBDA-28CC-4859-BE0F-FDEA0505EC41}" srcOrd="0" destOrd="0" parTransId="{B42032E0-4873-4AB9-9A87-91CD120AAEAC}" sibTransId="{5A74C88B-1403-4345-9C5F-D4EE4D98237F}"/>
    <dgm:cxn modelId="{8116A5AD-A1DE-4AB6-A6B9-4D9BEFAFFBEC}" srcId="{0C08281F-1394-4DCF-957C-327D99E505D2}" destId="{6D0F5F14-F1C7-47DE-BEF0-A6D4018A12EA}" srcOrd="0" destOrd="0" parTransId="{989CD416-9718-4DD4-8284-98B7A60E41AE}" sibTransId="{5E6102DC-2C46-4A59-AB7C-A4D619027914}"/>
    <dgm:cxn modelId="{02A62EB2-ED73-47FF-B5FF-70FCFFDBD2F8}" type="presOf" srcId="{253F8740-8756-454C-A645-8652280EBB7A}" destId="{F82E7E82-06AD-48D7-887B-9921E921D7F2}" srcOrd="0" destOrd="1" presId="urn:microsoft.com/office/officeart/2005/8/layout/vList5"/>
    <dgm:cxn modelId="{35536BE9-C6FF-4C37-AB47-7EA4617B8842}" type="presOf" srcId="{0938A7F2-6B53-4FE6-A8E0-5DF70554FA1D}" destId="{A959FAD0-3D1D-4523-BB7D-D5113C109BDE}" srcOrd="0" destOrd="0" presId="urn:microsoft.com/office/officeart/2005/8/layout/vList5"/>
    <dgm:cxn modelId="{69B11CFC-CA8A-4EC6-BDC9-B54BD5111567}" srcId="{0938A7F2-6B53-4FE6-A8E0-5DF70554FA1D}" destId="{B03F1809-63B3-4A50-8146-CBA40AAFCCD9}" srcOrd="0" destOrd="0" parTransId="{78DB17C2-274A-4B28-9A6A-62B5266359A9}" sibTransId="{7EC82A8D-35CA-42D4-9B4E-62B8A7AA2BF4}"/>
    <dgm:cxn modelId="{243724BF-F7AF-4CBF-A79B-6BADD7B5932F}" type="presParOf" srcId="{5634B96D-7BD1-4DE6-BCF3-E5ACBF6745AC}" destId="{1DEA4161-C1F8-47B9-A81F-3A96EF789684}" srcOrd="0" destOrd="0" presId="urn:microsoft.com/office/officeart/2005/8/layout/vList5"/>
    <dgm:cxn modelId="{40B1C24E-2874-41E7-B7A0-930A209B9E75}" type="presParOf" srcId="{1DEA4161-C1F8-47B9-A81F-3A96EF789684}" destId="{9796B469-7C9E-4EEA-85C6-5A3C4DC80E85}" srcOrd="0" destOrd="0" presId="urn:microsoft.com/office/officeart/2005/8/layout/vList5"/>
    <dgm:cxn modelId="{EB5B0A27-3F5E-4766-BE0F-0FE4778F8B38}" type="presParOf" srcId="{1DEA4161-C1F8-47B9-A81F-3A96EF789684}" destId="{26FEB09C-A91C-4CD6-8509-EB79BD9AAB57}" srcOrd="1" destOrd="0" presId="urn:microsoft.com/office/officeart/2005/8/layout/vList5"/>
    <dgm:cxn modelId="{7AFBC5CB-011C-428A-BBFF-BF7942EECC4F}" type="presParOf" srcId="{5634B96D-7BD1-4DE6-BCF3-E5ACBF6745AC}" destId="{11752C2E-BB29-48F7-9F65-72808611D6BA}" srcOrd="1" destOrd="0" presId="urn:microsoft.com/office/officeart/2005/8/layout/vList5"/>
    <dgm:cxn modelId="{A8F32C8E-9E93-4A60-914C-3524CB0ACFD8}" type="presParOf" srcId="{5634B96D-7BD1-4DE6-BCF3-E5ACBF6745AC}" destId="{4C49CAB5-D63F-410F-845E-5AA6C9AE6750}" srcOrd="2" destOrd="0" presId="urn:microsoft.com/office/officeart/2005/8/layout/vList5"/>
    <dgm:cxn modelId="{B9072F57-F1FE-42BB-A1D2-A2F9B001A703}" type="presParOf" srcId="{4C49CAB5-D63F-410F-845E-5AA6C9AE6750}" destId="{DB8900EC-A53B-4A39-A910-E702E9C3DE04}" srcOrd="0" destOrd="0" presId="urn:microsoft.com/office/officeart/2005/8/layout/vList5"/>
    <dgm:cxn modelId="{862B7A09-9231-4B5A-A8DD-5D9CF0853358}" type="presParOf" srcId="{4C49CAB5-D63F-410F-845E-5AA6C9AE6750}" destId="{0085A8BB-9B1E-4CBF-9A57-B47FA5727E15}" srcOrd="1" destOrd="0" presId="urn:microsoft.com/office/officeart/2005/8/layout/vList5"/>
    <dgm:cxn modelId="{7CDB5D11-A44B-44A1-BF8E-ECE013B009B7}" type="presParOf" srcId="{5634B96D-7BD1-4DE6-BCF3-E5ACBF6745AC}" destId="{11DB9985-13C2-4DA4-9278-B5CB46975386}" srcOrd="3" destOrd="0" presId="urn:microsoft.com/office/officeart/2005/8/layout/vList5"/>
    <dgm:cxn modelId="{084F7F5F-D57E-42D4-8437-8A3E5ED417B7}" type="presParOf" srcId="{5634B96D-7BD1-4DE6-BCF3-E5ACBF6745AC}" destId="{A8860BFF-F932-43B4-9A68-FAB1B853B811}" srcOrd="4" destOrd="0" presId="urn:microsoft.com/office/officeart/2005/8/layout/vList5"/>
    <dgm:cxn modelId="{165F4C69-E708-459E-B066-7DB6E6FEC366}" type="presParOf" srcId="{A8860BFF-F932-43B4-9A68-FAB1B853B811}" destId="{12CC78B5-B631-46CA-9405-B709FD66B766}" srcOrd="0" destOrd="0" presId="urn:microsoft.com/office/officeart/2005/8/layout/vList5"/>
    <dgm:cxn modelId="{E2009102-580C-4262-BEF7-701C781C0E4B}" type="presParOf" srcId="{A8860BFF-F932-43B4-9A68-FAB1B853B811}" destId="{52742EC1-2C32-48C5-8656-2AC0E1DE07AD}" srcOrd="1" destOrd="0" presId="urn:microsoft.com/office/officeart/2005/8/layout/vList5"/>
    <dgm:cxn modelId="{7E214ACA-E4C8-4065-8A4D-0325F060355B}" type="presParOf" srcId="{5634B96D-7BD1-4DE6-BCF3-E5ACBF6745AC}" destId="{398BBEA0-8E82-4964-8C1C-8BCA222FB660}" srcOrd="5" destOrd="0" presId="urn:microsoft.com/office/officeart/2005/8/layout/vList5"/>
    <dgm:cxn modelId="{A9BEA447-D813-4CA2-8F47-9587BA64CB9E}" type="presParOf" srcId="{5634B96D-7BD1-4DE6-BCF3-E5ACBF6745AC}" destId="{3B4BB462-D3BB-47DC-B211-EC7401989699}" srcOrd="6" destOrd="0" presId="urn:microsoft.com/office/officeart/2005/8/layout/vList5"/>
    <dgm:cxn modelId="{66BA2D2D-BE12-417E-9A55-2B6378F63531}" type="presParOf" srcId="{3B4BB462-D3BB-47DC-B211-EC7401989699}" destId="{A959FAD0-3D1D-4523-BB7D-D5113C109BDE}" srcOrd="0" destOrd="0" presId="urn:microsoft.com/office/officeart/2005/8/layout/vList5"/>
    <dgm:cxn modelId="{26DB57C2-5150-486D-85A3-C17F11D4A1A2}" type="presParOf" srcId="{3B4BB462-D3BB-47DC-B211-EC7401989699}" destId="{F82E7E82-06AD-48D7-887B-9921E921D7F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60D261-6EA6-4211-8D2E-F8D0D64B3FC8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0C08281F-1394-4DCF-957C-327D99E505D2}">
      <dgm:prSet phldrT="[Testo]"/>
      <dgm:spPr/>
      <dgm:t>
        <a:bodyPr/>
        <a:lstStyle/>
        <a:p>
          <a:r>
            <a:rPr lang="it-IT" dirty="0"/>
            <a:t>Iraq</a:t>
          </a:r>
        </a:p>
      </dgm:t>
    </dgm:pt>
    <dgm:pt modelId="{96DEE6C0-F81D-42A5-AD76-9EA241ADE8B2}" type="parTrans" cxnId="{F2E71144-EA25-497E-8FD9-4CD77FBCB791}">
      <dgm:prSet/>
      <dgm:spPr/>
      <dgm:t>
        <a:bodyPr/>
        <a:lstStyle/>
        <a:p>
          <a:endParaRPr lang="it-IT"/>
        </a:p>
      </dgm:t>
    </dgm:pt>
    <dgm:pt modelId="{60F21DB1-45F7-4323-8C55-45EC736CE952}" type="sibTrans" cxnId="{F2E71144-EA25-497E-8FD9-4CD77FBCB791}">
      <dgm:prSet/>
      <dgm:spPr/>
      <dgm:t>
        <a:bodyPr/>
        <a:lstStyle/>
        <a:p>
          <a:endParaRPr lang="it-IT"/>
        </a:p>
      </dgm:t>
    </dgm:pt>
    <dgm:pt modelId="{6D0F5F14-F1C7-47DE-BEF0-A6D4018A12EA}">
      <dgm:prSet phldrT="[Testo]" custT="1"/>
      <dgm:spPr/>
      <dgm:t>
        <a:bodyPr/>
        <a:lstStyle/>
        <a:p>
          <a:r>
            <a:rPr lang="it-IT" sz="1700" b="0" i="0" u="none" dirty="0"/>
            <a:t>Family</a:t>
          </a:r>
          <a:endParaRPr lang="it-IT" sz="1700" dirty="0"/>
        </a:p>
      </dgm:t>
    </dgm:pt>
    <dgm:pt modelId="{989CD416-9718-4DD4-8284-98B7A60E41AE}" type="parTrans" cxnId="{8116A5AD-A1DE-4AB6-A6B9-4D9BEFAFFBEC}">
      <dgm:prSet/>
      <dgm:spPr/>
      <dgm:t>
        <a:bodyPr/>
        <a:lstStyle/>
        <a:p>
          <a:endParaRPr lang="it-IT"/>
        </a:p>
      </dgm:t>
    </dgm:pt>
    <dgm:pt modelId="{5E6102DC-2C46-4A59-AB7C-A4D619027914}" type="sibTrans" cxnId="{8116A5AD-A1DE-4AB6-A6B9-4D9BEFAFFBEC}">
      <dgm:prSet/>
      <dgm:spPr/>
      <dgm:t>
        <a:bodyPr/>
        <a:lstStyle/>
        <a:p>
          <a:endParaRPr lang="it-IT"/>
        </a:p>
      </dgm:t>
    </dgm:pt>
    <dgm:pt modelId="{0938A7F2-6B53-4FE6-A8E0-5DF70554FA1D}">
      <dgm:prSet phldrT="[Testo]"/>
      <dgm:spPr/>
      <dgm:t>
        <a:bodyPr/>
        <a:lstStyle/>
        <a:p>
          <a:r>
            <a:rPr lang="it-IT" dirty="0"/>
            <a:t>Iran</a:t>
          </a:r>
        </a:p>
      </dgm:t>
    </dgm:pt>
    <dgm:pt modelId="{03D26469-98E2-4BFB-88CB-506466CF6AE0}" type="parTrans" cxnId="{F51F0A35-32EA-470F-AD2D-64DD3542DBD5}">
      <dgm:prSet/>
      <dgm:spPr/>
      <dgm:t>
        <a:bodyPr/>
        <a:lstStyle/>
        <a:p>
          <a:endParaRPr lang="it-IT"/>
        </a:p>
      </dgm:t>
    </dgm:pt>
    <dgm:pt modelId="{3AB52693-32A8-4E53-8901-87989073AA9C}" type="sibTrans" cxnId="{F51F0A35-32EA-470F-AD2D-64DD3542DBD5}">
      <dgm:prSet/>
      <dgm:spPr/>
      <dgm:t>
        <a:bodyPr/>
        <a:lstStyle/>
        <a:p>
          <a:endParaRPr lang="it-IT"/>
        </a:p>
      </dgm:t>
    </dgm:pt>
    <dgm:pt modelId="{B03F1809-63B3-4A50-8146-CBA40AAFCCD9}">
      <dgm:prSet phldrT="[Testo]" custT="1"/>
      <dgm:spPr/>
      <dgm:t>
        <a:bodyPr/>
        <a:lstStyle/>
        <a:p>
          <a:r>
            <a:rPr lang="it-IT" sz="1700" b="0" i="0" u="none" dirty="0"/>
            <a:t>Money </a:t>
          </a:r>
          <a:r>
            <a:rPr lang="it-IT" sz="1700" b="0" i="0" u="none" dirty="0" err="1"/>
            <a:t>laundering</a:t>
          </a:r>
          <a:endParaRPr lang="it-IT" sz="1700" dirty="0"/>
        </a:p>
      </dgm:t>
    </dgm:pt>
    <dgm:pt modelId="{78DB17C2-274A-4B28-9A6A-62B5266359A9}" type="parTrans" cxnId="{69B11CFC-CA8A-4EC6-BDC9-B54BD5111567}">
      <dgm:prSet/>
      <dgm:spPr/>
      <dgm:t>
        <a:bodyPr/>
        <a:lstStyle/>
        <a:p>
          <a:endParaRPr lang="it-IT"/>
        </a:p>
      </dgm:t>
    </dgm:pt>
    <dgm:pt modelId="{7EC82A8D-35CA-42D4-9B4E-62B8A7AA2BF4}" type="sibTrans" cxnId="{69B11CFC-CA8A-4EC6-BDC9-B54BD5111567}">
      <dgm:prSet/>
      <dgm:spPr/>
      <dgm:t>
        <a:bodyPr/>
        <a:lstStyle/>
        <a:p>
          <a:endParaRPr lang="it-IT"/>
        </a:p>
      </dgm:t>
    </dgm:pt>
    <dgm:pt modelId="{ED0C3695-B881-4092-951F-6C6309FBE9C1}">
      <dgm:prSet phldrT="[Testo]"/>
      <dgm:spPr/>
      <dgm:t>
        <a:bodyPr/>
        <a:lstStyle/>
        <a:p>
          <a:r>
            <a:rPr lang="it-IT" dirty="0"/>
            <a:t>China</a:t>
          </a:r>
        </a:p>
      </dgm:t>
    </dgm:pt>
    <dgm:pt modelId="{C36EACC1-682C-41C9-8C78-7DAD1D2FC287}" type="sibTrans" cxnId="{54A32561-203A-46D8-98E8-F50C9D0D1044}">
      <dgm:prSet/>
      <dgm:spPr/>
      <dgm:t>
        <a:bodyPr/>
        <a:lstStyle/>
        <a:p>
          <a:endParaRPr lang="it-IT"/>
        </a:p>
      </dgm:t>
    </dgm:pt>
    <dgm:pt modelId="{98C5A17F-67F1-461F-8F45-0352FDD44374}" type="parTrans" cxnId="{54A32561-203A-46D8-98E8-F50C9D0D1044}">
      <dgm:prSet/>
      <dgm:spPr/>
      <dgm:t>
        <a:bodyPr/>
        <a:lstStyle/>
        <a:p>
          <a:endParaRPr lang="it-IT"/>
        </a:p>
      </dgm:t>
    </dgm:pt>
    <dgm:pt modelId="{3513BBDA-28CC-4859-BE0F-FDEA0505EC41}">
      <dgm:prSet phldrT="[Testo]" custT="1"/>
      <dgm:spPr/>
      <dgm:t>
        <a:bodyPr/>
        <a:lstStyle/>
        <a:p>
          <a:r>
            <a:rPr lang="it-IT" sz="1700" b="0" i="0" u="none"/>
            <a:t>Vietnam </a:t>
          </a:r>
          <a:endParaRPr lang="it-IT" sz="1700" dirty="0"/>
        </a:p>
      </dgm:t>
    </dgm:pt>
    <dgm:pt modelId="{5A74C88B-1403-4345-9C5F-D4EE4D98237F}" type="sibTrans" cxnId="{64CA9B76-347B-446A-A5CC-D8EF9A3166CC}">
      <dgm:prSet/>
      <dgm:spPr/>
      <dgm:t>
        <a:bodyPr/>
        <a:lstStyle/>
        <a:p>
          <a:endParaRPr lang="it-IT"/>
        </a:p>
      </dgm:t>
    </dgm:pt>
    <dgm:pt modelId="{B42032E0-4873-4AB9-9A87-91CD120AAEAC}" type="parTrans" cxnId="{64CA9B76-347B-446A-A5CC-D8EF9A3166CC}">
      <dgm:prSet/>
      <dgm:spPr/>
      <dgm:t>
        <a:bodyPr/>
        <a:lstStyle/>
        <a:p>
          <a:endParaRPr lang="it-IT"/>
        </a:p>
      </dgm:t>
    </dgm:pt>
    <dgm:pt modelId="{FA5D3CD1-F8DC-4913-9D52-5F8AC97585F6}">
      <dgm:prSet phldrT="[Testo]"/>
      <dgm:spPr/>
      <dgm:t>
        <a:bodyPr/>
        <a:lstStyle/>
        <a:p>
          <a:r>
            <a:rPr lang="it-IT" dirty="0"/>
            <a:t>Russia</a:t>
          </a:r>
        </a:p>
      </dgm:t>
    </dgm:pt>
    <dgm:pt modelId="{8AC470A3-E46E-41A3-9F89-A90ACCC2AA29}" type="parTrans" cxnId="{ECBB2C03-C89A-43AB-AC1B-D685AD041F7A}">
      <dgm:prSet/>
      <dgm:spPr/>
      <dgm:t>
        <a:bodyPr/>
        <a:lstStyle/>
        <a:p>
          <a:endParaRPr lang="it-IT"/>
        </a:p>
      </dgm:t>
    </dgm:pt>
    <dgm:pt modelId="{CBB3C91B-974A-45E9-AEF8-561B8A318A65}" type="sibTrans" cxnId="{ECBB2C03-C89A-43AB-AC1B-D685AD041F7A}">
      <dgm:prSet/>
      <dgm:spPr/>
      <dgm:t>
        <a:bodyPr/>
        <a:lstStyle/>
        <a:p>
          <a:endParaRPr lang="it-IT"/>
        </a:p>
      </dgm:t>
    </dgm:pt>
    <dgm:pt modelId="{E9F1CE56-2145-4B18-94AE-8CDE8248B4F3}">
      <dgm:prSet phldrT="[Testo]" custT="1"/>
      <dgm:spPr/>
      <dgm:t>
        <a:bodyPr/>
        <a:lstStyle/>
        <a:p>
          <a:r>
            <a:rPr lang="it-IT" sz="1700" b="0" i="0" u="none"/>
            <a:t>Moscow Kremlin </a:t>
          </a:r>
          <a:endParaRPr lang="it-IT" sz="1700" dirty="0"/>
        </a:p>
      </dgm:t>
    </dgm:pt>
    <dgm:pt modelId="{0C0307F9-C691-46D4-B639-03F66A8DFDD2}" type="parTrans" cxnId="{91F45016-9959-4D27-856E-6DC5425BF987}">
      <dgm:prSet/>
      <dgm:spPr/>
      <dgm:t>
        <a:bodyPr/>
        <a:lstStyle/>
        <a:p>
          <a:endParaRPr lang="it-IT"/>
        </a:p>
      </dgm:t>
    </dgm:pt>
    <dgm:pt modelId="{E3DB2318-05DC-4DB6-80F3-A27F7F59B92A}" type="sibTrans" cxnId="{91F45016-9959-4D27-856E-6DC5425BF987}">
      <dgm:prSet/>
      <dgm:spPr/>
      <dgm:t>
        <a:bodyPr/>
        <a:lstStyle/>
        <a:p>
          <a:endParaRPr lang="it-IT"/>
        </a:p>
      </dgm:t>
    </dgm:pt>
    <dgm:pt modelId="{5634B96D-7BD1-4DE6-BCF3-E5ACBF6745AC}" type="pres">
      <dgm:prSet presAssocID="{7A60D261-6EA6-4211-8D2E-F8D0D64B3FC8}" presName="Name0" presStyleCnt="0">
        <dgm:presLayoutVars>
          <dgm:dir/>
          <dgm:animLvl val="lvl"/>
          <dgm:resizeHandles val="exact"/>
        </dgm:presLayoutVars>
      </dgm:prSet>
      <dgm:spPr/>
    </dgm:pt>
    <dgm:pt modelId="{1DEA4161-C1F8-47B9-A81F-3A96EF789684}" type="pres">
      <dgm:prSet presAssocID="{ED0C3695-B881-4092-951F-6C6309FBE9C1}" presName="linNode" presStyleCnt="0"/>
      <dgm:spPr/>
    </dgm:pt>
    <dgm:pt modelId="{9796B469-7C9E-4EEA-85C6-5A3C4DC80E85}" type="pres">
      <dgm:prSet presAssocID="{ED0C3695-B881-4092-951F-6C6309FBE9C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6FEB09C-A91C-4CD6-8509-EB79BD9AAB57}" type="pres">
      <dgm:prSet presAssocID="{ED0C3695-B881-4092-951F-6C6309FBE9C1}" presName="descendantText" presStyleLbl="alignAccFollowNode1" presStyleIdx="0" presStyleCnt="4">
        <dgm:presLayoutVars>
          <dgm:bulletEnabled val="1"/>
        </dgm:presLayoutVars>
      </dgm:prSet>
      <dgm:spPr/>
    </dgm:pt>
    <dgm:pt modelId="{11752C2E-BB29-48F7-9F65-72808611D6BA}" type="pres">
      <dgm:prSet presAssocID="{C36EACC1-682C-41C9-8C78-7DAD1D2FC287}" presName="sp" presStyleCnt="0"/>
      <dgm:spPr/>
    </dgm:pt>
    <dgm:pt modelId="{4C49CAB5-D63F-410F-845E-5AA6C9AE6750}" type="pres">
      <dgm:prSet presAssocID="{FA5D3CD1-F8DC-4913-9D52-5F8AC97585F6}" presName="linNode" presStyleCnt="0"/>
      <dgm:spPr/>
    </dgm:pt>
    <dgm:pt modelId="{DB8900EC-A53B-4A39-A910-E702E9C3DE04}" type="pres">
      <dgm:prSet presAssocID="{FA5D3CD1-F8DC-4913-9D52-5F8AC97585F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085A8BB-9B1E-4CBF-9A57-B47FA5727E15}" type="pres">
      <dgm:prSet presAssocID="{FA5D3CD1-F8DC-4913-9D52-5F8AC97585F6}" presName="descendantText" presStyleLbl="alignAccFollowNode1" presStyleIdx="1" presStyleCnt="4" custLinFactNeighborX="0">
        <dgm:presLayoutVars>
          <dgm:bulletEnabled val="1"/>
        </dgm:presLayoutVars>
      </dgm:prSet>
      <dgm:spPr/>
    </dgm:pt>
    <dgm:pt modelId="{11DB9985-13C2-4DA4-9278-B5CB46975386}" type="pres">
      <dgm:prSet presAssocID="{CBB3C91B-974A-45E9-AEF8-561B8A318A65}" presName="sp" presStyleCnt="0"/>
      <dgm:spPr/>
    </dgm:pt>
    <dgm:pt modelId="{A8860BFF-F932-43B4-9A68-FAB1B853B811}" type="pres">
      <dgm:prSet presAssocID="{0C08281F-1394-4DCF-957C-327D99E505D2}" presName="linNode" presStyleCnt="0"/>
      <dgm:spPr/>
    </dgm:pt>
    <dgm:pt modelId="{12CC78B5-B631-46CA-9405-B709FD66B766}" type="pres">
      <dgm:prSet presAssocID="{0C08281F-1394-4DCF-957C-327D99E505D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2742EC1-2C32-48C5-8656-2AC0E1DE07AD}" type="pres">
      <dgm:prSet presAssocID="{0C08281F-1394-4DCF-957C-327D99E505D2}" presName="descendantText" presStyleLbl="alignAccFollowNode1" presStyleIdx="2" presStyleCnt="4">
        <dgm:presLayoutVars>
          <dgm:bulletEnabled val="1"/>
        </dgm:presLayoutVars>
      </dgm:prSet>
      <dgm:spPr/>
    </dgm:pt>
    <dgm:pt modelId="{398BBEA0-8E82-4964-8C1C-8BCA222FB660}" type="pres">
      <dgm:prSet presAssocID="{60F21DB1-45F7-4323-8C55-45EC736CE952}" presName="sp" presStyleCnt="0"/>
      <dgm:spPr/>
    </dgm:pt>
    <dgm:pt modelId="{3B4BB462-D3BB-47DC-B211-EC7401989699}" type="pres">
      <dgm:prSet presAssocID="{0938A7F2-6B53-4FE6-A8E0-5DF70554FA1D}" presName="linNode" presStyleCnt="0"/>
      <dgm:spPr/>
    </dgm:pt>
    <dgm:pt modelId="{A959FAD0-3D1D-4523-BB7D-D5113C109BDE}" type="pres">
      <dgm:prSet presAssocID="{0938A7F2-6B53-4FE6-A8E0-5DF70554FA1D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82E7E82-06AD-48D7-887B-9921E921D7F2}" type="pres">
      <dgm:prSet presAssocID="{0938A7F2-6B53-4FE6-A8E0-5DF70554FA1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CBB2C03-C89A-43AB-AC1B-D685AD041F7A}" srcId="{7A60D261-6EA6-4211-8D2E-F8D0D64B3FC8}" destId="{FA5D3CD1-F8DC-4913-9D52-5F8AC97585F6}" srcOrd="1" destOrd="0" parTransId="{8AC470A3-E46E-41A3-9F89-A90ACCC2AA29}" sibTransId="{CBB3C91B-974A-45E9-AEF8-561B8A318A65}"/>
    <dgm:cxn modelId="{CC6EAD07-9CB7-4366-9872-1309A77D7767}" type="presOf" srcId="{7A60D261-6EA6-4211-8D2E-F8D0D64B3FC8}" destId="{5634B96D-7BD1-4DE6-BCF3-E5ACBF6745AC}" srcOrd="0" destOrd="0" presId="urn:microsoft.com/office/officeart/2005/8/layout/vList5"/>
    <dgm:cxn modelId="{91F45016-9959-4D27-856E-6DC5425BF987}" srcId="{FA5D3CD1-F8DC-4913-9D52-5F8AC97585F6}" destId="{E9F1CE56-2145-4B18-94AE-8CDE8248B4F3}" srcOrd="0" destOrd="0" parTransId="{0C0307F9-C691-46D4-B639-03F66A8DFDD2}" sibTransId="{E3DB2318-05DC-4DB6-80F3-A27F7F59B92A}"/>
    <dgm:cxn modelId="{F51F0A35-32EA-470F-AD2D-64DD3542DBD5}" srcId="{7A60D261-6EA6-4211-8D2E-F8D0D64B3FC8}" destId="{0938A7F2-6B53-4FE6-A8E0-5DF70554FA1D}" srcOrd="3" destOrd="0" parTransId="{03D26469-98E2-4BFB-88CB-506466CF6AE0}" sibTransId="{3AB52693-32A8-4E53-8901-87989073AA9C}"/>
    <dgm:cxn modelId="{989A9F3B-C9D8-4A5E-858D-98A52EA7C885}" type="presOf" srcId="{3513BBDA-28CC-4859-BE0F-FDEA0505EC41}" destId="{26FEB09C-A91C-4CD6-8509-EB79BD9AAB57}" srcOrd="0" destOrd="0" presId="urn:microsoft.com/office/officeart/2005/8/layout/vList5"/>
    <dgm:cxn modelId="{54A32561-203A-46D8-98E8-F50C9D0D1044}" srcId="{7A60D261-6EA6-4211-8D2E-F8D0D64B3FC8}" destId="{ED0C3695-B881-4092-951F-6C6309FBE9C1}" srcOrd="0" destOrd="0" parTransId="{98C5A17F-67F1-461F-8F45-0352FDD44374}" sibTransId="{C36EACC1-682C-41C9-8C78-7DAD1D2FC287}"/>
    <dgm:cxn modelId="{F2E71144-EA25-497E-8FD9-4CD77FBCB791}" srcId="{7A60D261-6EA6-4211-8D2E-F8D0D64B3FC8}" destId="{0C08281F-1394-4DCF-957C-327D99E505D2}" srcOrd="2" destOrd="0" parTransId="{96DEE6C0-F81D-42A5-AD76-9EA241ADE8B2}" sibTransId="{60F21DB1-45F7-4323-8C55-45EC736CE952}"/>
    <dgm:cxn modelId="{DA7FAA6B-0160-4BF2-A611-48F5A63664CD}" type="presOf" srcId="{E9F1CE56-2145-4B18-94AE-8CDE8248B4F3}" destId="{0085A8BB-9B1E-4CBF-9A57-B47FA5727E15}" srcOrd="0" destOrd="0" presId="urn:microsoft.com/office/officeart/2005/8/layout/vList5"/>
    <dgm:cxn modelId="{4CC4DD6E-143B-4703-B1D7-B0C21B675AB7}" type="presOf" srcId="{0C08281F-1394-4DCF-957C-327D99E505D2}" destId="{12CC78B5-B631-46CA-9405-B709FD66B766}" srcOrd="0" destOrd="0" presId="urn:microsoft.com/office/officeart/2005/8/layout/vList5"/>
    <dgm:cxn modelId="{64CA9B76-347B-446A-A5CC-D8EF9A3166CC}" srcId="{ED0C3695-B881-4092-951F-6C6309FBE9C1}" destId="{3513BBDA-28CC-4859-BE0F-FDEA0505EC41}" srcOrd="0" destOrd="0" parTransId="{B42032E0-4873-4AB9-9A87-91CD120AAEAC}" sibTransId="{5A74C88B-1403-4345-9C5F-D4EE4D98237F}"/>
    <dgm:cxn modelId="{2DD3FC77-3199-4948-94C2-BBA678297FE7}" type="presOf" srcId="{0938A7F2-6B53-4FE6-A8E0-5DF70554FA1D}" destId="{A959FAD0-3D1D-4523-BB7D-D5113C109BDE}" srcOrd="0" destOrd="0" presId="urn:microsoft.com/office/officeart/2005/8/layout/vList5"/>
    <dgm:cxn modelId="{DD85337E-B211-48B1-B0C4-6686F0522155}" type="presOf" srcId="{6D0F5F14-F1C7-47DE-BEF0-A6D4018A12EA}" destId="{52742EC1-2C32-48C5-8656-2AC0E1DE07AD}" srcOrd="0" destOrd="0" presId="urn:microsoft.com/office/officeart/2005/8/layout/vList5"/>
    <dgm:cxn modelId="{CA1637A9-B3DA-4332-8CF5-BC810CEA95E9}" type="presOf" srcId="{B03F1809-63B3-4A50-8146-CBA40AAFCCD9}" destId="{F82E7E82-06AD-48D7-887B-9921E921D7F2}" srcOrd="0" destOrd="0" presId="urn:microsoft.com/office/officeart/2005/8/layout/vList5"/>
    <dgm:cxn modelId="{8116A5AD-A1DE-4AB6-A6B9-4D9BEFAFFBEC}" srcId="{0C08281F-1394-4DCF-957C-327D99E505D2}" destId="{6D0F5F14-F1C7-47DE-BEF0-A6D4018A12EA}" srcOrd="0" destOrd="0" parTransId="{989CD416-9718-4DD4-8284-98B7A60E41AE}" sibTransId="{5E6102DC-2C46-4A59-AB7C-A4D619027914}"/>
    <dgm:cxn modelId="{97B580C8-1D3C-4B30-8C3F-F05569C06481}" type="presOf" srcId="{ED0C3695-B881-4092-951F-6C6309FBE9C1}" destId="{9796B469-7C9E-4EEA-85C6-5A3C4DC80E85}" srcOrd="0" destOrd="0" presId="urn:microsoft.com/office/officeart/2005/8/layout/vList5"/>
    <dgm:cxn modelId="{92848FF4-A0DA-48B1-9EC5-0E2D8ABAE735}" type="presOf" srcId="{FA5D3CD1-F8DC-4913-9D52-5F8AC97585F6}" destId="{DB8900EC-A53B-4A39-A910-E702E9C3DE04}" srcOrd="0" destOrd="0" presId="urn:microsoft.com/office/officeart/2005/8/layout/vList5"/>
    <dgm:cxn modelId="{69B11CFC-CA8A-4EC6-BDC9-B54BD5111567}" srcId="{0938A7F2-6B53-4FE6-A8E0-5DF70554FA1D}" destId="{B03F1809-63B3-4A50-8146-CBA40AAFCCD9}" srcOrd="0" destOrd="0" parTransId="{78DB17C2-274A-4B28-9A6A-62B5266359A9}" sibTransId="{7EC82A8D-35CA-42D4-9B4E-62B8A7AA2BF4}"/>
    <dgm:cxn modelId="{81549C82-4867-489D-BCF0-8253E62DFC06}" type="presParOf" srcId="{5634B96D-7BD1-4DE6-BCF3-E5ACBF6745AC}" destId="{1DEA4161-C1F8-47B9-A81F-3A96EF789684}" srcOrd="0" destOrd="0" presId="urn:microsoft.com/office/officeart/2005/8/layout/vList5"/>
    <dgm:cxn modelId="{C574B6C7-3AD0-4D01-8D9A-734EB2E9DFFC}" type="presParOf" srcId="{1DEA4161-C1F8-47B9-A81F-3A96EF789684}" destId="{9796B469-7C9E-4EEA-85C6-5A3C4DC80E85}" srcOrd="0" destOrd="0" presId="urn:microsoft.com/office/officeart/2005/8/layout/vList5"/>
    <dgm:cxn modelId="{49E1A817-07D4-45C6-B917-292D1BDC493A}" type="presParOf" srcId="{1DEA4161-C1F8-47B9-A81F-3A96EF789684}" destId="{26FEB09C-A91C-4CD6-8509-EB79BD9AAB57}" srcOrd="1" destOrd="0" presId="urn:microsoft.com/office/officeart/2005/8/layout/vList5"/>
    <dgm:cxn modelId="{8A6014D7-8AD2-40C7-A5E4-B8C7F682756D}" type="presParOf" srcId="{5634B96D-7BD1-4DE6-BCF3-E5ACBF6745AC}" destId="{11752C2E-BB29-48F7-9F65-72808611D6BA}" srcOrd="1" destOrd="0" presId="urn:microsoft.com/office/officeart/2005/8/layout/vList5"/>
    <dgm:cxn modelId="{8A2EABFA-CA7B-4307-A4C6-867025CFF43D}" type="presParOf" srcId="{5634B96D-7BD1-4DE6-BCF3-E5ACBF6745AC}" destId="{4C49CAB5-D63F-410F-845E-5AA6C9AE6750}" srcOrd="2" destOrd="0" presId="urn:microsoft.com/office/officeart/2005/8/layout/vList5"/>
    <dgm:cxn modelId="{BF4A0741-4646-40A4-9C8C-9E4A3310D362}" type="presParOf" srcId="{4C49CAB5-D63F-410F-845E-5AA6C9AE6750}" destId="{DB8900EC-A53B-4A39-A910-E702E9C3DE04}" srcOrd="0" destOrd="0" presId="urn:microsoft.com/office/officeart/2005/8/layout/vList5"/>
    <dgm:cxn modelId="{72A8EE9C-4E09-41A3-BC13-BF9AC9402080}" type="presParOf" srcId="{4C49CAB5-D63F-410F-845E-5AA6C9AE6750}" destId="{0085A8BB-9B1E-4CBF-9A57-B47FA5727E15}" srcOrd="1" destOrd="0" presId="urn:microsoft.com/office/officeart/2005/8/layout/vList5"/>
    <dgm:cxn modelId="{784D33C3-E529-4856-84EE-AABA3B9BDF2E}" type="presParOf" srcId="{5634B96D-7BD1-4DE6-BCF3-E5ACBF6745AC}" destId="{11DB9985-13C2-4DA4-9278-B5CB46975386}" srcOrd="3" destOrd="0" presId="urn:microsoft.com/office/officeart/2005/8/layout/vList5"/>
    <dgm:cxn modelId="{B86CD9BC-AC6C-443B-BE27-7488C566C36B}" type="presParOf" srcId="{5634B96D-7BD1-4DE6-BCF3-E5ACBF6745AC}" destId="{A8860BFF-F932-43B4-9A68-FAB1B853B811}" srcOrd="4" destOrd="0" presId="urn:microsoft.com/office/officeart/2005/8/layout/vList5"/>
    <dgm:cxn modelId="{A831339F-0316-47F3-A598-78301946FA8C}" type="presParOf" srcId="{A8860BFF-F932-43B4-9A68-FAB1B853B811}" destId="{12CC78B5-B631-46CA-9405-B709FD66B766}" srcOrd="0" destOrd="0" presId="urn:microsoft.com/office/officeart/2005/8/layout/vList5"/>
    <dgm:cxn modelId="{2D3C6762-05FF-4CA5-8C12-6F486438DC57}" type="presParOf" srcId="{A8860BFF-F932-43B4-9A68-FAB1B853B811}" destId="{52742EC1-2C32-48C5-8656-2AC0E1DE07AD}" srcOrd="1" destOrd="0" presId="urn:microsoft.com/office/officeart/2005/8/layout/vList5"/>
    <dgm:cxn modelId="{57CC37C4-F486-40B5-BB21-A565647C812E}" type="presParOf" srcId="{5634B96D-7BD1-4DE6-BCF3-E5ACBF6745AC}" destId="{398BBEA0-8E82-4964-8C1C-8BCA222FB660}" srcOrd="5" destOrd="0" presId="urn:microsoft.com/office/officeart/2005/8/layout/vList5"/>
    <dgm:cxn modelId="{2DA9FE1C-94FB-447E-9517-ABC504240391}" type="presParOf" srcId="{5634B96D-7BD1-4DE6-BCF3-E5ACBF6745AC}" destId="{3B4BB462-D3BB-47DC-B211-EC7401989699}" srcOrd="6" destOrd="0" presId="urn:microsoft.com/office/officeart/2005/8/layout/vList5"/>
    <dgm:cxn modelId="{6DFB7635-B24E-4C2F-B243-25E2069600A2}" type="presParOf" srcId="{3B4BB462-D3BB-47DC-B211-EC7401989699}" destId="{A959FAD0-3D1D-4523-BB7D-D5113C109BDE}" srcOrd="0" destOrd="0" presId="urn:microsoft.com/office/officeart/2005/8/layout/vList5"/>
    <dgm:cxn modelId="{3193CE5B-BBF5-4FEE-8966-037CD3A1FB2B}" type="presParOf" srcId="{3B4BB462-D3BB-47DC-B211-EC7401989699}" destId="{F82E7E82-06AD-48D7-887B-9921E921D7F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7D97BD1-FCC9-43C6-A4C5-62B4F576820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8BC0CBE-DF29-4A2D-8378-38C9AB0DD9F6}">
      <dgm:prSet phldrT="[Testo]"/>
      <dgm:spPr>
        <a:solidFill>
          <a:schemeClr val="accent5"/>
        </a:solidFill>
      </dgm:spPr>
      <dgm:t>
        <a:bodyPr/>
        <a:lstStyle/>
        <a:p>
          <a:r>
            <a:rPr lang="it-IT" dirty="0"/>
            <a:t>Trump</a:t>
          </a:r>
        </a:p>
      </dgm:t>
    </dgm:pt>
    <dgm:pt modelId="{781C2777-6957-488D-8C06-40F33821C74F}" type="parTrans" cxnId="{9190F2CE-2F20-4C83-894E-5547C5054E90}">
      <dgm:prSet/>
      <dgm:spPr/>
      <dgm:t>
        <a:bodyPr/>
        <a:lstStyle/>
        <a:p>
          <a:endParaRPr lang="it-IT"/>
        </a:p>
      </dgm:t>
    </dgm:pt>
    <dgm:pt modelId="{76751BE7-A7E6-4F84-9B9D-7E3EA8312A9B}" type="sibTrans" cxnId="{9190F2CE-2F20-4C83-894E-5547C5054E90}">
      <dgm:prSet/>
      <dgm:spPr/>
      <dgm:t>
        <a:bodyPr/>
        <a:lstStyle/>
        <a:p>
          <a:endParaRPr lang="it-IT"/>
        </a:p>
      </dgm:t>
    </dgm:pt>
    <dgm:pt modelId="{4DA14EE6-ACBB-4A43-9345-1B4C5D049FD6}">
      <dgm:prSet phldrT="[Testo]"/>
      <dgm:spPr/>
      <dgm:t>
        <a:bodyPr/>
        <a:lstStyle/>
        <a:p>
          <a:r>
            <a:rPr lang="it-IT" dirty="0" err="1"/>
            <a:t>Illegal</a:t>
          </a:r>
          <a:r>
            <a:rPr lang="it-IT" dirty="0"/>
            <a:t> </a:t>
          </a:r>
          <a:r>
            <a:rPr lang="it-IT" dirty="0" err="1"/>
            <a:t>immigration</a:t>
          </a:r>
          <a:endParaRPr lang="it-IT" dirty="0"/>
        </a:p>
      </dgm:t>
    </dgm:pt>
    <dgm:pt modelId="{9FBA87A3-CB36-4A9E-8AEA-9172793777AF}" type="parTrans" cxnId="{211446A9-EB02-4B41-BF04-DC546C7CA550}">
      <dgm:prSet/>
      <dgm:spPr/>
      <dgm:t>
        <a:bodyPr/>
        <a:lstStyle/>
        <a:p>
          <a:endParaRPr lang="it-IT"/>
        </a:p>
      </dgm:t>
    </dgm:pt>
    <dgm:pt modelId="{0212310D-20A3-42F3-94D7-5143AD762ECB}" type="sibTrans" cxnId="{211446A9-EB02-4B41-BF04-DC546C7CA550}">
      <dgm:prSet/>
      <dgm:spPr/>
      <dgm:t>
        <a:bodyPr/>
        <a:lstStyle/>
        <a:p>
          <a:endParaRPr lang="it-IT"/>
        </a:p>
      </dgm:t>
    </dgm:pt>
    <dgm:pt modelId="{8BC09923-976B-4683-99CB-A5F87B8CA79C}">
      <dgm:prSet phldrT="[Tes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it-IT" dirty="0"/>
            <a:t>Clinton</a:t>
          </a:r>
        </a:p>
      </dgm:t>
    </dgm:pt>
    <dgm:pt modelId="{4EFC4C51-B519-4BEB-B8A8-5B9B50C9F3DA}" type="parTrans" cxnId="{11A1ECB7-63BD-49B4-9C17-490E1CE1219B}">
      <dgm:prSet/>
      <dgm:spPr/>
      <dgm:t>
        <a:bodyPr/>
        <a:lstStyle/>
        <a:p>
          <a:endParaRPr lang="it-IT"/>
        </a:p>
      </dgm:t>
    </dgm:pt>
    <dgm:pt modelId="{9D20E924-6351-43D4-BCBD-8EC0782B0ABD}" type="sibTrans" cxnId="{11A1ECB7-63BD-49B4-9C17-490E1CE1219B}">
      <dgm:prSet/>
      <dgm:spPr/>
      <dgm:t>
        <a:bodyPr/>
        <a:lstStyle/>
        <a:p>
          <a:endParaRPr lang="it-IT"/>
        </a:p>
      </dgm:t>
    </dgm:pt>
    <dgm:pt modelId="{42EB0A89-B36E-44D4-ABF5-3D718413FF4B}">
      <dgm:prSet phldrT="[Testo]"/>
      <dgm:spPr/>
      <dgm:t>
        <a:bodyPr/>
        <a:lstStyle/>
        <a:p>
          <a:r>
            <a:rPr lang="it-IT" dirty="0" err="1"/>
            <a:t>Deportation</a:t>
          </a:r>
          <a:endParaRPr lang="it-IT" dirty="0"/>
        </a:p>
      </dgm:t>
    </dgm:pt>
    <dgm:pt modelId="{D03C9A83-BCC2-4C98-9D0F-6AD47933099C}" type="parTrans" cxnId="{C0BA0B44-36EB-4AEC-B78F-E7B15340D0E0}">
      <dgm:prSet/>
      <dgm:spPr/>
      <dgm:t>
        <a:bodyPr/>
        <a:lstStyle/>
        <a:p>
          <a:endParaRPr lang="it-IT"/>
        </a:p>
      </dgm:t>
    </dgm:pt>
    <dgm:pt modelId="{E2AF1B9E-0B65-4C4A-9AE7-B4F6321C9A01}" type="sibTrans" cxnId="{C0BA0B44-36EB-4AEC-B78F-E7B15340D0E0}">
      <dgm:prSet/>
      <dgm:spPr/>
      <dgm:t>
        <a:bodyPr/>
        <a:lstStyle/>
        <a:p>
          <a:endParaRPr lang="it-IT"/>
        </a:p>
      </dgm:t>
    </dgm:pt>
    <dgm:pt modelId="{40E3D044-52B8-4AF0-A350-E8CBC0A1B5C5}">
      <dgm:prSet phldrT="[Testo]"/>
      <dgm:spPr/>
      <dgm:t>
        <a:bodyPr/>
        <a:lstStyle/>
        <a:p>
          <a:r>
            <a:rPr lang="it-IT" dirty="0"/>
            <a:t>Donald Trump</a:t>
          </a:r>
        </a:p>
      </dgm:t>
    </dgm:pt>
    <dgm:pt modelId="{00A6063F-3E8E-4490-849C-453E14769B66}" type="parTrans" cxnId="{56B9CC21-67F9-4402-BBFE-DD85B1C2BA4A}">
      <dgm:prSet/>
      <dgm:spPr/>
      <dgm:t>
        <a:bodyPr/>
        <a:lstStyle/>
        <a:p>
          <a:endParaRPr lang="it-IT"/>
        </a:p>
      </dgm:t>
    </dgm:pt>
    <dgm:pt modelId="{4F49564B-9F7F-444D-A10F-E421E5F378F6}" type="sibTrans" cxnId="{56B9CC21-67F9-4402-BBFE-DD85B1C2BA4A}">
      <dgm:prSet/>
      <dgm:spPr/>
      <dgm:t>
        <a:bodyPr/>
        <a:lstStyle/>
        <a:p>
          <a:endParaRPr lang="it-IT"/>
        </a:p>
      </dgm:t>
    </dgm:pt>
    <dgm:pt modelId="{0155252E-CE2B-48BA-9B54-39B61E77CDCF}" type="pres">
      <dgm:prSet presAssocID="{87D97BD1-FCC9-43C6-A4C5-62B4F5768207}" presName="Name0" presStyleCnt="0">
        <dgm:presLayoutVars>
          <dgm:dir/>
          <dgm:animLvl val="lvl"/>
          <dgm:resizeHandles val="exact"/>
        </dgm:presLayoutVars>
      </dgm:prSet>
      <dgm:spPr/>
    </dgm:pt>
    <dgm:pt modelId="{C53B1428-E0C3-45BE-BC82-72048EC4E8B1}" type="pres">
      <dgm:prSet presAssocID="{08BC0CBE-DF29-4A2D-8378-38C9AB0DD9F6}" presName="linNode" presStyleCnt="0"/>
      <dgm:spPr/>
    </dgm:pt>
    <dgm:pt modelId="{9F87390D-CDD9-4E81-933E-6934813A8FB2}" type="pres">
      <dgm:prSet presAssocID="{08BC0CBE-DF29-4A2D-8378-38C9AB0DD9F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D688F59-8B7A-42D3-A84F-DAD83950715E}" type="pres">
      <dgm:prSet presAssocID="{08BC0CBE-DF29-4A2D-8378-38C9AB0DD9F6}" presName="descendantText" presStyleLbl="alignAccFollowNode1" presStyleIdx="0" presStyleCnt="2">
        <dgm:presLayoutVars>
          <dgm:bulletEnabled val="1"/>
        </dgm:presLayoutVars>
      </dgm:prSet>
      <dgm:spPr/>
    </dgm:pt>
    <dgm:pt modelId="{2CE51FDB-6A85-4C6E-8CC0-F0C4AE16CB23}" type="pres">
      <dgm:prSet presAssocID="{76751BE7-A7E6-4F84-9B9D-7E3EA8312A9B}" presName="sp" presStyleCnt="0"/>
      <dgm:spPr/>
    </dgm:pt>
    <dgm:pt modelId="{398809ED-1CA0-43CE-A4A0-8EFACA93F31A}" type="pres">
      <dgm:prSet presAssocID="{8BC09923-976B-4683-99CB-A5F87B8CA79C}" presName="linNode" presStyleCnt="0"/>
      <dgm:spPr/>
    </dgm:pt>
    <dgm:pt modelId="{4813FD09-5A71-4D13-9C43-831834F2843D}" type="pres">
      <dgm:prSet presAssocID="{8BC09923-976B-4683-99CB-A5F87B8CA79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5FF92D3-4356-4C99-B235-8AAF031C7ACB}" type="pres">
      <dgm:prSet presAssocID="{8BC09923-976B-4683-99CB-A5F87B8CA79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D19A40A-4E78-4B51-AC4E-19D9DFED8523}" type="presOf" srcId="{8BC09923-976B-4683-99CB-A5F87B8CA79C}" destId="{4813FD09-5A71-4D13-9C43-831834F2843D}" srcOrd="0" destOrd="0" presId="urn:microsoft.com/office/officeart/2005/8/layout/vList5"/>
    <dgm:cxn modelId="{56B9CC21-67F9-4402-BBFE-DD85B1C2BA4A}" srcId="{8BC09923-976B-4683-99CB-A5F87B8CA79C}" destId="{40E3D044-52B8-4AF0-A350-E8CBC0A1B5C5}" srcOrd="1" destOrd="0" parTransId="{00A6063F-3E8E-4490-849C-453E14769B66}" sibTransId="{4F49564B-9F7F-444D-A10F-E421E5F378F6}"/>
    <dgm:cxn modelId="{C0BA0B44-36EB-4AEC-B78F-E7B15340D0E0}" srcId="{8BC09923-976B-4683-99CB-A5F87B8CA79C}" destId="{42EB0A89-B36E-44D4-ABF5-3D718413FF4B}" srcOrd="0" destOrd="0" parTransId="{D03C9A83-BCC2-4C98-9D0F-6AD47933099C}" sibTransId="{E2AF1B9E-0B65-4C4A-9AE7-B4F6321C9A01}"/>
    <dgm:cxn modelId="{0BDB086E-3A40-42C7-BDCD-D4A16FCB5AB5}" type="presOf" srcId="{87D97BD1-FCC9-43C6-A4C5-62B4F5768207}" destId="{0155252E-CE2B-48BA-9B54-39B61E77CDCF}" srcOrd="0" destOrd="0" presId="urn:microsoft.com/office/officeart/2005/8/layout/vList5"/>
    <dgm:cxn modelId="{211446A9-EB02-4B41-BF04-DC546C7CA550}" srcId="{08BC0CBE-DF29-4A2D-8378-38C9AB0DD9F6}" destId="{4DA14EE6-ACBB-4A43-9345-1B4C5D049FD6}" srcOrd="0" destOrd="0" parTransId="{9FBA87A3-CB36-4A9E-8AEA-9172793777AF}" sibTransId="{0212310D-20A3-42F3-94D7-5143AD762ECB}"/>
    <dgm:cxn modelId="{11A1ECB7-63BD-49B4-9C17-490E1CE1219B}" srcId="{87D97BD1-FCC9-43C6-A4C5-62B4F5768207}" destId="{8BC09923-976B-4683-99CB-A5F87B8CA79C}" srcOrd="1" destOrd="0" parTransId="{4EFC4C51-B519-4BEB-B8A8-5B9B50C9F3DA}" sibTransId="{9D20E924-6351-43D4-BCBD-8EC0782B0ABD}"/>
    <dgm:cxn modelId="{652F0DC8-1CCF-4568-B2BF-C591C5BB51E4}" type="presOf" srcId="{40E3D044-52B8-4AF0-A350-E8CBC0A1B5C5}" destId="{25FF92D3-4356-4C99-B235-8AAF031C7ACB}" srcOrd="0" destOrd="1" presId="urn:microsoft.com/office/officeart/2005/8/layout/vList5"/>
    <dgm:cxn modelId="{61E027CC-F3EE-41DA-AE7B-D132F1F18D87}" type="presOf" srcId="{4DA14EE6-ACBB-4A43-9345-1B4C5D049FD6}" destId="{CD688F59-8B7A-42D3-A84F-DAD83950715E}" srcOrd="0" destOrd="0" presId="urn:microsoft.com/office/officeart/2005/8/layout/vList5"/>
    <dgm:cxn modelId="{9190F2CE-2F20-4C83-894E-5547C5054E90}" srcId="{87D97BD1-FCC9-43C6-A4C5-62B4F5768207}" destId="{08BC0CBE-DF29-4A2D-8378-38C9AB0DD9F6}" srcOrd="0" destOrd="0" parTransId="{781C2777-6957-488D-8C06-40F33821C74F}" sibTransId="{76751BE7-A7E6-4F84-9B9D-7E3EA8312A9B}"/>
    <dgm:cxn modelId="{01F07FE6-B186-4EC5-9AF3-0BE03857F990}" type="presOf" srcId="{08BC0CBE-DF29-4A2D-8378-38C9AB0DD9F6}" destId="{9F87390D-CDD9-4E81-933E-6934813A8FB2}" srcOrd="0" destOrd="0" presId="urn:microsoft.com/office/officeart/2005/8/layout/vList5"/>
    <dgm:cxn modelId="{99B693F2-5279-4360-89ED-6D969576B3B1}" type="presOf" srcId="{42EB0A89-B36E-44D4-ABF5-3D718413FF4B}" destId="{25FF92D3-4356-4C99-B235-8AAF031C7ACB}" srcOrd="0" destOrd="0" presId="urn:microsoft.com/office/officeart/2005/8/layout/vList5"/>
    <dgm:cxn modelId="{9CEC1FB2-0F26-423E-834E-46D55BDE1F65}" type="presParOf" srcId="{0155252E-CE2B-48BA-9B54-39B61E77CDCF}" destId="{C53B1428-E0C3-45BE-BC82-72048EC4E8B1}" srcOrd="0" destOrd="0" presId="urn:microsoft.com/office/officeart/2005/8/layout/vList5"/>
    <dgm:cxn modelId="{8A1093BD-D686-4050-91D5-C75F1E618415}" type="presParOf" srcId="{C53B1428-E0C3-45BE-BC82-72048EC4E8B1}" destId="{9F87390D-CDD9-4E81-933E-6934813A8FB2}" srcOrd="0" destOrd="0" presId="urn:microsoft.com/office/officeart/2005/8/layout/vList5"/>
    <dgm:cxn modelId="{2142DCFE-2659-4801-9C45-0624983B8C49}" type="presParOf" srcId="{C53B1428-E0C3-45BE-BC82-72048EC4E8B1}" destId="{CD688F59-8B7A-42D3-A84F-DAD83950715E}" srcOrd="1" destOrd="0" presId="urn:microsoft.com/office/officeart/2005/8/layout/vList5"/>
    <dgm:cxn modelId="{A66B0D73-8055-4B46-9413-8AE872A69FD7}" type="presParOf" srcId="{0155252E-CE2B-48BA-9B54-39B61E77CDCF}" destId="{2CE51FDB-6A85-4C6E-8CC0-F0C4AE16CB23}" srcOrd="1" destOrd="0" presId="urn:microsoft.com/office/officeart/2005/8/layout/vList5"/>
    <dgm:cxn modelId="{B7918033-DA39-4FF1-B8FA-3D2B5BE98C6B}" type="presParOf" srcId="{0155252E-CE2B-48BA-9B54-39B61E77CDCF}" destId="{398809ED-1CA0-43CE-A4A0-8EFACA93F31A}" srcOrd="2" destOrd="0" presId="urn:microsoft.com/office/officeart/2005/8/layout/vList5"/>
    <dgm:cxn modelId="{2561A0CF-1398-487B-82A9-1285E29A1142}" type="presParOf" srcId="{398809ED-1CA0-43CE-A4A0-8EFACA93F31A}" destId="{4813FD09-5A71-4D13-9C43-831834F2843D}" srcOrd="0" destOrd="0" presId="urn:microsoft.com/office/officeart/2005/8/layout/vList5"/>
    <dgm:cxn modelId="{D8FF802A-E919-4EFE-86A0-53512017FD99}" type="presParOf" srcId="{398809ED-1CA0-43CE-A4A0-8EFACA93F31A}" destId="{25FF92D3-4356-4C99-B235-8AAF031C7A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B1BBD-A06B-43A1-A753-42A72B8A2120}">
      <dsp:nvSpPr>
        <dsp:cNvPr id="0" name=""/>
        <dsp:cNvSpPr/>
      </dsp:nvSpPr>
      <dsp:spPr>
        <a:xfrm>
          <a:off x="172" y="459284"/>
          <a:ext cx="2081442" cy="2497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00" tIns="0" rIns="20560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Named entity recognition and linking </a:t>
          </a:r>
          <a:endParaRPr lang="en-US" sz="1700" kern="1200" dirty="0"/>
        </a:p>
      </dsp:txBody>
      <dsp:txXfrm>
        <a:off x="172" y="1458376"/>
        <a:ext cx="2081442" cy="1498638"/>
      </dsp:txXfrm>
    </dsp:sp>
    <dsp:sp modelId="{1E872C8E-FCCA-4C98-B531-D25CE95BDF60}">
      <dsp:nvSpPr>
        <dsp:cNvPr id="0" name=""/>
        <dsp:cNvSpPr/>
      </dsp:nvSpPr>
      <dsp:spPr>
        <a:xfrm>
          <a:off x="172" y="459284"/>
          <a:ext cx="2081442" cy="99909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00" tIns="165100" rIns="205600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01</a:t>
          </a:r>
        </a:p>
      </dsp:txBody>
      <dsp:txXfrm>
        <a:off x="172" y="459284"/>
        <a:ext cx="2081442" cy="999092"/>
      </dsp:txXfrm>
    </dsp:sp>
    <dsp:sp modelId="{1F551059-F118-4559-9054-E59A40AB37C5}">
      <dsp:nvSpPr>
        <dsp:cNvPr id="0" name=""/>
        <dsp:cNvSpPr/>
      </dsp:nvSpPr>
      <dsp:spPr>
        <a:xfrm>
          <a:off x="2248129" y="459284"/>
          <a:ext cx="2081442" cy="2497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00" tIns="0" rIns="20560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Implementation of a polarity model</a:t>
          </a:r>
          <a:endParaRPr lang="en-US" sz="1700" kern="1200"/>
        </a:p>
      </dsp:txBody>
      <dsp:txXfrm>
        <a:off x="2248129" y="1458376"/>
        <a:ext cx="2081442" cy="1498638"/>
      </dsp:txXfrm>
    </dsp:sp>
    <dsp:sp modelId="{57611B64-029C-4918-A6DF-C7657AB16E30}">
      <dsp:nvSpPr>
        <dsp:cNvPr id="0" name=""/>
        <dsp:cNvSpPr/>
      </dsp:nvSpPr>
      <dsp:spPr>
        <a:xfrm>
          <a:off x="2248129" y="459284"/>
          <a:ext cx="2081442" cy="99909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00" tIns="165100" rIns="205600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02</a:t>
          </a:r>
        </a:p>
      </dsp:txBody>
      <dsp:txXfrm>
        <a:off x="2248129" y="459284"/>
        <a:ext cx="2081442" cy="999092"/>
      </dsp:txXfrm>
    </dsp:sp>
    <dsp:sp modelId="{D5529909-A2FA-4342-8109-9159F9E0E484}">
      <dsp:nvSpPr>
        <dsp:cNvPr id="0" name=""/>
        <dsp:cNvSpPr/>
      </dsp:nvSpPr>
      <dsp:spPr>
        <a:xfrm>
          <a:off x="4496087" y="459284"/>
          <a:ext cx="2081442" cy="2497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00" tIns="0" rIns="20560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Tweets Analysis</a:t>
          </a:r>
          <a:endParaRPr lang="en-US" sz="1700" kern="1200"/>
        </a:p>
      </dsp:txBody>
      <dsp:txXfrm>
        <a:off x="4496087" y="1458376"/>
        <a:ext cx="2081442" cy="1498638"/>
      </dsp:txXfrm>
    </dsp:sp>
    <dsp:sp modelId="{10838441-0A60-4560-BF4C-A4C9B0A2BE82}">
      <dsp:nvSpPr>
        <dsp:cNvPr id="0" name=""/>
        <dsp:cNvSpPr/>
      </dsp:nvSpPr>
      <dsp:spPr>
        <a:xfrm>
          <a:off x="4496087" y="459284"/>
          <a:ext cx="2081442" cy="99909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00" tIns="165100" rIns="205600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03</a:t>
          </a:r>
        </a:p>
      </dsp:txBody>
      <dsp:txXfrm>
        <a:off x="4496087" y="459284"/>
        <a:ext cx="2081442" cy="999092"/>
      </dsp:txXfrm>
    </dsp:sp>
    <dsp:sp modelId="{44A3A597-7F8D-48E1-9DF1-3DE4BED0244E}">
      <dsp:nvSpPr>
        <dsp:cNvPr id="0" name=""/>
        <dsp:cNvSpPr/>
      </dsp:nvSpPr>
      <dsp:spPr>
        <a:xfrm>
          <a:off x="6744044" y="459284"/>
          <a:ext cx="2081442" cy="2497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00" tIns="0" rIns="20560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WebApp </a:t>
          </a:r>
          <a:endParaRPr lang="en-US" sz="1700" kern="1200" dirty="0"/>
        </a:p>
      </dsp:txBody>
      <dsp:txXfrm>
        <a:off x="6744044" y="1458376"/>
        <a:ext cx="2081442" cy="1498638"/>
      </dsp:txXfrm>
    </dsp:sp>
    <dsp:sp modelId="{770CE068-4E2D-4589-984E-3FF1FEF30F43}">
      <dsp:nvSpPr>
        <dsp:cNvPr id="0" name=""/>
        <dsp:cNvSpPr/>
      </dsp:nvSpPr>
      <dsp:spPr>
        <a:xfrm>
          <a:off x="6744044" y="459284"/>
          <a:ext cx="2081442" cy="99909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00" tIns="165100" rIns="205600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04</a:t>
          </a:r>
          <a:endParaRPr lang="en-US" sz="4700" kern="1200" dirty="0"/>
        </a:p>
      </dsp:txBody>
      <dsp:txXfrm>
        <a:off x="6744044" y="459284"/>
        <a:ext cx="2081442" cy="999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0A00D-0B0B-4827-B0C7-52D482B442FF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3C78D-1751-421F-97B1-4807474040E8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21A92-668A-4061-AC86-1AF02E880EC7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300" kern="1200"/>
            <a:t>Spotting</a:t>
          </a:r>
        </a:p>
      </dsp:txBody>
      <dsp:txXfrm>
        <a:off x="7535" y="2498841"/>
        <a:ext cx="2868750" cy="720000"/>
      </dsp:txXfrm>
    </dsp:sp>
    <dsp:sp modelId="{9054102C-D2F9-498D-BAC0-61DDE28DFEAB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ABAFA-2900-4372-94BD-6E3A1D82356C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5A3AF-F486-4FBC-895A-A7309240C4C8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300" kern="1200"/>
            <a:t>Candidate selection</a:t>
          </a:r>
        </a:p>
      </dsp:txBody>
      <dsp:txXfrm>
        <a:off x="3378316" y="2498841"/>
        <a:ext cx="2868750" cy="720000"/>
      </dsp:txXfrm>
    </dsp:sp>
    <dsp:sp modelId="{7355287B-7984-4E61-AD63-75296ED2CBD9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527F3-247F-4801-AC69-22646226A049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B6E38-D980-4CEC-A966-8785DEABA45E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300" kern="1200"/>
            <a:t>Disambiguation</a:t>
          </a:r>
        </a:p>
      </dsp:txBody>
      <dsp:txXfrm>
        <a:off x="6749097" y="2498841"/>
        <a:ext cx="28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323CB-7AF3-4E08-B0DB-8F729E014C52}">
      <dsp:nvSpPr>
        <dsp:cNvPr id="0" name=""/>
        <dsp:cNvSpPr/>
      </dsp:nvSpPr>
      <dsp:spPr>
        <a:xfrm>
          <a:off x="2096364" y="1149"/>
          <a:ext cx="2263605" cy="1131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/>
            <a:t>Tokenization</a:t>
          </a:r>
          <a:endParaRPr lang="en-US" sz="2400" kern="1200"/>
        </a:p>
      </dsp:txBody>
      <dsp:txXfrm>
        <a:off x="2129513" y="34298"/>
        <a:ext cx="2197307" cy="1065504"/>
      </dsp:txXfrm>
    </dsp:sp>
    <dsp:sp modelId="{722D7FA9-4EE4-4846-801B-F81EDE62AE3A}">
      <dsp:nvSpPr>
        <dsp:cNvPr id="0" name=""/>
        <dsp:cNvSpPr/>
      </dsp:nvSpPr>
      <dsp:spPr>
        <a:xfrm>
          <a:off x="2096364" y="1302722"/>
          <a:ext cx="2263605" cy="113180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/>
            <a:t>Substring matching</a:t>
          </a:r>
          <a:endParaRPr lang="en-US" sz="2400" kern="1200"/>
        </a:p>
      </dsp:txBody>
      <dsp:txXfrm>
        <a:off x="2129513" y="1335871"/>
        <a:ext cx="2197307" cy="1065504"/>
      </dsp:txXfrm>
    </dsp:sp>
    <dsp:sp modelId="{3A110C7F-77D6-43B1-9D53-E7211431BD2E}">
      <dsp:nvSpPr>
        <dsp:cNvPr id="0" name=""/>
        <dsp:cNvSpPr/>
      </dsp:nvSpPr>
      <dsp:spPr>
        <a:xfrm rot="19457599">
          <a:off x="4255163" y="1510227"/>
          <a:ext cx="1115055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115055" y="3300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4815" y="1515354"/>
        <a:ext cx="55752" cy="55752"/>
      </dsp:txXfrm>
    </dsp:sp>
    <dsp:sp modelId="{80F0BD20-2363-485C-84B1-88F18C140ABD}">
      <dsp:nvSpPr>
        <dsp:cNvPr id="0" name=""/>
        <dsp:cNvSpPr/>
      </dsp:nvSpPr>
      <dsp:spPr>
        <a:xfrm>
          <a:off x="5265412" y="651935"/>
          <a:ext cx="2263605" cy="1131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 err="1"/>
            <a:t>Prefix</a:t>
          </a:r>
          <a:r>
            <a:rPr lang="it-IT" sz="2400" b="0" i="0" kern="1200" dirty="0"/>
            <a:t> </a:t>
          </a:r>
          <a:r>
            <a:rPr lang="it-IT" sz="2400" b="0" i="0" kern="1200" dirty="0" err="1"/>
            <a:t>tree</a:t>
          </a:r>
          <a:endParaRPr lang="en-US" sz="2400" kern="1200" dirty="0"/>
        </a:p>
      </dsp:txBody>
      <dsp:txXfrm>
        <a:off x="5298561" y="685084"/>
        <a:ext cx="2197307" cy="1065504"/>
      </dsp:txXfrm>
    </dsp:sp>
    <dsp:sp modelId="{CF1881F6-7726-4711-871D-1C7E2E82E700}">
      <dsp:nvSpPr>
        <dsp:cNvPr id="0" name=""/>
        <dsp:cNvSpPr/>
      </dsp:nvSpPr>
      <dsp:spPr>
        <a:xfrm rot="2180785">
          <a:off x="4252966" y="2161588"/>
          <a:ext cx="1100005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100005" y="3300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5469" y="2167091"/>
        <a:ext cx="55000" cy="55000"/>
      </dsp:txXfrm>
    </dsp:sp>
    <dsp:sp modelId="{362B55BB-41BD-49B3-8F90-6B2CCA82A756}">
      <dsp:nvSpPr>
        <dsp:cNvPr id="0" name=""/>
        <dsp:cNvSpPr/>
      </dsp:nvSpPr>
      <dsp:spPr>
        <a:xfrm>
          <a:off x="5245968" y="1954658"/>
          <a:ext cx="2263605" cy="1131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 err="1"/>
            <a:t>Aho-Corasick</a:t>
          </a:r>
          <a:r>
            <a:rPr lang="it-IT" sz="2400" b="0" i="0" kern="1200" dirty="0"/>
            <a:t> </a:t>
          </a:r>
          <a:r>
            <a:rPr lang="it-IT" sz="2400" b="0" i="0" kern="1200" dirty="0" err="1"/>
            <a:t>algorithm</a:t>
          </a:r>
          <a:r>
            <a:rPr lang="it-IT" sz="2400" b="0" i="0" kern="1200" dirty="0"/>
            <a:t> (</a:t>
          </a:r>
          <a:r>
            <a:rPr lang="it-IT" sz="2400" b="0" i="0" kern="1200" dirty="0" err="1"/>
            <a:t>LingPipe</a:t>
          </a:r>
          <a:r>
            <a:rPr lang="it-IT" sz="2400" b="0" i="0" kern="1200" dirty="0"/>
            <a:t>)</a:t>
          </a:r>
          <a:endParaRPr lang="en-US" sz="2400" kern="1200" dirty="0"/>
        </a:p>
      </dsp:txBody>
      <dsp:txXfrm>
        <a:off x="5279117" y="1987807"/>
        <a:ext cx="2197307" cy="1065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2B282-FB6A-4F7C-80A4-EEBF6B55880C}">
      <dsp:nvSpPr>
        <dsp:cNvPr id="0" name=""/>
        <dsp:cNvSpPr/>
      </dsp:nvSpPr>
      <dsp:spPr>
        <a:xfrm>
          <a:off x="2509" y="91"/>
          <a:ext cx="3505799" cy="8740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Trump	</a:t>
          </a:r>
        </a:p>
      </dsp:txBody>
      <dsp:txXfrm>
        <a:off x="28109" y="25691"/>
        <a:ext cx="3454599" cy="822835"/>
      </dsp:txXfrm>
    </dsp:sp>
    <dsp:sp modelId="{61994E44-5AD8-4263-84BB-BB2D032DEB68}">
      <dsp:nvSpPr>
        <dsp:cNvPr id="0" name=""/>
        <dsp:cNvSpPr/>
      </dsp:nvSpPr>
      <dsp:spPr>
        <a:xfrm>
          <a:off x="2509" y="1058945"/>
          <a:ext cx="1682245" cy="8740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Democratic</a:t>
          </a:r>
          <a:endParaRPr lang="it-IT" sz="1900" kern="1200" dirty="0"/>
        </a:p>
      </dsp:txBody>
      <dsp:txXfrm>
        <a:off x="28109" y="1084545"/>
        <a:ext cx="1631045" cy="822835"/>
      </dsp:txXfrm>
    </dsp:sp>
    <dsp:sp modelId="{0E072B5F-C942-45DE-9A46-7AC15E26CE27}">
      <dsp:nvSpPr>
        <dsp:cNvPr id="0" name=""/>
        <dsp:cNvSpPr/>
      </dsp:nvSpPr>
      <dsp:spPr>
        <a:xfrm>
          <a:off x="1826063" y="1058945"/>
          <a:ext cx="1682245" cy="8740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Republican</a:t>
          </a:r>
          <a:endParaRPr lang="it-IT" sz="1900" kern="1200" dirty="0"/>
        </a:p>
      </dsp:txBody>
      <dsp:txXfrm>
        <a:off x="1851663" y="1084545"/>
        <a:ext cx="1631045" cy="822835"/>
      </dsp:txXfrm>
    </dsp:sp>
    <dsp:sp modelId="{829DD5FF-B7B9-4C2B-AD13-A80960553B27}">
      <dsp:nvSpPr>
        <dsp:cNvPr id="0" name=""/>
        <dsp:cNvSpPr/>
      </dsp:nvSpPr>
      <dsp:spPr>
        <a:xfrm>
          <a:off x="3793435" y="0"/>
          <a:ext cx="3505799" cy="874035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Clinton</a:t>
          </a:r>
        </a:p>
      </dsp:txBody>
      <dsp:txXfrm>
        <a:off x="3819035" y="25600"/>
        <a:ext cx="3454599" cy="822835"/>
      </dsp:txXfrm>
    </dsp:sp>
    <dsp:sp modelId="{F5455354-8A9D-45CE-9E45-849F9CD179F4}">
      <dsp:nvSpPr>
        <dsp:cNvPr id="0" name=""/>
        <dsp:cNvSpPr/>
      </dsp:nvSpPr>
      <dsp:spPr>
        <a:xfrm>
          <a:off x="3790926" y="1058945"/>
          <a:ext cx="1682245" cy="874035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Democratic</a:t>
          </a:r>
          <a:endParaRPr lang="it-IT" sz="1900" kern="1200" dirty="0"/>
        </a:p>
      </dsp:txBody>
      <dsp:txXfrm>
        <a:off x="3816526" y="1084545"/>
        <a:ext cx="1631045" cy="822835"/>
      </dsp:txXfrm>
    </dsp:sp>
    <dsp:sp modelId="{E66DC983-E158-4A6F-A7B2-77A762CA41FE}">
      <dsp:nvSpPr>
        <dsp:cNvPr id="0" name=""/>
        <dsp:cNvSpPr/>
      </dsp:nvSpPr>
      <dsp:spPr>
        <a:xfrm>
          <a:off x="5614480" y="1058945"/>
          <a:ext cx="1682245" cy="874035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Republican</a:t>
          </a:r>
          <a:endParaRPr lang="it-IT" sz="1900" kern="1200" dirty="0"/>
        </a:p>
      </dsp:txBody>
      <dsp:txXfrm>
        <a:off x="5640080" y="1084545"/>
        <a:ext cx="1631045" cy="8228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FE682-88D4-488D-BC56-185C513A99E4}">
      <dsp:nvSpPr>
        <dsp:cNvPr id="0" name=""/>
        <dsp:cNvSpPr/>
      </dsp:nvSpPr>
      <dsp:spPr>
        <a:xfrm>
          <a:off x="3114" y="0"/>
          <a:ext cx="4176307" cy="11722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Trump	</a:t>
          </a:r>
        </a:p>
      </dsp:txBody>
      <dsp:txXfrm>
        <a:off x="37448" y="34334"/>
        <a:ext cx="4107639" cy="1103580"/>
      </dsp:txXfrm>
    </dsp:sp>
    <dsp:sp modelId="{D881AA50-EFD7-4E87-9C52-4B177664559C}">
      <dsp:nvSpPr>
        <dsp:cNvPr id="0" name=""/>
        <dsp:cNvSpPr/>
      </dsp:nvSpPr>
      <dsp:spPr>
        <a:xfrm>
          <a:off x="4881041" y="0"/>
          <a:ext cx="4176307" cy="117224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Clinton</a:t>
          </a:r>
        </a:p>
      </dsp:txBody>
      <dsp:txXfrm>
        <a:off x="4915375" y="34334"/>
        <a:ext cx="4107639" cy="11035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65BD2-FC4A-4C71-99AB-0307E163A7B8}">
      <dsp:nvSpPr>
        <dsp:cNvPr id="0" name=""/>
        <dsp:cNvSpPr/>
      </dsp:nvSpPr>
      <dsp:spPr>
        <a:xfrm>
          <a:off x="760" y="267359"/>
          <a:ext cx="2966388" cy="17798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China</a:t>
          </a:r>
        </a:p>
      </dsp:txBody>
      <dsp:txXfrm>
        <a:off x="760" y="267359"/>
        <a:ext cx="2966388" cy="1779833"/>
      </dsp:txXfrm>
    </dsp:sp>
    <dsp:sp modelId="{5E33D0AA-53E6-43ED-A383-B66F1A2FDF2E}">
      <dsp:nvSpPr>
        <dsp:cNvPr id="0" name=""/>
        <dsp:cNvSpPr/>
      </dsp:nvSpPr>
      <dsp:spPr>
        <a:xfrm>
          <a:off x="3263788" y="267359"/>
          <a:ext cx="2966388" cy="1779833"/>
        </a:xfrm>
        <a:prstGeom prst="rect">
          <a:avLst/>
        </a:prstGeom>
        <a:solidFill>
          <a:schemeClr val="accent5">
            <a:hueOff val="2436877"/>
            <a:satOff val="265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Russia</a:t>
          </a:r>
        </a:p>
      </dsp:txBody>
      <dsp:txXfrm>
        <a:off x="3263788" y="267359"/>
        <a:ext cx="2966388" cy="1779833"/>
      </dsp:txXfrm>
    </dsp:sp>
    <dsp:sp modelId="{FB5118D7-6904-4ABA-A567-D768594A4AE8}">
      <dsp:nvSpPr>
        <dsp:cNvPr id="0" name=""/>
        <dsp:cNvSpPr/>
      </dsp:nvSpPr>
      <dsp:spPr>
        <a:xfrm>
          <a:off x="760" y="2343831"/>
          <a:ext cx="2966388" cy="1779833"/>
        </a:xfrm>
        <a:prstGeom prst="rect">
          <a:avLst/>
        </a:prstGeom>
        <a:solidFill>
          <a:schemeClr val="accent5">
            <a:hueOff val="4873755"/>
            <a:satOff val="530"/>
            <a:lumOff val="-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Iraq</a:t>
          </a:r>
        </a:p>
      </dsp:txBody>
      <dsp:txXfrm>
        <a:off x="760" y="2343831"/>
        <a:ext cx="2966388" cy="1779833"/>
      </dsp:txXfrm>
    </dsp:sp>
    <dsp:sp modelId="{7C3F2F61-CEEC-4B2E-8BF5-1452E369FEE8}">
      <dsp:nvSpPr>
        <dsp:cNvPr id="0" name=""/>
        <dsp:cNvSpPr/>
      </dsp:nvSpPr>
      <dsp:spPr>
        <a:xfrm>
          <a:off x="3263788" y="2343831"/>
          <a:ext cx="2966388" cy="1779833"/>
        </a:xfrm>
        <a:prstGeom prst="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Iran</a:t>
          </a:r>
        </a:p>
      </dsp:txBody>
      <dsp:txXfrm>
        <a:off x="3263788" y="2343831"/>
        <a:ext cx="2966388" cy="17798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EB09C-A91C-4CD6-8509-EB79BD9AAB57}">
      <dsp:nvSpPr>
        <dsp:cNvPr id="0" name=""/>
        <dsp:cNvSpPr/>
      </dsp:nvSpPr>
      <dsp:spPr>
        <a:xfrm rot="5400000">
          <a:off x="4355849" y="-1791712"/>
          <a:ext cx="657904" cy="440922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u="none" kern="1200" dirty="0" err="1"/>
            <a:t>Islamic_State_of_Iraq_and_Levant</a:t>
          </a:r>
          <a:endParaRPr lang="it-IT" sz="1700" kern="1200" dirty="0"/>
        </a:p>
      </dsp:txBody>
      <dsp:txXfrm rot="-5400000">
        <a:off x="2480189" y="116064"/>
        <a:ext cx="4377109" cy="593672"/>
      </dsp:txXfrm>
    </dsp:sp>
    <dsp:sp modelId="{9796B469-7C9E-4EEA-85C6-5A3C4DC80E85}">
      <dsp:nvSpPr>
        <dsp:cNvPr id="0" name=""/>
        <dsp:cNvSpPr/>
      </dsp:nvSpPr>
      <dsp:spPr>
        <a:xfrm>
          <a:off x="0" y="1709"/>
          <a:ext cx="2480189" cy="8223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China</a:t>
          </a:r>
        </a:p>
      </dsp:txBody>
      <dsp:txXfrm>
        <a:off x="40145" y="41854"/>
        <a:ext cx="2399899" cy="742090"/>
      </dsp:txXfrm>
    </dsp:sp>
    <dsp:sp modelId="{0085A8BB-9B1E-4CBF-9A57-B47FA5727E15}">
      <dsp:nvSpPr>
        <dsp:cNvPr id="0" name=""/>
        <dsp:cNvSpPr/>
      </dsp:nvSpPr>
      <dsp:spPr>
        <a:xfrm rot="5400000">
          <a:off x="4355849" y="-928212"/>
          <a:ext cx="657904" cy="4409225"/>
        </a:xfrm>
        <a:prstGeom prst="round2SameRect">
          <a:avLst/>
        </a:prstGeom>
        <a:solidFill>
          <a:schemeClr val="accent5">
            <a:tint val="40000"/>
            <a:alpha val="90000"/>
            <a:hueOff val="2446675"/>
            <a:satOff val="181"/>
            <a:lumOff val="7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2446675"/>
              <a:satOff val="181"/>
              <a:lumOff val="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Crimea</a:t>
          </a:r>
        </a:p>
      </dsp:txBody>
      <dsp:txXfrm rot="-5400000">
        <a:off x="2480189" y="979564"/>
        <a:ext cx="4377109" cy="593672"/>
      </dsp:txXfrm>
    </dsp:sp>
    <dsp:sp modelId="{DB8900EC-A53B-4A39-A910-E702E9C3DE04}">
      <dsp:nvSpPr>
        <dsp:cNvPr id="0" name=""/>
        <dsp:cNvSpPr/>
      </dsp:nvSpPr>
      <dsp:spPr>
        <a:xfrm>
          <a:off x="0" y="865209"/>
          <a:ext cx="2480189" cy="822380"/>
        </a:xfrm>
        <a:prstGeom prst="roundRect">
          <a:avLst/>
        </a:prstGeom>
        <a:solidFill>
          <a:schemeClr val="accent5">
            <a:hueOff val="2436877"/>
            <a:satOff val="26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Russia</a:t>
          </a:r>
        </a:p>
      </dsp:txBody>
      <dsp:txXfrm>
        <a:off x="40145" y="905354"/>
        <a:ext cx="2399899" cy="742090"/>
      </dsp:txXfrm>
    </dsp:sp>
    <dsp:sp modelId="{52742EC1-2C32-48C5-8656-2AC0E1DE07AD}">
      <dsp:nvSpPr>
        <dsp:cNvPr id="0" name=""/>
        <dsp:cNvSpPr/>
      </dsp:nvSpPr>
      <dsp:spPr>
        <a:xfrm rot="5400000">
          <a:off x="4355849" y="-64712"/>
          <a:ext cx="657904" cy="4409225"/>
        </a:xfrm>
        <a:prstGeom prst="round2SameRect">
          <a:avLst/>
        </a:prstGeom>
        <a:solidFill>
          <a:schemeClr val="accent5">
            <a:tint val="40000"/>
            <a:alpha val="90000"/>
            <a:hueOff val="4893350"/>
            <a:satOff val="361"/>
            <a:lumOff val="14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4893350"/>
              <a:satOff val="361"/>
              <a:lumOff val="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Libya</a:t>
          </a:r>
        </a:p>
      </dsp:txBody>
      <dsp:txXfrm rot="-5400000">
        <a:off x="2480189" y="1843064"/>
        <a:ext cx="4377109" cy="593672"/>
      </dsp:txXfrm>
    </dsp:sp>
    <dsp:sp modelId="{12CC78B5-B631-46CA-9405-B709FD66B766}">
      <dsp:nvSpPr>
        <dsp:cNvPr id="0" name=""/>
        <dsp:cNvSpPr/>
      </dsp:nvSpPr>
      <dsp:spPr>
        <a:xfrm>
          <a:off x="0" y="1728709"/>
          <a:ext cx="2480189" cy="822380"/>
        </a:xfrm>
        <a:prstGeom prst="roundRect">
          <a:avLst/>
        </a:prstGeom>
        <a:solidFill>
          <a:schemeClr val="accent5">
            <a:hueOff val="4873755"/>
            <a:satOff val="530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Iraq</a:t>
          </a:r>
        </a:p>
      </dsp:txBody>
      <dsp:txXfrm>
        <a:off x="40145" y="1768854"/>
        <a:ext cx="2399899" cy="742090"/>
      </dsp:txXfrm>
    </dsp:sp>
    <dsp:sp modelId="{F82E7E82-06AD-48D7-887B-9921E921D7F2}">
      <dsp:nvSpPr>
        <dsp:cNvPr id="0" name=""/>
        <dsp:cNvSpPr/>
      </dsp:nvSpPr>
      <dsp:spPr>
        <a:xfrm rot="5400000">
          <a:off x="4355849" y="798786"/>
          <a:ext cx="657904" cy="4409225"/>
        </a:xfrm>
        <a:prstGeom prst="round2SameRect">
          <a:avLst/>
        </a:prstGeom>
        <a:solidFill>
          <a:schemeClr val="accent5">
            <a:tint val="40000"/>
            <a:alpha val="90000"/>
            <a:hueOff val="7340025"/>
            <a:satOff val="542"/>
            <a:lumOff val="21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7340025"/>
              <a:satOff val="542"/>
              <a:lumOff val="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Cash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United States</a:t>
          </a:r>
        </a:p>
      </dsp:txBody>
      <dsp:txXfrm rot="-5400000">
        <a:off x="2480189" y="2706562"/>
        <a:ext cx="4377109" cy="593672"/>
      </dsp:txXfrm>
    </dsp:sp>
    <dsp:sp modelId="{A959FAD0-3D1D-4523-BB7D-D5113C109BDE}">
      <dsp:nvSpPr>
        <dsp:cNvPr id="0" name=""/>
        <dsp:cNvSpPr/>
      </dsp:nvSpPr>
      <dsp:spPr>
        <a:xfrm>
          <a:off x="0" y="2592209"/>
          <a:ext cx="2480189" cy="822380"/>
        </a:xfrm>
        <a:prstGeom prst="round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Iran</a:t>
          </a:r>
        </a:p>
      </dsp:txBody>
      <dsp:txXfrm>
        <a:off x="40145" y="2632354"/>
        <a:ext cx="2399899" cy="7420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EB09C-A91C-4CD6-8509-EB79BD9AAB57}">
      <dsp:nvSpPr>
        <dsp:cNvPr id="0" name=""/>
        <dsp:cNvSpPr/>
      </dsp:nvSpPr>
      <dsp:spPr>
        <a:xfrm rot="5400000">
          <a:off x="4355849" y="-1791712"/>
          <a:ext cx="657904" cy="440922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b="0" i="0" u="none" kern="1200"/>
            <a:t>Vietnam </a:t>
          </a:r>
          <a:endParaRPr lang="it-IT" sz="1700" kern="1200" dirty="0"/>
        </a:p>
      </dsp:txBody>
      <dsp:txXfrm rot="-5400000">
        <a:off x="2480189" y="116064"/>
        <a:ext cx="4377109" cy="593672"/>
      </dsp:txXfrm>
    </dsp:sp>
    <dsp:sp modelId="{9796B469-7C9E-4EEA-85C6-5A3C4DC80E85}">
      <dsp:nvSpPr>
        <dsp:cNvPr id="0" name=""/>
        <dsp:cNvSpPr/>
      </dsp:nvSpPr>
      <dsp:spPr>
        <a:xfrm>
          <a:off x="0" y="1709"/>
          <a:ext cx="2480189" cy="8223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China</a:t>
          </a:r>
        </a:p>
      </dsp:txBody>
      <dsp:txXfrm>
        <a:off x="40145" y="41854"/>
        <a:ext cx="2399899" cy="742090"/>
      </dsp:txXfrm>
    </dsp:sp>
    <dsp:sp modelId="{0085A8BB-9B1E-4CBF-9A57-B47FA5727E15}">
      <dsp:nvSpPr>
        <dsp:cNvPr id="0" name=""/>
        <dsp:cNvSpPr/>
      </dsp:nvSpPr>
      <dsp:spPr>
        <a:xfrm rot="5400000">
          <a:off x="4355849" y="-928212"/>
          <a:ext cx="657904" cy="4409225"/>
        </a:xfrm>
        <a:prstGeom prst="round2SameRect">
          <a:avLst/>
        </a:prstGeom>
        <a:solidFill>
          <a:schemeClr val="accent5">
            <a:tint val="40000"/>
            <a:alpha val="90000"/>
            <a:hueOff val="2446675"/>
            <a:satOff val="181"/>
            <a:lumOff val="7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2446675"/>
              <a:satOff val="181"/>
              <a:lumOff val="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b="0" i="0" u="none" kern="1200"/>
            <a:t>Moscow Kremlin </a:t>
          </a:r>
          <a:endParaRPr lang="it-IT" sz="1700" kern="1200" dirty="0"/>
        </a:p>
      </dsp:txBody>
      <dsp:txXfrm rot="-5400000">
        <a:off x="2480189" y="979564"/>
        <a:ext cx="4377109" cy="593672"/>
      </dsp:txXfrm>
    </dsp:sp>
    <dsp:sp modelId="{DB8900EC-A53B-4A39-A910-E702E9C3DE04}">
      <dsp:nvSpPr>
        <dsp:cNvPr id="0" name=""/>
        <dsp:cNvSpPr/>
      </dsp:nvSpPr>
      <dsp:spPr>
        <a:xfrm>
          <a:off x="0" y="865209"/>
          <a:ext cx="2480189" cy="822380"/>
        </a:xfrm>
        <a:prstGeom prst="roundRect">
          <a:avLst/>
        </a:prstGeom>
        <a:solidFill>
          <a:schemeClr val="accent5">
            <a:hueOff val="2436877"/>
            <a:satOff val="26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Russia</a:t>
          </a:r>
        </a:p>
      </dsp:txBody>
      <dsp:txXfrm>
        <a:off x="40145" y="905354"/>
        <a:ext cx="2399899" cy="742090"/>
      </dsp:txXfrm>
    </dsp:sp>
    <dsp:sp modelId="{52742EC1-2C32-48C5-8656-2AC0E1DE07AD}">
      <dsp:nvSpPr>
        <dsp:cNvPr id="0" name=""/>
        <dsp:cNvSpPr/>
      </dsp:nvSpPr>
      <dsp:spPr>
        <a:xfrm rot="5400000">
          <a:off x="4355849" y="-64712"/>
          <a:ext cx="657904" cy="4409225"/>
        </a:xfrm>
        <a:prstGeom prst="round2SameRect">
          <a:avLst/>
        </a:prstGeom>
        <a:solidFill>
          <a:schemeClr val="accent5">
            <a:tint val="40000"/>
            <a:alpha val="90000"/>
            <a:hueOff val="4893350"/>
            <a:satOff val="361"/>
            <a:lumOff val="14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4893350"/>
              <a:satOff val="361"/>
              <a:lumOff val="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b="0" i="0" u="none" kern="1200" dirty="0"/>
            <a:t>Family</a:t>
          </a:r>
          <a:endParaRPr lang="it-IT" sz="1700" kern="1200" dirty="0"/>
        </a:p>
      </dsp:txBody>
      <dsp:txXfrm rot="-5400000">
        <a:off x="2480189" y="1843064"/>
        <a:ext cx="4377109" cy="593672"/>
      </dsp:txXfrm>
    </dsp:sp>
    <dsp:sp modelId="{12CC78B5-B631-46CA-9405-B709FD66B766}">
      <dsp:nvSpPr>
        <dsp:cNvPr id="0" name=""/>
        <dsp:cNvSpPr/>
      </dsp:nvSpPr>
      <dsp:spPr>
        <a:xfrm>
          <a:off x="0" y="1728709"/>
          <a:ext cx="2480189" cy="822380"/>
        </a:xfrm>
        <a:prstGeom prst="roundRect">
          <a:avLst/>
        </a:prstGeom>
        <a:solidFill>
          <a:schemeClr val="accent5">
            <a:hueOff val="4873755"/>
            <a:satOff val="530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Iraq</a:t>
          </a:r>
        </a:p>
      </dsp:txBody>
      <dsp:txXfrm>
        <a:off x="40145" y="1768854"/>
        <a:ext cx="2399899" cy="742090"/>
      </dsp:txXfrm>
    </dsp:sp>
    <dsp:sp modelId="{F82E7E82-06AD-48D7-887B-9921E921D7F2}">
      <dsp:nvSpPr>
        <dsp:cNvPr id="0" name=""/>
        <dsp:cNvSpPr/>
      </dsp:nvSpPr>
      <dsp:spPr>
        <a:xfrm rot="5400000">
          <a:off x="4355849" y="798786"/>
          <a:ext cx="657904" cy="4409225"/>
        </a:xfrm>
        <a:prstGeom prst="round2SameRect">
          <a:avLst/>
        </a:prstGeom>
        <a:solidFill>
          <a:schemeClr val="accent5">
            <a:tint val="40000"/>
            <a:alpha val="90000"/>
            <a:hueOff val="7340025"/>
            <a:satOff val="542"/>
            <a:lumOff val="21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7340025"/>
              <a:satOff val="542"/>
              <a:lumOff val="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b="0" i="0" u="none" kern="1200" dirty="0"/>
            <a:t>Money </a:t>
          </a:r>
          <a:r>
            <a:rPr lang="it-IT" sz="1700" b="0" i="0" u="none" kern="1200" dirty="0" err="1"/>
            <a:t>laundering</a:t>
          </a:r>
          <a:endParaRPr lang="it-IT" sz="1700" kern="1200" dirty="0"/>
        </a:p>
      </dsp:txBody>
      <dsp:txXfrm rot="-5400000">
        <a:off x="2480189" y="2706562"/>
        <a:ext cx="4377109" cy="593672"/>
      </dsp:txXfrm>
    </dsp:sp>
    <dsp:sp modelId="{A959FAD0-3D1D-4523-BB7D-D5113C109BDE}">
      <dsp:nvSpPr>
        <dsp:cNvPr id="0" name=""/>
        <dsp:cNvSpPr/>
      </dsp:nvSpPr>
      <dsp:spPr>
        <a:xfrm>
          <a:off x="0" y="2592209"/>
          <a:ext cx="2480189" cy="822380"/>
        </a:xfrm>
        <a:prstGeom prst="round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Iran</a:t>
          </a:r>
        </a:p>
      </dsp:txBody>
      <dsp:txXfrm>
        <a:off x="40145" y="2632354"/>
        <a:ext cx="2399899" cy="7420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88F59-8B7A-42D3-A84F-DAD83950715E}">
      <dsp:nvSpPr>
        <dsp:cNvPr id="0" name=""/>
        <dsp:cNvSpPr/>
      </dsp:nvSpPr>
      <dsp:spPr>
        <a:xfrm rot="5400000">
          <a:off x="1930083" y="-615959"/>
          <a:ext cx="750032" cy="21695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 err="1"/>
            <a:t>Illegal</a:t>
          </a:r>
          <a:r>
            <a:rPr lang="it-IT" sz="1900" kern="1200" dirty="0"/>
            <a:t> </a:t>
          </a:r>
          <a:r>
            <a:rPr lang="it-IT" sz="1900" kern="1200" dirty="0" err="1"/>
            <a:t>immigration</a:t>
          </a:r>
          <a:endParaRPr lang="it-IT" sz="1900" kern="1200" dirty="0"/>
        </a:p>
      </dsp:txBody>
      <dsp:txXfrm rot="-5400000">
        <a:off x="1220347" y="130391"/>
        <a:ext cx="2132891" cy="676804"/>
      </dsp:txXfrm>
    </dsp:sp>
    <dsp:sp modelId="{9F87390D-CDD9-4E81-933E-6934813A8FB2}">
      <dsp:nvSpPr>
        <dsp:cNvPr id="0" name=""/>
        <dsp:cNvSpPr/>
      </dsp:nvSpPr>
      <dsp:spPr>
        <a:xfrm>
          <a:off x="0" y="23"/>
          <a:ext cx="1220347" cy="937540"/>
        </a:xfrm>
        <a:prstGeom prst="round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Trump</a:t>
          </a:r>
        </a:p>
      </dsp:txBody>
      <dsp:txXfrm>
        <a:off x="45767" y="45790"/>
        <a:ext cx="1128813" cy="846006"/>
      </dsp:txXfrm>
    </dsp:sp>
    <dsp:sp modelId="{25FF92D3-4356-4C99-B235-8AAF031C7ACB}">
      <dsp:nvSpPr>
        <dsp:cNvPr id="0" name=""/>
        <dsp:cNvSpPr/>
      </dsp:nvSpPr>
      <dsp:spPr>
        <a:xfrm rot="5400000">
          <a:off x="1930083" y="368458"/>
          <a:ext cx="750032" cy="21695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 err="1"/>
            <a:t>Deportation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Donald Trump</a:t>
          </a:r>
        </a:p>
      </dsp:txBody>
      <dsp:txXfrm rot="-5400000">
        <a:off x="1220347" y="1114808"/>
        <a:ext cx="2132891" cy="676804"/>
      </dsp:txXfrm>
    </dsp:sp>
    <dsp:sp modelId="{4813FD09-5A71-4D13-9C43-831834F2843D}">
      <dsp:nvSpPr>
        <dsp:cNvPr id="0" name=""/>
        <dsp:cNvSpPr/>
      </dsp:nvSpPr>
      <dsp:spPr>
        <a:xfrm>
          <a:off x="0" y="984441"/>
          <a:ext cx="1220347" cy="937540"/>
        </a:xfrm>
        <a:prstGeom prst="round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Clinton</a:t>
          </a:r>
        </a:p>
      </dsp:txBody>
      <dsp:txXfrm>
        <a:off x="45767" y="1030208"/>
        <a:ext cx="1128813" cy="846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P11-1095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40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39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4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pedia-spotlight.org/docs/spotlight.pdf" TargetMode="External"/><Relationship Id="rId7" Type="http://schemas.openxmlformats.org/officeDocument/2006/relationships/hyperlink" Target="https://science.sciencemag.org/content/356/6334/183" TargetMode="External"/><Relationship Id="rId2" Type="http://schemas.openxmlformats.org/officeDocument/2006/relationships/hyperlink" Target="http://jodaiber.de/doc/entity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810.04805.pdf" TargetMode="External"/><Relationship Id="rId5" Type="http://schemas.openxmlformats.org/officeDocument/2006/relationships/hyperlink" Target="https://nlp.stanford.edu/pubs/glove.pdf" TargetMode="External"/><Relationship Id="rId4" Type="http://schemas.openxmlformats.org/officeDocument/2006/relationships/hyperlink" Target="https://www.aclweb.org/anthology/P11-1095.pdf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316B3C-78BE-4698-B29D-0E70F3B40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American </a:t>
            </a:r>
            <a:r>
              <a:rPr lang="it-IT" dirty="0" err="1"/>
              <a:t>Election</a:t>
            </a:r>
            <a:r>
              <a:rPr lang="it-IT" dirty="0"/>
              <a:t> 2016 Tweet Analysis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C0529E-A2BD-4D0A-A9EE-E090FD13D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Simone Monti</a:t>
            </a:r>
          </a:p>
          <a:p>
            <a:r>
              <a:rPr lang="it-IT" dirty="0"/>
              <a:t>Vittorio Maggio</a:t>
            </a:r>
          </a:p>
          <a:p>
            <a:r>
              <a:rPr lang="it-IT"/>
              <a:t>GianMaria</a:t>
            </a:r>
            <a:r>
              <a:rPr lang="it-IT" dirty="0"/>
              <a:t> Balducci</a:t>
            </a:r>
          </a:p>
        </p:txBody>
      </p:sp>
    </p:spTree>
    <p:extLst>
      <p:ext uri="{BB962C8B-B14F-4D97-AF65-F5344CB8AC3E}">
        <p14:creationId xmlns:p14="http://schemas.microsoft.com/office/powerpoint/2010/main" val="56753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Oval 15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Oval 17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7E10DF-2FC4-4857-AD39-5FDAA64A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Disambiguation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0FE02F-5C2F-4FEB-81A4-C77A2B172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8529" y="5656301"/>
            <a:ext cx="9684774" cy="535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cap="all" dirty="0">
                <a:hlinkClick r:id="rId3"/>
              </a:rPr>
              <a:t>https://www.aclweb.org/anthology/P11-1095.pdf</a:t>
            </a:r>
            <a:endParaRPr lang="en-US" sz="1800" cap="all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54949EB-363F-402B-B121-10514B4A3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418" y="934065"/>
            <a:ext cx="7243331" cy="25170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3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71D7F9-C3CF-4185-A787-4CAC80A5E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58000"/>
            <a:chOff x="-1588" y="0"/>
            <a:chExt cx="12193588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A3D4D8-2CC9-41EF-AF49-2B9300303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8D4051A-CA9F-4856-BC5B-6466F9213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-1588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" name="Titolo 1">
            <a:extLst>
              <a:ext uri="{FF2B5EF4-FFF2-40B4-BE49-F238E27FC236}">
                <a16:creationId xmlns:a16="http://schemas.microsoft.com/office/drawing/2014/main" id="{24268333-4631-4F54-BEFD-055C01A8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Disambiguation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508301AF-4B3B-4845-9BBD-F43C8879EE6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189412" y="1471924"/>
                <a:ext cx="6813755" cy="381174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Generative Probabilistic Model – Entity-mention Model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Wikipedia dataset: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𝑒𝑛𝑡𝑖𝑡𝑦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𝑝h𝑟𝑎𝑠𝑒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𝑐𝑜𝑛𝑡𝑒𝑥𝑡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</a:rPr>
                  <a:t>article links with their anchor texts and textual context</a:t>
                </a:r>
              </a:p>
            </p:txBody>
          </p:sp>
        </mc:Choice>
        <mc:Fallback xmlns="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508301AF-4B3B-4845-9BBD-F43C8879E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89412" y="1471924"/>
                <a:ext cx="6813755" cy="3811740"/>
              </a:xfrm>
              <a:blipFill>
                <a:blip r:embed="rId3"/>
                <a:stretch>
                  <a:fillRect l="-1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D8B83461-3D44-4B22-BF2D-725D75C54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34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egnaposto contenuto 26">
                <a:extLst>
                  <a:ext uri="{FF2B5EF4-FFF2-40B4-BE49-F238E27FC236}">
                    <a16:creationId xmlns:a16="http://schemas.microsoft.com/office/drawing/2014/main" id="{B288EABE-A603-487F-B0AC-2255E48B2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8777" y="915829"/>
                <a:ext cx="8850529" cy="342439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𝑃</a:t>
                </a:r>
                <a:r>
                  <a:rPr lang="en-US" sz="1400" dirty="0">
                    <a:solidFill>
                      <a:schemeClr val="tx1"/>
                    </a:solidFill>
                  </a:rPr>
                  <a:t>𝐿𝑀</a:t>
                </a:r>
                <a:r>
                  <a:rPr lang="en-US" sz="2000" dirty="0">
                    <a:solidFill>
                      <a:schemeClr val="tx1"/>
                    </a:solidFill>
                  </a:rPr>
                  <a:t> → the smoothed general language model probability of a token that we estimate over all tokens imported to the system as context of an entity mention </a:t>
                </a:r>
              </a:p>
              <a:p>
                <a:pPr lvl="1"/>
                <a:r>
                  <a:rPr lang="en-US" sz="1800" dirty="0">
                    <a:solidFill>
                      <a:schemeClr val="tx1"/>
                    </a:solidFill>
                  </a:rPr>
                  <a:t>The Jelinek-Mercer smoothing parameter λ = 0.2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𝐿𝑀</m:t>
                        </m:r>
                      </m:sub>
                    </m:sSub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The hypothesis that the context and phrase were not generated by any known entity - all entity candidates with a lower score than the NIL entity are removed</a:t>
                </a:r>
              </a:p>
            </p:txBody>
          </p:sp>
        </mc:Choice>
        <mc:Fallback xmlns="">
          <p:sp>
            <p:nvSpPr>
              <p:cNvPr id="27" name="Segnaposto contenuto 26">
                <a:extLst>
                  <a:ext uri="{FF2B5EF4-FFF2-40B4-BE49-F238E27FC236}">
                    <a16:creationId xmlns:a16="http://schemas.microsoft.com/office/drawing/2014/main" id="{B288EABE-A603-487F-B0AC-2255E48B2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8777" y="915829"/>
                <a:ext cx="8850529" cy="3424394"/>
              </a:xfrm>
              <a:blipFill>
                <a:blip r:embed="rId3"/>
                <a:stretch>
                  <a:fillRect l="-275" t="-890" r="-9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Segnaposto contenuto 4">
            <a:extLst>
              <a:ext uri="{FF2B5EF4-FFF2-40B4-BE49-F238E27FC236}">
                <a16:creationId xmlns:a16="http://schemas.microsoft.com/office/drawing/2014/main" id="{E24CD263-B2B6-4141-A4EC-A7C567DC4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683" y="4139891"/>
            <a:ext cx="3943101" cy="200112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F32BD516-7A7C-4DEE-9A14-DCF6D707D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5796" y="4139891"/>
            <a:ext cx="2890478" cy="1929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5" name="Segnaposto contenuto 26">
            <a:extLst>
              <a:ext uri="{FF2B5EF4-FFF2-40B4-BE49-F238E27FC236}">
                <a16:creationId xmlns:a16="http://schemas.microsoft.com/office/drawing/2014/main" id="{F483D8B0-9B32-4B47-84A7-D0E42058AC97}"/>
              </a:ext>
            </a:extLst>
          </p:cNvPr>
          <p:cNvSpPr txBox="1">
            <a:spLocks/>
          </p:cNvSpPr>
          <p:nvPr/>
        </p:nvSpPr>
        <p:spPr>
          <a:xfrm>
            <a:off x="7746907" y="1596861"/>
            <a:ext cx="4626693" cy="27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Segnaposto contenuto 26">
                <a:extLst>
                  <a:ext uri="{FF2B5EF4-FFF2-40B4-BE49-F238E27FC236}">
                    <a16:creationId xmlns:a16="http://schemas.microsoft.com/office/drawing/2014/main" id="{9B3F20CB-6A42-46E9-B928-152115A780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669" y="4296807"/>
                <a:ext cx="3130805" cy="16155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/>
                  <a:t>P(e)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distribution of entities in document</a:t>
                </a:r>
              </a:p>
              <a:p>
                <a:r>
                  <a:rPr lang="en-US" sz="1200" dirty="0"/>
                  <a:t>P(</a:t>
                </a:r>
                <a:r>
                  <a:rPr lang="en-US" sz="1200" dirty="0" err="1"/>
                  <a:t>s|e</a:t>
                </a:r>
                <a:r>
                  <a:rPr lang="en-US" sz="1200" dirty="0"/>
                  <a:t>)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the distribution of possible names of a specific entity</a:t>
                </a:r>
              </a:p>
              <a:p>
                <a:r>
                  <a:rPr lang="en-US" sz="1200" dirty="0"/>
                  <a:t>P(</a:t>
                </a:r>
                <a:r>
                  <a:rPr lang="en-US" sz="1200" dirty="0" err="1"/>
                  <a:t>c|e</a:t>
                </a:r>
                <a:r>
                  <a:rPr lang="en-US" sz="1200" dirty="0"/>
                  <a:t>)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dirty="0"/>
                  <a:t>the distribution of possible contexts of a specific entity.</a:t>
                </a:r>
                <a:endParaRPr lang="it-IT" sz="1200" dirty="0"/>
              </a:p>
            </p:txBody>
          </p:sp>
        </mc:Choice>
        <mc:Fallback xmlns="">
          <p:sp>
            <p:nvSpPr>
              <p:cNvPr id="62" name="Segnaposto contenuto 26">
                <a:extLst>
                  <a:ext uri="{FF2B5EF4-FFF2-40B4-BE49-F238E27FC236}">
                    <a16:creationId xmlns:a16="http://schemas.microsoft.com/office/drawing/2014/main" id="{9B3F20CB-6A42-46E9-B928-152115A78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69" y="4296807"/>
                <a:ext cx="3130805" cy="1615500"/>
              </a:xfrm>
              <a:prstGeom prst="rect">
                <a:avLst/>
              </a:prstGeom>
              <a:blipFill>
                <a:blip r:embed="rId6"/>
                <a:stretch>
                  <a:fillRect t="-377" r="-9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50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4">
            <a:extLst>
              <a:ext uri="{FF2B5EF4-FFF2-40B4-BE49-F238E27FC236}">
                <a16:creationId xmlns:a16="http://schemas.microsoft.com/office/drawing/2014/main" id="{E9E30886-05F9-4600-87C6-A496E250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E3D100-B353-443A-A394-8F226FEE7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26">
              <a:extLst>
                <a:ext uri="{FF2B5EF4-FFF2-40B4-BE49-F238E27FC236}">
                  <a16:creationId xmlns:a16="http://schemas.microsoft.com/office/drawing/2014/main" id="{BD04B277-A9C3-4AA1-A0A0-C6D9B50C8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0911518-8CE1-4410-806E-3CD2DE1C5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D9A3DC92-72B1-41C6-A069-B27430DA3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48621D-BAC3-4AD3-8A23-B6328BDDA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E8E1843-4729-4C56-A855-B13ECCBDE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877DF2C-ED50-4DF6-9732-7A6201BC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0BE473F5-80D8-4045-AED0-28266B6C8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E9113E-1759-4A44-95B5-EC325529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it-IT" sz="3200">
                <a:solidFill>
                  <a:srgbClr val="EBEBEB"/>
                </a:solidFill>
              </a:rPr>
              <a:t>Our configuration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238766-DEE6-4E3D-9FC9-08C6D5D7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it-IT" sz="2000" dirty="0" err="1"/>
              <a:t>Our</a:t>
            </a:r>
            <a:r>
              <a:rPr lang="it-IT" sz="2000" dirty="0"/>
              <a:t> confidence: 0.35</a:t>
            </a:r>
          </a:p>
          <a:p>
            <a:pPr lvl="1"/>
            <a:r>
              <a:rPr lang="en-US" sz="2000" dirty="0"/>
              <a:t>It will only annotate resources if the </a:t>
            </a:r>
            <a:r>
              <a:rPr lang="en-US" sz="2000" b="1" dirty="0"/>
              <a:t>contextual ambiguity </a:t>
            </a:r>
            <a:r>
              <a:rPr lang="en-US" sz="2000" dirty="0"/>
              <a:t>is less than (1−confidence)= 0.65</a:t>
            </a:r>
          </a:p>
          <a:p>
            <a:pPr lvl="1"/>
            <a:r>
              <a:rPr lang="en-US" sz="2000" dirty="0"/>
              <a:t>Given a confidence of 0.7, we get the </a:t>
            </a:r>
            <a:r>
              <a:rPr lang="en-US" sz="2000" b="1" dirty="0"/>
              <a:t>topical pertinence </a:t>
            </a:r>
            <a:r>
              <a:rPr lang="en-US" sz="2000" dirty="0"/>
              <a:t>threshold that 70% of the wrong test samples are below</a:t>
            </a:r>
          </a:p>
        </p:txBody>
      </p:sp>
    </p:spTree>
    <p:extLst>
      <p:ext uri="{BB962C8B-B14F-4D97-AF65-F5344CB8AC3E}">
        <p14:creationId xmlns:p14="http://schemas.microsoft.com/office/powerpoint/2010/main" val="22982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92F17C-DCF5-4856-AF1E-99A1CA08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Entity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C658BD-810C-4223-92EE-39BB2C1AC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Trump	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FCE7A5C-4C63-4DDE-9008-1703E4AF2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Clinton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8613B1-1E52-4CC6-9966-AD3906BA98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Tweet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: 12.43%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</a:t>
            </a:r>
            <a:r>
              <a:rPr lang="it-IT" dirty="0" err="1"/>
              <a:t>identified</a:t>
            </a:r>
            <a:r>
              <a:rPr lang="it-IT" dirty="0"/>
              <a:t> : 1718</a:t>
            </a:r>
          </a:p>
          <a:p>
            <a:r>
              <a:rPr lang="it-IT" dirty="0"/>
              <a:t>Surface-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identified</a:t>
            </a:r>
            <a:r>
              <a:rPr lang="it-IT" dirty="0"/>
              <a:t>: 1901</a:t>
            </a:r>
          </a:p>
          <a:p>
            <a:r>
              <a:rPr lang="it-IT" dirty="0"/>
              <a:t>Total </a:t>
            </a:r>
            <a:r>
              <a:rPr lang="it-IT" dirty="0" err="1"/>
              <a:t>entities</a:t>
            </a:r>
            <a:r>
              <a:rPr lang="it-IT" dirty="0"/>
              <a:t>: 6615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F999CB9-B4E1-4189-8369-286A3C683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5700" y="3198813"/>
            <a:ext cx="4827588" cy="2843212"/>
          </a:xfrm>
        </p:spPr>
        <p:txBody>
          <a:bodyPr/>
          <a:lstStyle/>
          <a:p>
            <a:r>
              <a:rPr lang="it-IT" dirty="0"/>
              <a:t>Tweet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: 9.88%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</a:t>
            </a:r>
            <a:r>
              <a:rPr lang="it-IT" dirty="0" err="1"/>
              <a:t>identified</a:t>
            </a:r>
            <a:r>
              <a:rPr lang="it-IT" dirty="0"/>
              <a:t>: 1856</a:t>
            </a:r>
          </a:p>
          <a:p>
            <a:r>
              <a:rPr lang="it-IT" dirty="0"/>
              <a:t>Surface-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identified</a:t>
            </a:r>
            <a:r>
              <a:rPr lang="it-IT" dirty="0"/>
              <a:t>: 2094</a:t>
            </a:r>
          </a:p>
          <a:p>
            <a:r>
              <a:rPr lang="it-IT" dirty="0"/>
              <a:t>Total </a:t>
            </a:r>
            <a:r>
              <a:rPr lang="it-IT" dirty="0" err="1"/>
              <a:t>entities</a:t>
            </a:r>
            <a:r>
              <a:rPr lang="it-IT" dirty="0"/>
              <a:t>: 7470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944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4352E8-93AC-4206-8112-E6B8D93E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Most</a:t>
            </a:r>
            <a:r>
              <a:rPr lang="it-IT" dirty="0"/>
              <a:t> common </a:t>
            </a:r>
            <a:r>
              <a:rPr lang="it-IT" dirty="0" err="1"/>
              <a:t>entities</a:t>
            </a:r>
            <a:r>
              <a:rPr lang="it-IT" dirty="0"/>
              <a:t>/</a:t>
            </a:r>
            <a:r>
              <a:rPr lang="it-IT" dirty="0" err="1"/>
              <a:t>types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FB94A9-BF9D-4C0D-A9E7-7C12FDEF3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2491" y="2606040"/>
            <a:ext cx="1836899" cy="576262"/>
          </a:xfrm>
        </p:spPr>
        <p:txBody>
          <a:bodyPr/>
          <a:lstStyle/>
          <a:p>
            <a:r>
              <a:rPr lang="it-IT" dirty="0"/>
              <a:t>Trump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767ED9C-F954-47A1-A260-81F878C2F7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3677" y="3278850"/>
            <a:ext cx="2997438" cy="3143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4968C32-7D81-4811-87F8-5CDD02391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17795" y="2606040"/>
            <a:ext cx="1836899" cy="576262"/>
          </a:xfrm>
        </p:spPr>
        <p:txBody>
          <a:bodyPr/>
          <a:lstStyle/>
          <a:p>
            <a:r>
              <a:rPr lang="it-IT" dirty="0"/>
              <a:t>Clinton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4D1F8A6-C0C4-4FEE-B835-02AA549088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19381" y="3278849"/>
            <a:ext cx="3251397" cy="31426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Segnaposto contenuto 5">
            <a:extLst>
              <a:ext uri="{FF2B5EF4-FFF2-40B4-BE49-F238E27FC236}">
                <a16:creationId xmlns:a16="http://schemas.microsoft.com/office/drawing/2014/main" id="{5353C1E4-5603-4A7D-9C4F-6389F8004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557" y="3278845"/>
            <a:ext cx="1763129" cy="31426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Segnaposto contenuto 4">
            <a:extLst>
              <a:ext uri="{FF2B5EF4-FFF2-40B4-BE49-F238E27FC236}">
                <a16:creationId xmlns:a16="http://schemas.microsoft.com/office/drawing/2014/main" id="{45F9B097-0B02-440C-9820-EB4D9FEE8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9220" y="3278846"/>
            <a:ext cx="1869314" cy="31426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DFA2957-2FC6-4A19-B1EC-7841CBD5F38A}"/>
              </a:ext>
            </a:extLst>
          </p:cNvPr>
          <p:cNvCxnSpPr>
            <a:cxnSpLocks/>
          </p:cNvCxnSpPr>
          <p:nvPr/>
        </p:nvCxnSpPr>
        <p:spPr>
          <a:xfrm>
            <a:off x="5593019" y="2380196"/>
            <a:ext cx="0" cy="4357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98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D2299C-85BB-4B89-AF90-F7F36722C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Polarity</a:t>
            </a:r>
          </a:p>
        </p:txBody>
      </p:sp>
    </p:spTree>
    <p:extLst>
      <p:ext uri="{BB962C8B-B14F-4D97-AF65-F5344CB8AC3E}">
        <p14:creationId xmlns:p14="http://schemas.microsoft.com/office/powerpoint/2010/main" val="737774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24C97-0727-4560-A139-7B5569E3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Polarity model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917BE97-E727-45BF-AD13-FE61481C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6" y="2610067"/>
            <a:ext cx="11347678" cy="35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4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400C-97DB-40F3-B53C-BD3F7DFD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3CAE1FF-CF5C-4E10-88EA-D9FFF45BA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014" y="2409536"/>
            <a:ext cx="3218341" cy="4009737"/>
          </a:xfrm>
        </p:spPr>
      </p:pic>
      <p:sp>
        <p:nvSpPr>
          <p:cNvPr id="10" name="Segnaposto contenuto 5">
            <a:extLst>
              <a:ext uri="{FF2B5EF4-FFF2-40B4-BE49-F238E27FC236}">
                <a16:creationId xmlns:a16="http://schemas.microsoft.com/office/drawing/2014/main" id="{E09E3448-5BBE-46BF-94FA-8018330C31BD}"/>
              </a:ext>
            </a:extLst>
          </p:cNvPr>
          <p:cNvSpPr txBox="1">
            <a:spLocks/>
          </p:cNvSpPr>
          <p:nvPr/>
        </p:nvSpPr>
        <p:spPr>
          <a:xfrm>
            <a:off x="6208711" y="3187921"/>
            <a:ext cx="4825160" cy="7237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11" name="Segnaposto contenuto 5">
            <a:extLst>
              <a:ext uri="{FF2B5EF4-FFF2-40B4-BE49-F238E27FC236}">
                <a16:creationId xmlns:a16="http://schemas.microsoft.com/office/drawing/2014/main" id="{9411B1DD-9925-4D65-A7AC-2E715D3AD672}"/>
              </a:ext>
            </a:extLst>
          </p:cNvPr>
          <p:cNvSpPr txBox="1">
            <a:spLocks/>
          </p:cNvSpPr>
          <p:nvPr/>
        </p:nvSpPr>
        <p:spPr>
          <a:xfrm>
            <a:off x="5833661" y="3187921"/>
            <a:ext cx="4825160" cy="32313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the </a:t>
            </a:r>
            <a:r>
              <a:rPr lang="en-US" b="1" dirty="0"/>
              <a:t>current word </a:t>
            </a:r>
            <a:r>
              <a:rPr lang="en-US" dirty="0"/>
              <a:t>based on the </a:t>
            </a:r>
            <a:r>
              <a:rPr lang="en-US" b="1" dirty="0"/>
              <a:t>surrounding words </a:t>
            </a:r>
            <a:r>
              <a:rPr lang="en-US" dirty="0"/>
              <a:t>(context words)</a:t>
            </a:r>
            <a:endParaRPr lang="it-IT" dirty="0"/>
          </a:p>
          <a:p>
            <a:pPr algn="l"/>
            <a:endParaRPr lang="en-US" b="0" i="0" dirty="0">
              <a:solidFill>
                <a:srgbClr val="212529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</a:rPr>
              <a:t>The </a:t>
            </a:r>
            <a:r>
              <a:rPr lang="en-US" b="1" i="0" dirty="0">
                <a:solidFill>
                  <a:srgbClr val="212529"/>
                </a:solidFill>
                <a:effectLst/>
              </a:rPr>
              <a:t>objective function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for CBOW is:</a:t>
            </a:r>
          </a:p>
          <a:p>
            <a:pPr algn="l"/>
            <a:endParaRPr lang="en-US" dirty="0">
              <a:solidFill>
                <a:srgbClr val="212529"/>
              </a:solidFill>
            </a:endParaRPr>
          </a:p>
          <a:p>
            <a:pPr algn="l"/>
            <a:endParaRPr lang="en-US" b="0" i="0" dirty="0">
              <a:solidFill>
                <a:srgbClr val="212529"/>
              </a:solidFill>
              <a:effectLst/>
            </a:endParaRPr>
          </a:p>
          <a:p>
            <a:pPr algn="l"/>
            <a:endParaRPr lang="en-US" dirty="0">
              <a:solidFill>
                <a:srgbClr val="212529"/>
              </a:solidFill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</a:rPr>
              <a:t>Window : 5</a:t>
            </a:r>
          </a:p>
          <a:p>
            <a:endParaRPr lang="it-IT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DC3E45B-B662-452A-961A-B357BB46826C}"/>
              </a:ext>
            </a:extLst>
          </p:cNvPr>
          <p:cNvSpPr txBox="1">
            <a:spLocks/>
          </p:cNvSpPr>
          <p:nvPr/>
        </p:nvSpPr>
        <p:spPr bwMode="gray">
          <a:xfrm>
            <a:off x="5567782" y="2334849"/>
            <a:ext cx="5862217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+mn-lt"/>
              </a:rPr>
              <a:t>Architecture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Continuos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Bag-of-Words</a:t>
            </a:r>
          </a:p>
        </p:txBody>
      </p:sp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EE4FA27-8431-4D36-B76D-91A918F6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03597"/>
            <a:ext cx="5443847" cy="7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7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62AF-052C-47FB-9EA7-680A2CD2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B843-FED5-4AC9-93B6-ACAD545CE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32128"/>
            <a:ext cx="9872167" cy="35522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Co-occurrence matrix  </a:t>
            </a:r>
            <a:r>
              <a:rPr lang="en-US" sz="1600" b="1" dirty="0"/>
              <a:t>X</a:t>
            </a:r>
            <a:r>
              <a:rPr lang="en-US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Co-occurrence probabilities 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Objective</a:t>
            </a:r>
            <a:r>
              <a:rPr lang="en-US" sz="1600" dirty="0"/>
              <a:t>: construct a function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… after a series of steps, we obtain a simplification: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Then, GloVe builds an </a:t>
            </a:r>
            <a:r>
              <a:rPr lang="en-US" sz="1600" b="1" dirty="0"/>
              <a:t>objective function J </a:t>
            </a:r>
            <a:r>
              <a:rPr lang="en-US" sz="1600" dirty="0"/>
              <a:t>that associates word vector  to text statistics: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639EB0-F364-4FE0-8985-0C518126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79" y="2815469"/>
            <a:ext cx="1773956" cy="53811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E68A924E-E128-4C98-97E5-86E192BDA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67" y="3261994"/>
            <a:ext cx="2061608" cy="69083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57081FF-8794-414C-8EA0-F7EED0B54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979" y="5168111"/>
            <a:ext cx="4894286" cy="899758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A0C03EED-C15E-4F15-9CE6-BC6C91C14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818" y="3485150"/>
            <a:ext cx="4440004" cy="1151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A8ACF0-D629-48B0-9635-1B839B8B1644}"/>
              </a:ext>
            </a:extLst>
          </p:cNvPr>
          <p:cNvSpPr txBox="1"/>
          <p:nvPr/>
        </p:nvSpPr>
        <p:spPr>
          <a:xfrm>
            <a:off x="8809022" y="5502889"/>
            <a:ext cx="2743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(least squares problem)</a:t>
            </a:r>
          </a:p>
        </p:txBody>
      </p:sp>
      <p:pic>
        <p:nvPicPr>
          <p:cNvPr id="15" name="Picture 14" descr="A white background with black text&#10;&#10;Description automatically generated with low confidence">
            <a:extLst>
              <a:ext uri="{FF2B5EF4-FFF2-40B4-BE49-F238E27FC236}">
                <a16:creationId xmlns:a16="http://schemas.microsoft.com/office/drawing/2014/main" id="{04C0E65F-2D71-4D82-A293-35C13F0F7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7467" y="6108965"/>
            <a:ext cx="2667140" cy="68278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681C31-4FB3-4864-8A00-CB344BA82925}"/>
              </a:ext>
            </a:extLst>
          </p:cNvPr>
          <p:cNvCxnSpPr>
            <a:cxnSpLocks/>
          </p:cNvCxnSpPr>
          <p:nvPr/>
        </p:nvCxnSpPr>
        <p:spPr>
          <a:xfrm>
            <a:off x="5519057" y="5884331"/>
            <a:ext cx="773101" cy="35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4DF99E-6FDB-40D8-9012-E5B2E8F9780E}"/>
              </a:ext>
            </a:extLst>
          </p:cNvPr>
          <p:cNvCxnSpPr>
            <a:cxnSpLocks/>
          </p:cNvCxnSpPr>
          <p:nvPr/>
        </p:nvCxnSpPr>
        <p:spPr>
          <a:xfrm>
            <a:off x="5905607" y="5841443"/>
            <a:ext cx="1081412" cy="4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EC50C9E-FFEF-4F54-9DA4-FAA14EBD5F9A}"/>
              </a:ext>
            </a:extLst>
          </p:cNvPr>
          <p:cNvSpPr txBox="1"/>
          <p:nvPr/>
        </p:nvSpPr>
        <p:spPr>
          <a:xfrm>
            <a:off x="7950591" y="6064037"/>
            <a:ext cx="3003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(both capture similar co-occurrence information)</a:t>
            </a:r>
          </a:p>
        </p:txBody>
      </p:sp>
    </p:spTree>
    <p:extLst>
      <p:ext uri="{BB962C8B-B14F-4D97-AF65-F5344CB8AC3E}">
        <p14:creationId xmlns:p14="http://schemas.microsoft.com/office/powerpoint/2010/main" val="93798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3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Oval 27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Oval 29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FF4BB4-E550-4522-A031-58E4C0F0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Starting Dataset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5128215-F517-40E3-B43A-94229BDE3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3496" y="1131758"/>
            <a:ext cx="7715176" cy="212167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808D40-6925-4CE6-A8AA-502BCB516F4E}"/>
              </a:ext>
            </a:extLst>
          </p:cNvPr>
          <p:cNvSpPr txBox="1"/>
          <p:nvPr/>
        </p:nvSpPr>
        <p:spPr>
          <a:xfrm>
            <a:off x="2526335" y="3736013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Trump: 3218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E673EA-CA20-4935-8109-E64AA89ADCD2}"/>
              </a:ext>
            </a:extLst>
          </p:cNvPr>
          <p:cNvSpPr txBox="1"/>
          <p:nvPr/>
        </p:nvSpPr>
        <p:spPr>
          <a:xfrm>
            <a:off x="7889217" y="3736013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Clinton: 3226</a:t>
            </a:r>
          </a:p>
        </p:txBody>
      </p:sp>
    </p:spTree>
    <p:extLst>
      <p:ext uri="{BB962C8B-B14F-4D97-AF65-F5344CB8AC3E}">
        <p14:creationId xmlns:p14="http://schemas.microsoft.com/office/powerpoint/2010/main" val="161360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D836-4F48-4975-9B81-9CEE6B39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US" dirty="0"/>
              <a:t>BERT</a:t>
            </a:r>
            <a:r>
              <a:rPr lang="en-US" sz="1800" b="1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</a:rPr>
              <a:t>(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</a:rPr>
              <a:t>B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idirectional 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</a:rPr>
              <a:t>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ncoder 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</a:rPr>
              <a:t>R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epresentations from 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</a:rPr>
              <a:t>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ransformers)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A5F30-9A21-410C-9C9E-9F9D711E5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900" y="2939709"/>
            <a:ext cx="5779497" cy="3267233"/>
          </a:xfrm>
        </p:spPr>
        <p:txBody>
          <a:bodyPr anchor="ctr">
            <a:normAutofit fontScale="92500"/>
          </a:bodyPr>
          <a:lstStyle/>
          <a:p>
            <a:r>
              <a:rPr lang="en-US" sz="1600" b="1" dirty="0"/>
              <a:t>Tokenized Input:   </a:t>
            </a:r>
            <a:br>
              <a:rPr lang="en-US" sz="1600" b="1" dirty="0"/>
            </a:br>
            <a:r>
              <a:rPr lang="en-US" sz="1600" dirty="0"/>
              <a:t>['</a:t>
            </a:r>
            <a:r>
              <a:rPr lang="en-US" sz="1600" dirty="0">
                <a:solidFill>
                  <a:srgbClr val="FF0000"/>
                </a:solidFill>
              </a:rPr>
              <a:t>[CLS]</a:t>
            </a:r>
            <a:r>
              <a:rPr lang="en-US" sz="1600" dirty="0"/>
              <a:t>’, 'I', '</a:t>
            </a:r>
            <a:r>
              <a:rPr lang="en-US" sz="1600" dirty="0">
                <a:solidFill>
                  <a:srgbClr val="FF0000"/>
                </a:solidFill>
              </a:rPr>
              <a:t>[MASK]</a:t>
            </a:r>
            <a:r>
              <a:rPr lang="en-US" sz="1600" dirty="0"/>
              <a:t>', 'a', 'police', '##woman', '</a:t>
            </a:r>
            <a:r>
              <a:rPr lang="en-US" sz="1600" dirty="0">
                <a:solidFill>
                  <a:srgbClr val="FF0000"/>
                </a:solidFill>
              </a:rPr>
              <a:t>[SEP]</a:t>
            </a:r>
            <a:r>
              <a:rPr lang="en-US" sz="1600" dirty="0"/>
              <a:t>’]</a:t>
            </a:r>
          </a:p>
          <a:p>
            <a:r>
              <a:rPr lang="en-US" sz="1600" dirty="0"/>
              <a:t>It learns </a:t>
            </a:r>
            <a:r>
              <a:rPr lang="en-US" sz="1600" b="1" dirty="0"/>
              <a:t>contextual word representations:</a:t>
            </a:r>
          </a:p>
          <a:p>
            <a:pPr lvl="1"/>
            <a:r>
              <a:rPr lang="en-US" sz="1400" dirty="0"/>
              <a:t>the vector of a word changes with respect to the context </a:t>
            </a:r>
          </a:p>
          <a:p>
            <a:r>
              <a:rPr lang="en-US" sz="1600" b="1" dirty="0"/>
              <a:t>Pre-trained model:</a:t>
            </a:r>
          </a:p>
          <a:p>
            <a:pPr lvl="1"/>
            <a:r>
              <a:rPr lang="en-US" sz="1400" b="1" dirty="0"/>
              <a:t>Data: </a:t>
            </a:r>
            <a:r>
              <a:rPr lang="en-US" sz="1400" dirty="0"/>
              <a:t>Wikipedia (2.5B words) + </a:t>
            </a:r>
            <a:r>
              <a:rPr lang="en-US" sz="1400" dirty="0" err="1"/>
              <a:t>BookCorpus</a:t>
            </a:r>
            <a:r>
              <a:rPr lang="en-US" sz="1400" dirty="0"/>
              <a:t> (800M words)</a:t>
            </a:r>
          </a:p>
          <a:p>
            <a:pPr lvl="1"/>
            <a:r>
              <a:rPr lang="en-US" sz="1400" b="1" dirty="0"/>
              <a:t>Batch Size: </a:t>
            </a:r>
            <a:r>
              <a:rPr lang="en-US" sz="1400" dirty="0"/>
              <a:t>131,072 words (1024 sequences * 128 length or 256 sequences * 512 length)</a:t>
            </a:r>
          </a:p>
          <a:p>
            <a:pPr lvl="1"/>
            <a:r>
              <a:rPr lang="en-US" sz="1400" b="1" dirty="0"/>
              <a:t>Optimizer</a:t>
            </a:r>
            <a:r>
              <a:rPr lang="en-US" sz="1400" dirty="0"/>
              <a:t>: Adam, 1e-4 learning rate, linear decay</a:t>
            </a:r>
          </a:p>
          <a:p>
            <a:pPr lvl="1"/>
            <a:r>
              <a:rPr lang="en-US" sz="1400" b="1" dirty="0"/>
              <a:t>Architecture</a:t>
            </a:r>
            <a:r>
              <a:rPr lang="en-US" sz="1400" dirty="0"/>
              <a:t>:  12-layer; 768-hidden-layer; 12-head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BA2212-7583-4CFF-AA7D-C6386FDC6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03" y="2703088"/>
            <a:ext cx="503818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A2B10E-0B9A-464B-B455-002C77641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484" y="5650946"/>
            <a:ext cx="2152528" cy="11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18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ADD3-B5FA-4BA9-BBFD-1F353495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 - </a:t>
            </a:r>
            <a:r>
              <a:rPr lang="en-US" dirty="0" err="1"/>
              <a:t>Caliskan</a:t>
            </a: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BCCAE87-6375-47F2-9F31-1311CC8BB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585" y="3094150"/>
            <a:ext cx="3371976" cy="798847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F1ABAA51-0944-4608-8FCA-A53A008D9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14" y="3843130"/>
            <a:ext cx="5820771" cy="77935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556FDA52-2F63-4A09-B62D-5901A891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603500"/>
            <a:ext cx="8824913" cy="706438"/>
          </a:xfrm>
        </p:spPr>
        <p:txBody>
          <a:bodyPr/>
          <a:lstStyle/>
          <a:p>
            <a:r>
              <a:rPr lang="it-IT" dirty="0"/>
              <a:t>Single target adaption: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4A37E22-9460-475C-8EDD-1B862ACF6156}"/>
              </a:ext>
            </a:extLst>
          </p:cNvPr>
          <p:cNvSpPr txBox="1">
            <a:spLocks/>
          </p:cNvSpPr>
          <p:nvPr/>
        </p:nvSpPr>
        <p:spPr>
          <a:xfrm>
            <a:off x="1155700" y="4893040"/>
            <a:ext cx="8824913" cy="45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W = topic, A = positive, B = negative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EBBB3E2-5C44-4DBA-9781-7546A86C1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42" y="5576733"/>
            <a:ext cx="5397731" cy="997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1C85B4-7BA9-4BA1-A564-1CB2662DC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427" y="5410558"/>
            <a:ext cx="5397731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7A773F-97B1-46F4-85D7-2059305FF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515" y="6075337"/>
            <a:ext cx="5397731" cy="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075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D2299C-85BB-4B89-AF90-F7F36722C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514083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828D7B3-B4DC-4A10-A4C9-35F6E51DF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25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1BABE4B1-5B43-4773-89AC-EEE50A58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4589C5-A2EA-4821-BCD0-AAD7EB38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Who are the politicians most cited? What they think about them?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77F3CB-0490-49EF-826C-A4A7A7ABC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9FB3E34F-1599-4082-846F-E38A1E0CAE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21906"/>
              </p:ext>
            </p:extLst>
          </p:nvPr>
        </p:nvGraphicFramePr>
        <p:xfrm>
          <a:off x="1788618" y="1925054"/>
          <a:ext cx="7299235" cy="1933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Immagine 20">
            <a:extLst>
              <a:ext uri="{FF2B5EF4-FFF2-40B4-BE49-F238E27FC236}">
                <a16:creationId xmlns:a16="http://schemas.microsoft.com/office/drawing/2014/main" id="{77480FCF-BA95-4BC6-BE0E-C92A509532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2978" y="4141772"/>
            <a:ext cx="1388033" cy="140048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2A28EB38-739E-48F5-804C-EB5F18D584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7645" y="4134338"/>
            <a:ext cx="1702596" cy="1407916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1BFCAC59-48D9-48CF-B6C4-6ED733C51B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6701" y="4102547"/>
            <a:ext cx="1426736" cy="1439707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5657F87F-580E-4C22-B806-7071404662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29420" y="4102547"/>
            <a:ext cx="1433073" cy="14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86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03A378-CA04-461D-BEB5-F70B2E8F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Politician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polarity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2" name="Tabella 4">
            <a:extLst>
              <a:ext uri="{FF2B5EF4-FFF2-40B4-BE49-F238E27FC236}">
                <a16:creationId xmlns:a16="http://schemas.microsoft.com/office/drawing/2014/main" id="{F5EC227A-8BFD-4BE3-91BB-95BC88158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743254"/>
              </p:ext>
            </p:extLst>
          </p:nvPr>
        </p:nvGraphicFramePr>
        <p:xfrm>
          <a:off x="1286934" y="2453187"/>
          <a:ext cx="9529125" cy="31645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4220">
                  <a:extLst>
                    <a:ext uri="{9D8B030D-6E8A-4147-A177-3AD203B41FA5}">
                      <a16:colId xmlns:a16="http://schemas.microsoft.com/office/drawing/2014/main" val="2667354241"/>
                    </a:ext>
                  </a:extLst>
                </a:gridCol>
                <a:gridCol w="2474410">
                  <a:extLst>
                    <a:ext uri="{9D8B030D-6E8A-4147-A177-3AD203B41FA5}">
                      <a16:colId xmlns:a16="http://schemas.microsoft.com/office/drawing/2014/main" val="3988812111"/>
                    </a:ext>
                  </a:extLst>
                </a:gridCol>
                <a:gridCol w="1187795">
                  <a:extLst>
                    <a:ext uri="{9D8B030D-6E8A-4147-A177-3AD203B41FA5}">
                      <a16:colId xmlns:a16="http://schemas.microsoft.com/office/drawing/2014/main" val="3139755971"/>
                    </a:ext>
                  </a:extLst>
                </a:gridCol>
                <a:gridCol w="1263995">
                  <a:extLst>
                    <a:ext uri="{9D8B030D-6E8A-4147-A177-3AD203B41FA5}">
                      <a16:colId xmlns:a16="http://schemas.microsoft.com/office/drawing/2014/main" val="1808603341"/>
                    </a:ext>
                  </a:extLst>
                </a:gridCol>
                <a:gridCol w="1234639">
                  <a:extLst>
                    <a:ext uri="{9D8B030D-6E8A-4147-A177-3AD203B41FA5}">
                      <a16:colId xmlns:a16="http://schemas.microsoft.com/office/drawing/2014/main" val="4088621134"/>
                    </a:ext>
                  </a:extLst>
                </a:gridCol>
                <a:gridCol w="1754066">
                  <a:extLst>
                    <a:ext uri="{9D8B030D-6E8A-4147-A177-3AD203B41FA5}">
                      <a16:colId xmlns:a16="http://schemas.microsoft.com/office/drawing/2014/main" val="3230995522"/>
                    </a:ext>
                  </a:extLst>
                </a:gridCol>
              </a:tblGrid>
              <a:tr h="632902">
                <a:tc>
                  <a:txBody>
                    <a:bodyPr/>
                    <a:lstStyle/>
                    <a:p>
                      <a:r>
                        <a:rPr lang="it-IT" sz="2400" dirty="0"/>
                        <a:t>Leader</a:t>
                      </a:r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r>
                        <a:rPr lang="it-IT" sz="2400"/>
                        <a:t>Party</a:t>
                      </a:r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r>
                        <a:rPr lang="it-IT" sz="2400"/>
                        <a:t>W2V</a:t>
                      </a:r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r>
                        <a:rPr lang="it-IT" sz="2400" dirty="0" err="1"/>
                        <a:t>Glove</a:t>
                      </a:r>
                      <a:endParaRPr lang="it-IT" sz="2400" dirty="0"/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r>
                        <a:rPr lang="it-IT" sz="2400" dirty="0"/>
                        <a:t>Bert</a:t>
                      </a:r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r>
                        <a:rPr lang="it-IT" sz="2400" err="1"/>
                        <a:t>Majority</a:t>
                      </a:r>
                      <a:endParaRPr lang="it-IT" sz="2400"/>
                    </a:p>
                  </a:txBody>
                  <a:tcPr marL="143841" marR="143841" marT="71921" marB="71921" anchor="ctr"/>
                </a:tc>
                <a:extLst>
                  <a:ext uri="{0D108BD9-81ED-4DB2-BD59-A6C34878D82A}">
                    <a16:rowId xmlns:a16="http://schemas.microsoft.com/office/drawing/2014/main" val="1652762412"/>
                  </a:ext>
                </a:extLst>
              </a:tr>
              <a:tr h="632902">
                <a:tc rowSpan="2">
                  <a:txBody>
                    <a:bodyPr/>
                    <a:lstStyle/>
                    <a:p>
                      <a:r>
                        <a:rPr lang="it-IT" sz="2400"/>
                        <a:t>Trump</a:t>
                      </a:r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r>
                        <a:rPr lang="it-IT" sz="2400" dirty="0" err="1"/>
                        <a:t>Republican</a:t>
                      </a:r>
                      <a:endParaRPr lang="it-IT" sz="2400" dirty="0"/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-0.00394121</a:t>
                      </a:r>
                      <a:endParaRPr lang="it-IT" sz="1100" dirty="0"/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0.45970071</a:t>
                      </a:r>
                      <a:endParaRPr lang="it-IT" sz="1100" dirty="0"/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 0.30018856</a:t>
                      </a:r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+</a:t>
                      </a:r>
                    </a:p>
                  </a:txBody>
                  <a:tcPr marL="143841" marR="143841" marT="71921" marB="71921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054142"/>
                  </a:ext>
                </a:extLst>
              </a:tr>
              <a:tr h="6329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 err="1"/>
                        <a:t>Democratic</a:t>
                      </a:r>
                      <a:endParaRPr lang="it-IT" sz="2400" dirty="0"/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-0.00663326</a:t>
                      </a:r>
                      <a:endParaRPr lang="it-IT" sz="1100" dirty="0"/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-0.39756773</a:t>
                      </a:r>
                      <a:endParaRPr lang="it-IT" sz="1100" dirty="0"/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0.11672534</a:t>
                      </a:r>
                      <a:endParaRPr lang="it-IT" sz="1100" dirty="0"/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-</a:t>
                      </a:r>
                    </a:p>
                  </a:txBody>
                  <a:tcPr marL="143841" marR="143841" marT="71921" marB="71921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815915"/>
                  </a:ext>
                </a:extLst>
              </a:tr>
              <a:tr h="632902">
                <a:tc rowSpan="2">
                  <a:txBody>
                    <a:bodyPr/>
                    <a:lstStyle/>
                    <a:p>
                      <a:r>
                        <a:rPr lang="it-IT" sz="2400"/>
                        <a:t>Clinton</a:t>
                      </a:r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r>
                        <a:rPr lang="it-IT" sz="2400" dirty="0" err="1"/>
                        <a:t>Republican</a:t>
                      </a:r>
                      <a:endParaRPr lang="it-IT" sz="2400" dirty="0"/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-0.04819707</a:t>
                      </a:r>
                      <a:endParaRPr lang="it-IT" sz="1100" dirty="0"/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0.315081534</a:t>
                      </a:r>
                      <a:endParaRPr lang="it-IT" sz="1100" dirty="0"/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0.02750225</a:t>
                      </a:r>
                      <a:endParaRPr lang="it-IT" sz="1100" dirty="0"/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+</a:t>
                      </a:r>
                    </a:p>
                  </a:txBody>
                  <a:tcPr marL="143841" marR="143841" marT="71921" marB="71921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321137"/>
                  </a:ext>
                </a:extLst>
              </a:tr>
              <a:tr h="6329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 err="1"/>
                        <a:t>Democratic</a:t>
                      </a:r>
                      <a:endParaRPr lang="it-IT" sz="2400" dirty="0"/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-0.047975619</a:t>
                      </a:r>
                      <a:endParaRPr lang="it-IT" sz="1100" dirty="0"/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0.280487134</a:t>
                      </a:r>
                      <a:endParaRPr lang="it-IT" sz="1100" dirty="0"/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0.18820126</a:t>
                      </a:r>
                      <a:endParaRPr lang="it-IT" sz="1100" dirty="0"/>
                    </a:p>
                  </a:txBody>
                  <a:tcPr marL="143841" marR="143841" marT="71921" marB="719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+</a:t>
                      </a:r>
                    </a:p>
                  </a:txBody>
                  <a:tcPr marL="143841" marR="143841" marT="71921" marB="71921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22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110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28D7B3-B4DC-4A10-A4C9-35F6E51DF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25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1BABE4B1-5B43-4773-89AC-EEE50A58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8AD49-9514-46B7-BC29-61B2B60D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it-IT" sz="3300" err="1"/>
              <a:t>What</a:t>
            </a:r>
            <a:r>
              <a:rPr lang="it-IT" sz="3300"/>
              <a:t> do the leaders </a:t>
            </a:r>
            <a:r>
              <a:rPr lang="it-IT" sz="3300" err="1"/>
              <a:t>think</a:t>
            </a:r>
            <a:r>
              <a:rPr lang="it-IT" sz="3300"/>
              <a:t> of </a:t>
            </a:r>
            <a:r>
              <a:rPr lang="it-IT" sz="3300" err="1"/>
              <a:t>each</a:t>
            </a:r>
            <a:r>
              <a:rPr lang="it-IT" sz="3300"/>
              <a:t> </a:t>
            </a:r>
            <a:r>
              <a:rPr lang="it-IT" sz="3300" err="1"/>
              <a:t>other</a:t>
            </a:r>
            <a:r>
              <a:rPr lang="it-IT" sz="330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77F3CB-0490-49EF-826C-A4A7A7ABC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A286C63-3B75-48F7-85BF-4346F4202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59179"/>
              </p:ext>
            </p:extLst>
          </p:nvPr>
        </p:nvGraphicFramePr>
        <p:xfrm>
          <a:off x="1154954" y="1820333"/>
          <a:ext cx="9060464" cy="1172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A87568-A4B6-465D-B160-5BF8EE404D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1781" y="3276600"/>
            <a:ext cx="3105150" cy="1828800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F8324AF-0776-4E6E-B60F-A57699F0EB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3803" y="3276600"/>
            <a:ext cx="2924175" cy="1743075"/>
          </a:xfrm>
          <a:prstGeom prst="rect">
            <a:avLst/>
          </a:prstGeom>
        </p:spPr>
      </p:pic>
      <p:sp>
        <p:nvSpPr>
          <p:cNvPr id="15" name="AutoShape 10">
            <a:extLst>
              <a:ext uri="{FF2B5EF4-FFF2-40B4-BE49-F238E27FC236}">
                <a16:creationId xmlns:a16="http://schemas.microsoft.com/office/drawing/2014/main" id="{39C96DA8-3424-48F4-9B75-903FF83961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386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B9C1D2-FEFB-4A9E-B3A7-D9C9951C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708282" cy="4391640"/>
          </a:xfrm>
        </p:spPr>
        <p:txBody>
          <a:bodyPr anchor="t">
            <a:normAutofit/>
          </a:bodyPr>
          <a:lstStyle/>
          <a:p>
            <a:r>
              <a:rPr lang="it-IT" sz="2800" dirty="0" err="1">
                <a:solidFill>
                  <a:schemeClr val="tx1"/>
                </a:solidFill>
              </a:rPr>
              <a:t>Which</a:t>
            </a:r>
            <a:r>
              <a:rPr lang="it-IT" sz="2800" dirty="0">
                <a:solidFill>
                  <a:schemeClr val="tx1"/>
                </a:solidFill>
              </a:rPr>
              <a:t> are the non-american countries </a:t>
            </a:r>
            <a:r>
              <a:rPr lang="it-IT" sz="2800" dirty="0" err="1">
                <a:solidFill>
                  <a:schemeClr val="tx1"/>
                </a:solidFill>
              </a:rPr>
              <a:t>cited</a:t>
            </a:r>
            <a:r>
              <a:rPr lang="it-IT" sz="2800" dirty="0">
                <a:solidFill>
                  <a:schemeClr val="tx1"/>
                </a:solidFill>
              </a:rPr>
              <a:t>? </a:t>
            </a:r>
            <a:r>
              <a:rPr lang="it-IT" sz="2800" dirty="0" err="1">
                <a:solidFill>
                  <a:schemeClr val="tx1"/>
                </a:solidFill>
              </a:rPr>
              <a:t>What</a:t>
            </a:r>
            <a:r>
              <a:rPr lang="it-IT" sz="2800" dirty="0">
                <a:solidFill>
                  <a:schemeClr val="tx1"/>
                </a:solidFill>
              </a:rPr>
              <a:t> are the opinions?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85594834-1536-49A2-9DE0-E25159DE0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387252"/>
              </p:ext>
            </p:extLst>
          </p:nvPr>
        </p:nvGraphicFramePr>
        <p:xfrm>
          <a:off x="3749675" y="1449388"/>
          <a:ext cx="6230938" cy="439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3602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E7FE02-D230-49BB-B329-95719D1E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Trump – </a:t>
            </a:r>
            <a:r>
              <a:rPr lang="it-IT" dirty="0" err="1"/>
              <a:t>Entities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with countries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356AFA3-5AD1-404D-926B-74553B972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524673"/>
              </p:ext>
            </p:extLst>
          </p:nvPr>
        </p:nvGraphicFramePr>
        <p:xfrm>
          <a:off x="1155701" y="2603500"/>
          <a:ext cx="6889415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E5278ECF-7BB2-438D-B534-56CFD1ED95C1}"/>
              </a:ext>
            </a:extLst>
          </p:cNvPr>
          <p:cNvSpPr txBox="1"/>
          <p:nvPr/>
        </p:nvSpPr>
        <p:spPr>
          <a:xfrm>
            <a:off x="8173453" y="3429000"/>
            <a:ext cx="407675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Ex:</a:t>
            </a:r>
          </a:p>
          <a:p>
            <a:pPr marL="171450" indent="-171450">
              <a:buFont typeface="Century Gothic" panose="020B0502020202020204" pitchFamily="34" charset="0"/>
              <a:buChar char=" "/>
            </a:pPr>
            <a:r>
              <a:rPr lang="en-US" sz="1050" dirty="0"/>
              <a:t>“Crooked Hillary just can't close the deal with Bernie.</a:t>
            </a:r>
            <a:br>
              <a:rPr lang="en-US" sz="1050" dirty="0"/>
            </a:br>
            <a:r>
              <a:rPr lang="en-US" sz="1050" dirty="0"/>
              <a:t> It will be the same way with ISIS, and China on trade,</a:t>
            </a:r>
            <a:br>
              <a:rPr lang="en-US" sz="1050" dirty="0"/>
            </a:br>
            <a:r>
              <a:rPr lang="en-US" sz="1050" dirty="0"/>
              <a:t>and Mexico at the border. Bad!”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Century Gothic" panose="020B0502020202020204" pitchFamily="34" charset="0"/>
              <a:buChar char=" "/>
            </a:pPr>
            <a:r>
              <a:rPr lang="en-US" sz="1050" dirty="0"/>
              <a:t>“Crooked Hillary Clintons foreign interventions unleashed </a:t>
            </a:r>
            <a:br>
              <a:rPr lang="en-US" sz="1050" dirty="0"/>
            </a:br>
            <a:r>
              <a:rPr lang="en-US" sz="1050" dirty="0"/>
              <a:t>ISIS in Syria, Iraq and Libya. She is reckless and </a:t>
            </a:r>
            <a:br>
              <a:rPr lang="en-US" sz="1050" dirty="0"/>
            </a:br>
            <a:r>
              <a:rPr lang="en-US" sz="1050" dirty="0"/>
              <a:t>dangerous!” 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1949156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03A378-CA04-461D-BEB5-F70B2E8F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Trump - Countries </a:t>
            </a:r>
            <a:r>
              <a:rPr lang="it-IT">
                <a:solidFill>
                  <a:srgbClr val="FFFFFF"/>
                </a:solidFill>
              </a:rPr>
              <a:t>polarity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2" name="Tabella 4">
            <a:extLst>
              <a:ext uri="{FF2B5EF4-FFF2-40B4-BE49-F238E27FC236}">
                <a16:creationId xmlns:a16="http://schemas.microsoft.com/office/drawing/2014/main" id="{F5EC227A-8BFD-4BE3-91BB-95BC88158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961769"/>
              </p:ext>
            </p:extLst>
          </p:nvPr>
        </p:nvGraphicFramePr>
        <p:xfrm>
          <a:off x="1830005" y="2324100"/>
          <a:ext cx="8539243" cy="34226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2674">
                  <a:extLst>
                    <a:ext uri="{9D8B030D-6E8A-4147-A177-3AD203B41FA5}">
                      <a16:colId xmlns:a16="http://schemas.microsoft.com/office/drawing/2014/main" val="3988812111"/>
                    </a:ext>
                  </a:extLst>
                </a:gridCol>
                <a:gridCol w="1331656">
                  <a:extLst>
                    <a:ext uri="{9D8B030D-6E8A-4147-A177-3AD203B41FA5}">
                      <a16:colId xmlns:a16="http://schemas.microsoft.com/office/drawing/2014/main" val="3139755971"/>
                    </a:ext>
                  </a:extLst>
                </a:gridCol>
                <a:gridCol w="1417127">
                  <a:extLst>
                    <a:ext uri="{9D8B030D-6E8A-4147-A177-3AD203B41FA5}">
                      <a16:colId xmlns:a16="http://schemas.microsoft.com/office/drawing/2014/main" val="1808603341"/>
                    </a:ext>
                  </a:extLst>
                </a:gridCol>
                <a:gridCol w="1308618">
                  <a:extLst>
                    <a:ext uri="{9D8B030D-6E8A-4147-A177-3AD203B41FA5}">
                      <a16:colId xmlns:a16="http://schemas.microsoft.com/office/drawing/2014/main" val="4088621134"/>
                    </a:ext>
                  </a:extLst>
                </a:gridCol>
                <a:gridCol w="1859168">
                  <a:extLst>
                    <a:ext uri="{9D8B030D-6E8A-4147-A177-3AD203B41FA5}">
                      <a16:colId xmlns:a16="http://schemas.microsoft.com/office/drawing/2014/main" val="3230995522"/>
                    </a:ext>
                  </a:extLst>
                </a:gridCol>
              </a:tblGrid>
              <a:tr h="580718">
                <a:tc>
                  <a:txBody>
                    <a:bodyPr/>
                    <a:lstStyle/>
                    <a:p>
                      <a:r>
                        <a:rPr lang="it-IT" sz="2600" dirty="0"/>
                        <a:t>Country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2600"/>
                        <a:t>W2V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2600"/>
                        <a:t>Glove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2600" dirty="0"/>
                        <a:t>Bert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2600"/>
                        <a:t>Majority</a:t>
                      </a:r>
                    </a:p>
                  </a:txBody>
                  <a:tcPr marL="152459" marR="152459" marT="76231" marB="76231" anchor="ctr"/>
                </a:tc>
                <a:extLst>
                  <a:ext uri="{0D108BD9-81ED-4DB2-BD59-A6C34878D82A}">
                    <a16:rowId xmlns:a16="http://schemas.microsoft.com/office/drawing/2014/main" val="1652762412"/>
                  </a:ext>
                </a:extLst>
              </a:tr>
              <a:tr h="710492">
                <a:tc>
                  <a:txBody>
                    <a:bodyPr/>
                    <a:lstStyle/>
                    <a:p>
                      <a:r>
                        <a:rPr lang="it-IT" sz="2600"/>
                        <a:t>China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-0.00437261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0.02320465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-0.02463866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400"/>
                        <a:t>-</a:t>
                      </a:r>
                    </a:p>
                  </a:txBody>
                  <a:tcPr marL="152459" marR="152459" marT="76231" marB="76231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054142"/>
                  </a:ext>
                </a:extLst>
              </a:tr>
              <a:tr h="710492">
                <a:tc>
                  <a:txBody>
                    <a:bodyPr/>
                    <a:lstStyle/>
                    <a:p>
                      <a:r>
                        <a:rPr lang="it-IT" sz="2600"/>
                        <a:t>Russia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-0.00377818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0.15094581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-0.07769103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400"/>
                        <a:t>-</a:t>
                      </a:r>
                    </a:p>
                  </a:txBody>
                  <a:tcPr marL="152459" marR="152459" marT="76231" marB="76231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815915"/>
                  </a:ext>
                </a:extLst>
              </a:tr>
              <a:tr h="710492">
                <a:tc>
                  <a:txBody>
                    <a:bodyPr/>
                    <a:lstStyle/>
                    <a:p>
                      <a:r>
                        <a:rPr lang="it-IT" sz="2600"/>
                        <a:t>Iraq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-0.00256812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0.15774842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-0.00324684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400"/>
                        <a:t>-</a:t>
                      </a:r>
                    </a:p>
                  </a:txBody>
                  <a:tcPr marL="152459" marR="152459" marT="76231" marB="76231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321137"/>
                  </a:ext>
                </a:extLst>
              </a:tr>
              <a:tr h="710492">
                <a:tc>
                  <a:txBody>
                    <a:bodyPr/>
                    <a:lstStyle/>
                    <a:p>
                      <a:r>
                        <a:rPr lang="it-IT" sz="2600" dirty="0"/>
                        <a:t>Iran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-0.00410711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0.04681618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-0.00384347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400" dirty="0"/>
                        <a:t>-</a:t>
                      </a:r>
                    </a:p>
                  </a:txBody>
                  <a:tcPr marL="152459" marR="152459" marT="76231" marB="76231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22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064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E7FE02-D230-49BB-B329-95719D1E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Clinton – Entities used with countries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356AFA3-5AD1-404D-926B-74553B972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473443"/>
              </p:ext>
            </p:extLst>
          </p:nvPr>
        </p:nvGraphicFramePr>
        <p:xfrm>
          <a:off x="1155701" y="2603500"/>
          <a:ext cx="6889415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E5278ECF-7BB2-438D-B534-56CFD1ED95C1}"/>
              </a:ext>
            </a:extLst>
          </p:cNvPr>
          <p:cNvSpPr txBox="1"/>
          <p:nvPr/>
        </p:nvSpPr>
        <p:spPr>
          <a:xfrm>
            <a:off x="8173453" y="3429000"/>
            <a:ext cx="4017446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Ex:</a:t>
            </a:r>
          </a:p>
          <a:p>
            <a:pPr marL="171450" indent="-171450">
              <a:buFont typeface="Century Gothic" panose="020B0502020202020204" pitchFamily="34" charset="0"/>
              <a:buChar char=" "/>
            </a:pPr>
            <a:r>
              <a:rPr lang="en-US" sz="1050" dirty="0"/>
              <a:t>“Praying for a safe Eid Al-</a:t>
            </a:r>
            <a:r>
              <a:rPr lang="en-US" sz="1050" dirty="0" err="1"/>
              <a:t>Fitr</a:t>
            </a:r>
            <a:r>
              <a:rPr lang="en-US" sz="1050" dirty="0"/>
              <a:t>. My heart breaks for families</a:t>
            </a:r>
            <a:br>
              <a:rPr lang="en-US" sz="1050" dirty="0"/>
            </a:br>
            <a:r>
              <a:rPr lang="en-US" sz="1050" dirty="0"/>
              <a:t>struck by terror in Turkey, Iraq, Saudi Arabia, and</a:t>
            </a:r>
            <a:br>
              <a:rPr lang="en-US" sz="1050" dirty="0"/>
            </a:br>
            <a:r>
              <a:rPr lang="en-US" sz="1050" dirty="0"/>
              <a:t>Bangladesh this Ramadan. –H”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Century Gothic" panose="020B0502020202020204" pitchFamily="34" charset="0"/>
              <a:buChar char=" "/>
            </a:pPr>
            <a:r>
              <a:rPr lang="en-US" sz="1050" dirty="0"/>
              <a:t>“How can you be tough on Iran, given your business </a:t>
            </a:r>
            <a:br>
              <a:rPr lang="en-US" sz="1050" dirty="0"/>
            </a:br>
            <a:r>
              <a:rPr lang="en-US" sz="1050" dirty="0"/>
              <a:t>partnership with someone connected to Iranian money</a:t>
            </a:r>
            <a:br>
              <a:rPr lang="en-US" sz="1050" dirty="0"/>
            </a:br>
            <a:r>
              <a:rPr lang="en-US" sz="1050" dirty="0"/>
              <a:t>laundering?”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391371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037895-D172-4291-AEA0-FBFB2866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it-IT" sz="2800">
                <a:solidFill>
                  <a:schemeClr val="tx1"/>
                </a:solidFill>
              </a:rPr>
              <a:t>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62CE5D-DF06-4E16-A7E4-741548818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1449324"/>
            <a:ext cx="6230220" cy="439164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tx1"/>
                </a:solidFill>
              </a:rPr>
              <a:t>Handle</a:t>
            </a:r>
          </a:p>
          <a:p>
            <a:r>
              <a:rPr lang="it-IT" b="1" dirty="0">
                <a:solidFill>
                  <a:schemeClr val="tx1"/>
                </a:solidFill>
              </a:rPr>
              <a:t>Text</a:t>
            </a:r>
          </a:p>
          <a:p>
            <a:r>
              <a:rPr lang="it-IT" strike="sngStrike" dirty="0" err="1">
                <a:solidFill>
                  <a:schemeClr val="tx1"/>
                </a:solidFill>
              </a:rPr>
              <a:t>Is_retweet</a:t>
            </a:r>
            <a:r>
              <a:rPr lang="it-IT" strike="sngStrike" dirty="0">
                <a:solidFill>
                  <a:schemeClr val="tx1"/>
                </a:solidFill>
              </a:rPr>
              <a:t> </a:t>
            </a:r>
          </a:p>
          <a:p>
            <a:r>
              <a:rPr lang="it-IT" strike="sngStrike" dirty="0" err="1">
                <a:solidFill>
                  <a:schemeClr val="tx1"/>
                </a:solidFill>
              </a:rPr>
              <a:t>Original_author</a:t>
            </a:r>
            <a:endParaRPr lang="it-IT" strike="sngStrike" dirty="0">
              <a:solidFill>
                <a:schemeClr val="tx1"/>
              </a:solidFill>
            </a:endParaRPr>
          </a:p>
          <a:p>
            <a:r>
              <a:rPr lang="it-IT" strike="sngStrike" dirty="0">
                <a:solidFill>
                  <a:schemeClr val="tx1"/>
                </a:solidFill>
              </a:rPr>
              <a:t>Time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r>
              <a:rPr lang="it-IT" strike="sngStrike" dirty="0" err="1">
                <a:solidFill>
                  <a:schemeClr val="tx1"/>
                </a:solidFill>
              </a:rPr>
              <a:t>Entities</a:t>
            </a:r>
            <a:endParaRPr lang="it-IT" strike="sngStrike" dirty="0">
              <a:solidFill>
                <a:schemeClr val="tx1"/>
              </a:solidFill>
            </a:endParaRPr>
          </a:p>
          <a:p>
            <a:r>
              <a:rPr lang="it-IT" strike="sngStrike" dirty="0" err="1">
                <a:solidFill>
                  <a:schemeClr val="tx1"/>
                </a:solidFill>
              </a:rPr>
              <a:t>Extended_entities</a:t>
            </a:r>
            <a:r>
              <a:rPr lang="it-IT" strike="sngStrike" dirty="0">
                <a:solidFill>
                  <a:schemeClr val="tx1"/>
                </a:solidFill>
              </a:rPr>
              <a:t> 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6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03A378-CA04-461D-BEB5-F70B2E8F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Clinton - Countries </a:t>
            </a:r>
            <a:r>
              <a:rPr lang="it-IT">
                <a:solidFill>
                  <a:srgbClr val="FFFFFF"/>
                </a:solidFill>
              </a:rPr>
              <a:t>polarity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2" name="Tabella 4">
            <a:extLst>
              <a:ext uri="{FF2B5EF4-FFF2-40B4-BE49-F238E27FC236}">
                <a16:creationId xmlns:a16="http://schemas.microsoft.com/office/drawing/2014/main" id="{F5EC227A-8BFD-4BE3-91BB-95BC88158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042917"/>
              </p:ext>
            </p:extLst>
          </p:nvPr>
        </p:nvGraphicFramePr>
        <p:xfrm>
          <a:off x="1830005" y="2324100"/>
          <a:ext cx="8539243" cy="34226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2674">
                  <a:extLst>
                    <a:ext uri="{9D8B030D-6E8A-4147-A177-3AD203B41FA5}">
                      <a16:colId xmlns:a16="http://schemas.microsoft.com/office/drawing/2014/main" val="3988812111"/>
                    </a:ext>
                  </a:extLst>
                </a:gridCol>
                <a:gridCol w="1331656">
                  <a:extLst>
                    <a:ext uri="{9D8B030D-6E8A-4147-A177-3AD203B41FA5}">
                      <a16:colId xmlns:a16="http://schemas.microsoft.com/office/drawing/2014/main" val="3139755971"/>
                    </a:ext>
                  </a:extLst>
                </a:gridCol>
                <a:gridCol w="1417127">
                  <a:extLst>
                    <a:ext uri="{9D8B030D-6E8A-4147-A177-3AD203B41FA5}">
                      <a16:colId xmlns:a16="http://schemas.microsoft.com/office/drawing/2014/main" val="1808603341"/>
                    </a:ext>
                  </a:extLst>
                </a:gridCol>
                <a:gridCol w="1308618">
                  <a:extLst>
                    <a:ext uri="{9D8B030D-6E8A-4147-A177-3AD203B41FA5}">
                      <a16:colId xmlns:a16="http://schemas.microsoft.com/office/drawing/2014/main" val="4088621134"/>
                    </a:ext>
                  </a:extLst>
                </a:gridCol>
                <a:gridCol w="1859168">
                  <a:extLst>
                    <a:ext uri="{9D8B030D-6E8A-4147-A177-3AD203B41FA5}">
                      <a16:colId xmlns:a16="http://schemas.microsoft.com/office/drawing/2014/main" val="3230995522"/>
                    </a:ext>
                  </a:extLst>
                </a:gridCol>
              </a:tblGrid>
              <a:tr h="580718">
                <a:tc>
                  <a:txBody>
                    <a:bodyPr/>
                    <a:lstStyle/>
                    <a:p>
                      <a:r>
                        <a:rPr lang="it-IT" sz="2600"/>
                        <a:t>Country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2600"/>
                        <a:t>W2V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2600"/>
                        <a:t>Glove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2600" dirty="0"/>
                        <a:t>Bert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2600"/>
                        <a:t>Majority</a:t>
                      </a:r>
                    </a:p>
                  </a:txBody>
                  <a:tcPr marL="152459" marR="152459" marT="76231" marB="76231" anchor="ctr"/>
                </a:tc>
                <a:extLst>
                  <a:ext uri="{0D108BD9-81ED-4DB2-BD59-A6C34878D82A}">
                    <a16:rowId xmlns:a16="http://schemas.microsoft.com/office/drawing/2014/main" val="1652762412"/>
                  </a:ext>
                </a:extLst>
              </a:tr>
              <a:tr h="710492">
                <a:tc>
                  <a:txBody>
                    <a:bodyPr/>
                    <a:lstStyle/>
                    <a:p>
                      <a:r>
                        <a:rPr lang="it-IT" sz="2600"/>
                        <a:t>China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-0.05291671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-0.01586804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0.00485769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400"/>
                        <a:t>-</a:t>
                      </a:r>
                    </a:p>
                  </a:txBody>
                  <a:tcPr marL="152459" marR="152459" marT="76231" marB="76231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054142"/>
                  </a:ext>
                </a:extLst>
              </a:tr>
              <a:tr h="710492">
                <a:tc>
                  <a:txBody>
                    <a:bodyPr/>
                    <a:lstStyle/>
                    <a:p>
                      <a:r>
                        <a:rPr lang="it-IT" sz="2600"/>
                        <a:t>Russia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-0.04848618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-0.20686781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-0.00899924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400"/>
                        <a:t>-</a:t>
                      </a:r>
                    </a:p>
                  </a:txBody>
                  <a:tcPr marL="152459" marR="152459" marT="76231" marB="76231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815915"/>
                  </a:ext>
                </a:extLst>
              </a:tr>
              <a:tr h="710492">
                <a:tc>
                  <a:txBody>
                    <a:bodyPr/>
                    <a:lstStyle/>
                    <a:p>
                      <a:r>
                        <a:rPr lang="it-IT" sz="2600"/>
                        <a:t>Iraq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-0.04357786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-0.19340154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-0.04021230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400"/>
                        <a:t>-</a:t>
                      </a:r>
                    </a:p>
                  </a:txBody>
                  <a:tcPr marL="152459" marR="152459" marT="76231" marB="76231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321137"/>
                  </a:ext>
                </a:extLst>
              </a:tr>
              <a:tr h="710492">
                <a:tc>
                  <a:txBody>
                    <a:bodyPr/>
                    <a:lstStyle/>
                    <a:p>
                      <a:r>
                        <a:rPr lang="it-IT" sz="2600"/>
                        <a:t>Iran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-0.05132032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0.04703887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-0.01632032</a:t>
                      </a:r>
                      <a:endParaRPr lang="it-IT" sz="120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400" dirty="0"/>
                        <a:t>-</a:t>
                      </a:r>
                    </a:p>
                  </a:txBody>
                  <a:tcPr marL="152459" marR="152459" marT="76231" marB="76231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22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945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A574A10-C5C0-43E9-95E1-03D40FF9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88" y="170886"/>
            <a:ext cx="3727316" cy="2324402"/>
          </a:xfrm>
        </p:spPr>
        <p:txBody>
          <a:bodyPr anchor="ctr">
            <a:normAutofit/>
          </a:bodyPr>
          <a:lstStyle/>
          <a:p>
            <a:pPr algn="r"/>
            <a:r>
              <a:rPr lang="it-IT" dirty="0" err="1">
                <a:solidFill>
                  <a:schemeClr val="tx1"/>
                </a:solidFill>
              </a:rPr>
              <a:t>Immigration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graphicFrame>
        <p:nvGraphicFramePr>
          <p:cNvPr id="13" name="Tabella 4">
            <a:extLst>
              <a:ext uri="{FF2B5EF4-FFF2-40B4-BE49-F238E27FC236}">
                <a16:creationId xmlns:a16="http://schemas.microsoft.com/office/drawing/2014/main" id="{29BC95D5-71C4-4A00-829E-78151F7854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535296"/>
              </p:ext>
            </p:extLst>
          </p:nvPr>
        </p:nvGraphicFramePr>
        <p:xfrm>
          <a:off x="4950684" y="2510444"/>
          <a:ext cx="6557824" cy="22419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4734">
                  <a:extLst>
                    <a:ext uri="{9D8B030D-6E8A-4147-A177-3AD203B41FA5}">
                      <a16:colId xmlns:a16="http://schemas.microsoft.com/office/drawing/2014/main" val="3988812111"/>
                    </a:ext>
                  </a:extLst>
                </a:gridCol>
                <a:gridCol w="1157772">
                  <a:extLst>
                    <a:ext uri="{9D8B030D-6E8A-4147-A177-3AD203B41FA5}">
                      <a16:colId xmlns:a16="http://schemas.microsoft.com/office/drawing/2014/main" val="3139755971"/>
                    </a:ext>
                  </a:extLst>
                </a:gridCol>
                <a:gridCol w="1226891">
                  <a:extLst>
                    <a:ext uri="{9D8B030D-6E8A-4147-A177-3AD203B41FA5}">
                      <a16:colId xmlns:a16="http://schemas.microsoft.com/office/drawing/2014/main" val="1808603341"/>
                    </a:ext>
                  </a:extLst>
                </a:gridCol>
                <a:gridCol w="1251896">
                  <a:extLst>
                    <a:ext uri="{9D8B030D-6E8A-4147-A177-3AD203B41FA5}">
                      <a16:colId xmlns:a16="http://schemas.microsoft.com/office/drawing/2014/main" val="4088621134"/>
                    </a:ext>
                  </a:extLst>
                </a:gridCol>
                <a:gridCol w="1426531">
                  <a:extLst>
                    <a:ext uri="{9D8B030D-6E8A-4147-A177-3AD203B41FA5}">
                      <a16:colId xmlns:a16="http://schemas.microsoft.com/office/drawing/2014/main" val="3230995522"/>
                    </a:ext>
                  </a:extLst>
                </a:gridCol>
              </a:tblGrid>
              <a:tr h="714894">
                <a:tc>
                  <a:txBody>
                    <a:bodyPr/>
                    <a:lstStyle/>
                    <a:p>
                      <a:endParaRPr lang="it-IT" sz="2600" dirty="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200" dirty="0"/>
                        <a:t>W2V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200" dirty="0"/>
                        <a:t>Glove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200" dirty="0"/>
                        <a:t>Bert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200" dirty="0"/>
                        <a:t>Majority</a:t>
                      </a:r>
                    </a:p>
                  </a:txBody>
                  <a:tcPr marL="152459" marR="152459" marT="76231" marB="76231" anchor="ctr"/>
                </a:tc>
                <a:extLst>
                  <a:ext uri="{0D108BD9-81ED-4DB2-BD59-A6C34878D82A}">
                    <a16:rowId xmlns:a16="http://schemas.microsoft.com/office/drawing/2014/main" val="1652762412"/>
                  </a:ext>
                </a:extLst>
              </a:tr>
              <a:tr h="763511">
                <a:tc>
                  <a:txBody>
                    <a:bodyPr/>
                    <a:lstStyle/>
                    <a:p>
                      <a:r>
                        <a:rPr lang="it-IT" sz="2600" dirty="0"/>
                        <a:t>Trump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-0.00309141</a:t>
                      </a:r>
                      <a:endParaRPr lang="it-IT" sz="1100" dirty="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-0.48279724</a:t>
                      </a:r>
                      <a:endParaRPr lang="it-IT" sz="1100" dirty="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-0.063714448</a:t>
                      </a:r>
                      <a:endParaRPr lang="it-IT" sz="1100" dirty="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400" dirty="0"/>
                        <a:t>-</a:t>
                      </a:r>
                    </a:p>
                  </a:txBody>
                  <a:tcPr marL="152459" marR="152459" marT="76231" marB="76231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054142"/>
                  </a:ext>
                </a:extLst>
              </a:tr>
              <a:tr h="763511">
                <a:tc>
                  <a:txBody>
                    <a:bodyPr/>
                    <a:lstStyle/>
                    <a:p>
                      <a:r>
                        <a:rPr lang="it-IT" sz="2600" dirty="0"/>
                        <a:t>Clinton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-0.04695621</a:t>
                      </a:r>
                      <a:endParaRPr lang="it-IT" sz="1100" dirty="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-0.01348883</a:t>
                      </a:r>
                      <a:endParaRPr lang="it-IT" sz="1100" dirty="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-0.037578545</a:t>
                      </a:r>
                      <a:endParaRPr lang="it-IT" sz="1100" dirty="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400" dirty="0"/>
                        <a:t>-</a:t>
                      </a:r>
                    </a:p>
                  </a:txBody>
                  <a:tcPr marL="152459" marR="152459" marT="76231" marB="76231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815915"/>
                  </a:ext>
                </a:extLst>
              </a:tr>
            </a:tbl>
          </a:graphicData>
        </a:graphic>
      </p:graphicFrame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AF87CE02-3527-43AE-B45B-11ACBAF2A2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557576"/>
              </p:ext>
            </p:extLst>
          </p:nvPr>
        </p:nvGraphicFramePr>
        <p:xfrm>
          <a:off x="877339" y="2940617"/>
          <a:ext cx="3389853" cy="1922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699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21A73EC-B8FB-451E-B543-DAEF7A41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1"/>
            <a:ext cx="8761413" cy="898674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Media</a:t>
            </a:r>
          </a:p>
        </p:txBody>
      </p:sp>
      <p:graphicFrame>
        <p:nvGraphicFramePr>
          <p:cNvPr id="18" name="Tabella 4">
            <a:extLst>
              <a:ext uri="{FF2B5EF4-FFF2-40B4-BE49-F238E27FC236}">
                <a16:creationId xmlns:a16="http://schemas.microsoft.com/office/drawing/2014/main" id="{EBB50B19-3859-4030-ACF3-06B4F3A7C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968563"/>
              </p:ext>
            </p:extLst>
          </p:nvPr>
        </p:nvGraphicFramePr>
        <p:xfrm>
          <a:off x="1155699" y="2079625"/>
          <a:ext cx="9576032" cy="22666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3864">
                  <a:extLst>
                    <a:ext uri="{9D8B030D-6E8A-4147-A177-3AD203B41FA5}">
                      <a16:colId xmlns:a16="http://schemas.microsoft.com/office/drawing/2014/main" val="3569523878"/>
                    </a:ext>
                  </a:extLst>
                </a:gridCol>
                <a:gridCol w="2343285">
                  <a:extLst>
                    <a:ext uri="{9D8B030D-6E8A-4147-A177-3AD203B41FA5}">
                      <a16:colId xmlns:a16="http://schemas.microsoft.com/office/drawing/2014/main" val="3988812111"/>
                    </a:ext>
                  </a:extLst>
                </a:gridCol>
                <a:gridCol w="1264630">
                  <a:extLst>
                    <a:ext uri="{9D8B030D-6E8A-4147-A177-3AD203B41FA5}">
                      <a16:colId xmlns:a16="http://schemas.microsoft.com/office/drawing/2014/main" val="3139755971"/>
                    </a:ext>
                  </a:extLst>
                </a:gridCol>
                <a:gridCol w="1269489">
                  <a:extLst>
                    <a:ext uri="{9D8B030D-6E8A-4147-A177-3AD203B41FA5}">
                      <a16:colId xmlns:a16="http://schemas.microsoft.com/office/drawing/2014/main" val="1808603341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4088621134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3230995522"/>
                    </a:ext>
                  </a:extLst>
                </a:gridCol>
              </a:tblGrid>
              <a:tr h="580718">
                <a:tc>
                  <a:txBody>
                    <a:bodyPr/>
                    <a:lstStyle/>
                    <a:p>
                      <a:pPr algn="l"/>
                      <a:r>
                        <a:rPr lang="it-IT" sz="2600" dirty="0"/>
                        <a:t>Leader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Media </a:t>
                      </a:r>
                      <a:r>
                        <a:rPr lang="it-IT" sz="2400" dirty="0" err="1"/>
                        <a:t>cited</a:t>
                      </a:r>
                      <a:endParaRPr lang="it-IT" sz="2400" dirty="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/>
                        <a:t>W2V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/>
                        <a:t>Glove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Bert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Majority</a:t>
                      </a:r>
                      <a:endParaRPr lang="it-IT" sz="2400" dirty="0"/>
                    </a:p>
                  </a:txBody>
                  <a:tcPr marL="152459" marR="152459" marT="76231" marB="76231" anchor="ctr"/>
                </a:tc>
                <a:extLst>
                  <a:ext uri="{0D108BD9-81ED-4DB2-BD59-A6C34878D82A}">
                    <a16:rowId xmlns:a16="http://schemas.microsoft.com/office/drawing/2014/main" val="1652762412"/>
                  </a:ext>
                </a:extLst>
              </a:tr>
              <a:tr h="710492">
                <a:tc>
                  <a:txBody>
                    <a:bodyPr/>
                    <a:lstStyle/>
                    <a:p>
                      <a:r>
                        <a:rPr lang="it-IT" sz="2600" dirty="0"/>
                        <a:t>Trump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CNN, Fox News, The New York Times</a:t>
                      </a:r>
                      <a:endParaRPr lang="it-IT" sz="2600" dirty="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-0.0040066</a:t>
                      </a:r>
                      <a:endParaRPr lang="it-IT" sz="1100" dirty="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0.66897907</a:t>
                      </a:r>
                      <a:endParaRPr lang="it-IT" sz="1100" dirty="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0.15018507</a:t>
                      </a:r>
                      <a:endParaRPr lang="it-IT" sz="1100" dirty="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400" dirty="0"/>
                        <a:t>+</a:t>
                      </a:r>
                    </a:p>
                  </a:txBody>
                  <a:tcPr marL="152459" marR="152459" marT="76231" marB="76231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054142"/>
                  </a:ext>
                </a:extLst>
              </a:tr>
              <a:tr h="710492">
                <a:tc>
                  <a:txBody>
                    <a:bodyPr/>
                    <a:lstStyle/>
                    <a:p>
                      <a:r>
                        <a:rPr lang="it-IT" sz="2600" dirty="0"/>
                        <a:t>Clinton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RT, The new York Times</a:t>
                      </a:r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-0.04782281</a:t>
                      </a:r>
                      <a:endParaRPr lang="it-IT" sz="1100" dirty="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-0.05068429</a:t>
                      </a:r>
                      <a:endParaRPr lang="it-IT" sz="1100" dirty="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r>
                        <a:rPr lang="it-IT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0.23628618</a:t>
                      </a:r>
                      <a:endParaRPr lang="it-IT" sz="1100" dirty="0"/>
                    </a:p>
                  </a:txBody>
                  <a:tcPr marL="152459" marR="152459" marT="76231" marB="76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400" dirty="0"/>
                        <a:t>-</a:t>
                      </a:r>
                    </a:p>
                  </a:txBody>
                  <a:tcPr marL="152459" marR="152459" marT="76231" marB="76231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815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284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FB834-1FCA-4DCA-8609-31FB5A0A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it-IT" dirty="0"/>
              <a:t>Limits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4231311-72D2-4B98-BABF-B6FFFDD332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22" y="2211028"/>
                <a:ext cx="10611930" cy="628984"/>
              </a:xfrm>
            </p:spPr>
            <p:txBody>
              <a:bodyPr anchor="ctr">
                <a:normAutofit/>
              </a:bodyPr>
              <a:lstStyle/>
              <a:p>
                <a:r>
                  <a:rPr lang="it-IT" dirty="0"/>
                  <a:t>Confidence: 0.35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Precision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4231311-72D2-4B98-BABF-B6FFFDD33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22" y="2211028"/>
                <a:ext cx="10611930" cy="628984"/>
              </a:xfrm>
              <a:blipFill>
                <a:blip r:embed="rId2"/>
                <a:stretch>
                  <a:fillRect l="-1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magine 30">
            <a:extLst>
              <a:ext uri="{FF2B5EF4-FFF2-40B4-BE49-F238E27FC236}">
                <a16:creationId xmlns:a16="http://schemas.microsoft.com/office/drawing/2014/main" id="{F61AD610-68A1-4F63-AA76-F394004C8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87" y="3192266"/>
            <a:ext cx="3257550" cy="3181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DA3233A8-1361-47EC-BB82-8977B61C41B0}"/>
              </a:ext>
            </a:extLst>
          </p:cNvPr>
          <p:cNvSpPr/>
          <p:nvPr/>
        </p:nvSpPr>
        <p:spPr>
          <a:xfrm>
            <a:off x="1390438" y="3754132"/>
            <a:ext cx="1949117" cy="48928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D71E5EC0-B1AB-4021-8B7D-0F94B404F167}"/>
              </a:ext>
            </a:extLst>
          </p:cNvPr>
          <p:cNvSpPr/>
          <p:nvPr/>
        </p:nvSpPr>
        <p:spPr>
          <a:xfrm>
            <a:off x="1390437" y="5173580"/>
            <a:ext cx="1949117" cy="48928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CFD2656-A82E-405B-8226-50AE65D71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783" y="3062540"/>
            <a:ext cx="2809875" cy="26289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29FA702-A720-4C7F-BD77-897BB9CAD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277" y="3149205"/>
            <a:ext cx="1977521" cy="2633479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AA254CFB-3591-4548-A2B3-CFDD1FEDCFD8}"/>
              </a:ext>
            </a:extLst>
          </p:cNvPr>
          <p:cNvSpPr/>
          <p:nvPr/>
        </p:nvSpPr>
        <p:spPr>
          <a:xfrm>
            <a:off x="5567783" y="3062540"/>
            <a:ext cx="4787396" cy="2705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1DCFA30D-0BB1-4353-9321-799910B15A22}"/>
              </a:ext>
            </a:extLst>
          </p:cNvPr>
          <p:cNvSpPr/>
          <p:nvPr/>
        </p:nvSpPr>
        <p:spPr>
          <a:xfrm>
            <a:off x="5686926" y="4243417"/>
            <a:ext cx="4668253" cy="76974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148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D92D5EC-1632-43DF-A406-D293F0A1E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6" y="1306025"/>
            <a:ext cx="10035037" cy="4239803"/>
          </a:xfrm>
          <a:prstGeom prst="rect">
            <a:avLst/>
          </a:prstGeo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6A5778B9-F4B6-4CB1-89D6-39B13FDFA00F}"/>
              </a:ext>
            </a:extLst>
          </p:cNvPr>
          <p:cNvSpPr/>
          <p:nvPr/>
        </p:nvSpPr>
        <p:spPr>
          <a:xfrm>
            <a:off x="1628174" y="2869706"/>
            <a:ext cx="2115151" cy="60368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462ECD51-B57B-47EB-A854-E787ED63C7BE}"/>
              </a:ext>
            </a:extLst>
          </p:cNvPr>
          <p:cNvSpPr/>
          <p:nvPr/>
        </p:nvSpPr>
        <p:spPr>
          <a:xfrm>
            <a:off x="6507979" y="2825318"/>
            <a:ext cx="5040555" cy="64807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0464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30886-05F9-4600-87C6-A496E250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E3D100-B353-443A-A394-8F226FEE7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04B277-A9C3-4AA1-A0A0-C6D9B50C8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911518-8CE1-4410-806E-3CD2DE1C5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A3DC92-72B1-41C6-A069-B27430DA3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48621D-BAC3-4AD3-8A23-B6328BDDA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E8E1843-4729-4C56-A855-B13ECCBDE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877DF2C-ED50-4DF6-9732-7A6201BC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BE473F5-80D8-4045-AED0-28266B6C8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9AD1D72-8765-4417-A3E8-B5781197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it-IT" sz="3200">
                <a:solidFill>
                  <a:srgbClr val="EBEBEB"/>
                </a:solidFill>
              </a:rPr>
              <a:t>Future works</a:t>
            </a:r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FD49A552-0D6E-4564-9AAC-ACCF0AA9F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it-IT" sz="2000"/>
              <a:t>Expand the dataset with other tweets to improve the word embedding</a:t>
            </a:r>
          </a:p>
          <a:p>
            <a:r>
              <a:rPr lang="it-IT" sz="2000"/>
              <a:t>Use different algorithms of NER and NEL</a:t>
            </a:r>
          </a:p>
          <a:p>
            <a:r>
              <a:rPr lang="it-IT" sz="2000"/>
              <a:t>Use Cade to align the different embeddings and improve the analysis</a:t>
            </a:r>
          </a:p>
          <a:p>
            <a:endParaRPr lang="it-IT" sz="2000"/>
          </a:p>
          <a:p>
            <a:endParaRPr lang="it-IT" sz="2000"/>
          </a:p>
          <a:p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571266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F9188E-16BE-4D16-81E8-6380C494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7E9D55-C7FA-42D8-878C-FC111EBC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>
                <a:hlinkClick r:id="rId2"/>
              </a:rPr>
              <a:t>Improving </a:t>
            </a:r>
            <a:r>
              <a:rPr lang="it-IT" dirty="0" err="1">
                <a:hlinkClick r:id="rId2"/>
              </a:rPr>
              <a:t>Efficiency</a:t>
            </a:r>
            <a:r>
              <a:rPr lang="it-IT" dirty="0">
                <a:hlinkClick r:id="rId2"/>
              </a:rPr>
              <a:t> and </a:t>
            </a:r>
            <a:r>
              <a:rPr lang="it-IT" dirty="0" err="1">
                <a:hlinkClick r:id="rId2"/>
              </a:rPr>
              <a:t>Accuracy</a:t>
            </a:r>
            <a:r>
              <a:rPr lang="it-IT" dirty="0">
                <a:hlinkClick r:id="rId2"/>
              </a:rPr>
              <a:t> in </a:t>
            </a:r>
            <a:r>
              <a:rPr lang="it-IT" dirty="0" err="1">
                <a:hlinkClick r:id="rId2"/>
              </a:rPr>
              <a:t>Multilingual</a:t>
            </a:r>
            <a:r>
              <a:rPr lang="it-IT" dirty="0">
                <a:hlinkClick r:id="rId2"/>
              </a:rPr>
              <a:t> </a:t>
            </a:r>
            <a:r>
              <a:rPr lang="it-IT" dirty="0" err="1">
                <a:hlinkClick r:id="rId2"/>
              </a:rPr>
              <a:t>Entity</a:t>
            </a:r>
            <a:r>
              <a:rPr lang="it-IT" dirty="0">
                <a:hlinkClick r:id="rId2"/>
              </a:rPr>
              <a:t> </a:t>
            </a:r>
            <a:r>
              <a:rPr lang="it-IT" dirty="0" err="1">
                <a:hlinkClick r:id="rId2"/>
              </a:rPr>
              <a:t>Extraction</a:t>
            </a:r>
            <a:r>
              <a:rPr lang="it-IT" dirty="0">
                <a:hlinkClick r:id="rId2"/>
              </a:rPr>
              <a:t> - Joachim </a:t>
            </a:r>
            <a:r>
              <a:rPr lang="it-IT" dirty="0" err="1">
                <a:hlinkClick r:id="rId2"/>
              </a:rPr>
              <a:t>Daiber</a:t>
            </a:r>
            <a:r>
              <a:rPr lang="it-IT" dirty="0">
                <a:hlinkClick r:id="rId2"/>
              </a:rPr>
              <a:t>, Max Jakob </a:t>
            </a:r>
            <a:endParaRPr lang="it-IT" dirty="0"/>
          </a:p>
          <a:p>
            <a:r>
              <a:rPr lang="it-IT" dirty="0">
                <a:hlinkClick r:id="rId3"/>
              </a:rPr>
              <a:t>DBpedia </a:t>
            </a:r>
            <a:r>
              <a:rPr lang="it-IT" dirty="0" err="1">
                <a:hlinkClick r:id="rId3"/>
              </a:rPr>
              <a:t>Spotlight</a:t>
            </a:r>
            <a:r>
              <a:rPr lang="it-IT" dirty="0">
                <a:hlinkClick r:id="rId3"/>
              </a:rPr>
              <a:t>: </a:t>
            </a:r>
            <a:r>
              <a:rPr lang="it-IT" dirty="0" err="1">
                <a:hlinkClick r:id="rId3"/>
              </a:rPr>
              <a:t>Shedding</a:t>
            </a:r>
            <a:r>
              <a:rPr lang="it-IT" dirty="0">
                <a:hlinkClick r:id="rId3"/>
              </a:rPr>
              <a:t> Light on the Web of </a:t>
            </a:r>
            <a:r>
              <a:rPr lang="it-IT" dirty="0" err="1">
                <a:hlinkClick r:id="rId3"/>
              </a:rPr>
              <a:t>Documents</a:t>
            </a:r>
            <a:r>
              <a:rPr lang="it-IT" dirty="0">
                <a:hlinkClick r:id="rId3"/>
              </a:rPr>
              <a:t> - Pablo N. Mendes, Max Jakob, Andrés García-Silva, Christian </a:t>
            </a:r>
            <a:r>
              <a:rPr lang="it-IT" dirty="0" err="1">
                <a:hlinkClick r:id="rId3"/>
              </a:rPr>
              <a:t>Bizer</a:t>
            </a:r>
            <a:endParaRPr lang="it-IT" dirty="0"/>
          </a:p>
          <a:p>
            <a:r>
              <a:rPr lang="en-US" dirty="0">
                <a:hlinkClick r:id="rId4"/>
              </a:rPr>
              <a:t>A generative entity-mention model for linking entities with knowledge base - X. Han and L. Sun. </a:t>
            </a:r>
            <a:endParaRPr lang="en-US" dirty="0"/>
          </a:p>
          <a:p>
            <a:r>
              <a:rPr lang="en-US" dirty="0">
                <a:hlinkClick r:id="rId5"/>
              </a:rPr>
              <a:t>GloVe: Global Vectors for Word Representation - Jeffrey Pennington, Richard </a:t>
            </a:r>
            <a:r>
              <a:rPr lang="en-US" dirty="0" err="1">
                <a:hlinkClick r:id="rId5"/>
              </a:rPr>
              <a:t>Socher</a:t>
            </a:r>
            <a:r>
              <a:rPr lang="en-US" dirty="0">
                <a:hlinkClick r:id="rId5"/>
              </a:rPr>
              <a:t>, Christopher D. Manning</a:t>
            </a:r>
            <a:endParaRPr lang="en-US" dirty="0"/>
          </a:p>
          <a:p>
            <a:r>
              <a:rPr lang="en-US" dirty="0">
                <a:hlinkClick r:id="rId6"/>
              </a:rPr>
              <a:t>BERT: Pre-training of Deep Bidirectional Transformers for Language Understanding - </a:t>
            </a:r>
            <a:r>
              <a:rPr lang="it-IT" dirty="0">
                <a:hlinkClick r:id="rId6"/>
              </a:rPr>
              <a:t>Jacob </a:t>
            </a:r>
            <a:r>
              <a:rPr lang="it-IT" dirty="0" err="1">
                <a:hlinkClick r:id="rId6"/>
              </a:rPr>
              <a:t>Devlin</a:t>
            </a:r>
            <a:r>
              <a:rPr lang="it-IT" dirty="0">
                <a:hlinkClick r:id="rId6"/>
              </a:rPr>
              <a:t>, Ming-</a:t>
            </a:r>
            <a:r>
              <a:rPr lang="it-IT" dirty="0" err="1">
                <a:hlinkClick r:id="rId6"/>
              </a:rPr>
              <a:t>Wei</a:t>
            </a:r>
            <a:r>
              <a:rPr lang="it-IT" dirty="0">
                <a:hlinkClick r:id="rId6"/>
              </a:rPr>
              <a:t> Chang, Kenton Lee, Kristina </a:t>
            </a:r>
            <a:r>
              <a:rPr lang="it-IT" dirty="0" err="1">
                <a:hlinkClick r:id="rId6"/>
              </a:rPr>
              <a:t>Toutanova</a:t>
            </a:r>
            <a:endParaRPr lang="en-US" dirty="0"/>
          </a:p>
          <a:p>
            <a:r>
              <a:rPr lang="it-IT" dirty="0">
                <a:hlinkClick r:id="rId7"/>
              </a:rPr>
              <a:t>Semantics </a:t>
            </a:r>
            <a:r>
              <a:rPr lang="it-IT" dirty="0" err="1">
                <a:hlinkClick r:id="rId7"/>
              </a:rPr>
              <a:t>derived</a:t>
            </a:r>
            <a:r>
              <a:rPr lang="it-IT" dirty="0">
                <a:hlinkClick r:id="rId7"/>
              </a:rPr>
              <a:t> </a:t>
            </a:r>
            <a:r>
              <a:rPr lang="it-IT" dirty="0" err="1">
                <a:hlinkClick r:id="rId7"/>
              </a:rPr>
              <a:t>automatically</a:t>
            </a:r>
            <a:r>
              <a:rPr lang="it-IT" dirty="0">
                <a:hlinkClick r:id="rId7"/>
              </a:rPr>
              <a:t> from </a:t>
            </a:r>
            <a:r>
              <a:rPr lang="it-IT" dirty="0" err="1">
                <a:hlinkClick r:id="rId7"/>
              </a:rPr>
              <a:t>language</a:t>
            </a:r>
            <a:r>
              <a:rPr lang="it-IT" dirty="0">
                <a:hlinkClick r:id="rId7"/>
              </a:rPr>
              <a:t> corpora </a:t>
            </a:r>
            <a:r>
              <a:rPr lang="it-IT" dirty="0" err="1">
                <a:hlinkClick r:id="rId7"/>
              </a:rPr>
              <a:t>contain</a:t>
            </a:r>
            <a:r>
              <a:rPr lang="it-IT" dirty="0">
                <a:hlinkClick r:id="rId7"/>
              </a:rPr>
              <a:t> human-like </a:t>
            </a:r>
            <a:r>
              <a:rPr lang="it-IT" dirty="0" err="1">
                <a:hlinkClick r:id="rId7"/>
              </a:rPr>
              <a:t>biases</a:t>
            </a:r>
            <a:r>
              <a:rPr lang="it-IT" dirty="0">
                <a:hlinkClick r:id="rId7"/>
              </a:rPr>
              <a:t> - </a:t>
            </a:r>
            <a:r>
              <a:rPr lang="it-IT" dirty="0" err="1">
                <a:hlinkClick r:id="rId7"/>
              </a:rPr>
              <a:t>Aylin</a:t>
            </a:r>
            <a:r>
              <a:rPr lang="it-IT" dirty="0">
                <a:hlinkClick r:id="rId7"/>
              </a:rPr>
              <a:t> </a:t>
            </a:r>
            <a:r>
              <a:rPr lang="it-IT" dirty="0" err="1">
                <a:hlinkClick r:id="rId7"/>
              </a:rPr>
              <a:t>Caliskan</a:t>
            </a:r>
            <a:r>
              <a:rPr lang="it-IT" dirty="0">
                <a:hlinkClick r:id="rId7"/>
              </a:rPr>
              <a:t>, Joanna J. </a:t>
            </a:r>
            <a:r>
              <a:rPr lang="it-IT" dirty="0" err="1">
                <a:hlinkClick r:id="rId7"/>
              </a:rPr>
              <a:t>Bryson</a:t>
            </a:r>
            <a:r>
              <a:rPr lang="it-IT" dirty="0">
                <a:hlinkClick r:id="rId7"/>
              </a:rPr>
              <a:t>, Arvind </a:t>
            </a:r>
            <a:r>
              <a:rPr lang="it-IT" dirty="0" err="1">
                <a:hlinkClick r:id="rId7"/>
              </a:rPr>
              <a:t>Narayanan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529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108000"/>
                <a:satMod val="164000"/>
                <a:lumMod val="74000"/>
              </a:schemeClr>
              <a:schemeClr val="bg1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90EC317-8A5F-4C48-B58A-A638D27E2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293845"/>
            <a:ext cx="9154801" cy="2681256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chemeClr val="tx1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52893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EE380-1069-42BD-A3FC-7545C12D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Steps </a:t>
            </a:r>
            <a:endParaRPr lang="it-IT" dirty="0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5CBD8A3F-2738-4562-9C79-DB13050A9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999062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81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34EDA-3E93-4617-9EC0-1C8009B32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976" y="3739568"/>
            <a:ext cx="10893094" cy="19159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6100" dirty="0"/>
              <a:t>Named entity recognition and linking</a:t>
            </a:r>
          </a:p>
        </p:txBody>
      </p:sp>
      <p:pic>
        <p:nvPicPr>
          <p:cNvPr id="1026" name="Picture 2" descr="Risultato immagini per dbpedia spotlight">
            <a:extLst>
              <a:ext uri="{FF2B5EF4-FFF2-40B4-BE49-F238E27FC236}">
                <a16:creationId xmlns:a16="http://schemas.microsoft.com/office/drawing/2014/main" id="{8402CEB6-8C66-45D9-B13F-C6F3DA2B3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3496" y="987098"/>
            <a:ext cx="7715176" cy="2410992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5A29AD-5C59-499F-88F0-E8C6ECFB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Stages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318826C-564C-4B86-87A0-1D427F14C0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5902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6063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AD6793-BC91-4EF5-AD70-2677ED90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EBEBEB"/>
                </a:solidFill>
              </a:rPr>
              <a:t>Spotting</a:t>
            </a:r>
            <a:r>
              <a:rPr lang="it-IT" dirty="0">
                <a:solidFill>
                  <a:srgbClr val="EBEBEB"/>
                </a:solidFill>
              </a:rPr>
              <a:t> stage</a:t>
            </a:r>
          </a:p>
        </p:txBody>
      </p:sp>
      <p:graphicFrame>
        <p:nvGraphicFramePr>
          <p:cNvPr id="31" name="Segnaposto contenuto 2">
            <a:extLst>
              <a:ext uri="{FF2B5EF4-FFF2-40B4-BE49-F238E27FC236}">
                <a16:creationId xmlns:a16="http://schemas.microsoft.com/office/drawing/2014/main" id="{52A69DD0-DD5A-4C1F-9659-45C095E0B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850809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82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D73E8ED-DF2E-4B10-80BD-2E8023B6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it-IT">
                <a:solidFill>
                  <a:schemeClr val="tx1"/>
                </a:solidFill>
              </a:rPr>
              <a:t>Candidate selection stage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72AFD164-4F57-4CFF-8AED-D7DBB17DE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Generation of candidates by traversing a finite state automaton encoding all possible sequences of tokens that form known spot candidates</a:t>
            </a:r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OpenNLP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Selection of the best candidates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overlaps in the candidates are resolved based on a </a:t>
            </a:r>
            <a:r>
              <a:rPr lang="en-US" b="1" dirty="0">
                <a:solidFill>
                  <a:schemeClr val="tx1"/>
                </a:solidFill>
              </a:rPr>
              <a:t>score</a:t>
            </a:r>
            <a:r>
              <a:rPr lang="en-US" dirty="0">
                <a:solidFill>
                  <a:schemeClr val="tx1"/>
                </a:solidFill>
              </a:rPr>
              <a:t> and a </a:t>
            </a:r>
            <a:r>
              <a:rPr lang="en-US" b="1" dirty="0">
                <a:solidFill>
                  <a:schemeClr val="tx1"/>
                </a:solidFill>
              </a:rPr>
              <a:t>preference-based choice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it-IT" sz="1000" dirty="0">
                <a:solidFill>
                  <a:schemeClr val="tx1"/>
                </a:solidFill>
              </a:rPr>
              <a:t>PER≻ORG≻LOC≻MISC≻NP≻MWU≻PP≻FSA </a:t>
            </a:r>
            <a:r>
              <a:rPr lang="it-IT" sz="1000" dirty="0" err="1">
                <a:solidFill>
                  <a:schemeClr val="tx1"/>
                </a:solidFill>
              </a:rPr>
              <a:t>lookup≻Capitalized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Sequence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Before</a:t>
            </a:r>
            <a:r>
              <a:rPr lang="it-IT" dirty="0">
                <a:solidFill>
                  <a:schemeClr val="tx1"/>
                </a:solidFill>
              </a:rPr>
              <a:t> seeing </a:t>
            </a:r>
            <a:r>
              <a:rPr lang="it-IT" dirty="0" err="1">
                <a:solidFill>
                  <a:schemeClr val="tx1"/>
                </a:solidFill>
              </a:rPr>
              <a:t>context</a:t>
            </a:r>
            <a:r>
              <a:rPr lang="it-IT" dirty="0">
                <a:solidFill>
                  <a:schemeClr val="tx1"/>
                </a:solidFill>
              </a:rPr>
              <a:t> – </a:t>
            </a:r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a «default </a:t>
            </a:r>
            <a:r>
              <a:rPr lang="it-IT" dirty="0" err="1">
                <a:solidFill>
                  <a:schemeClr val="tx1"/>
                </a:solidFill>
              </a:rPr>
              <a:t>sense</a:t>
            </a:r>
            <a:r>
              <a:rPr lang="it-IT" dirty="0">
                <a:solidFill>
                  <a:schemeClr val="tx1"/>
                </a:solidFill>
              </a:rPr>
              <a:t>»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all candidates that fall below a specified score threshold are removed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5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0D10E83-BAA6-4336-A1F8-DBF44568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it-IT">
                <a:solidFill>
                  <a:schemeClr val="tx1"/>
                </a:solidFill>
              </a:rPr>
              <a:t>Score – candidate selection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5D11DA1-DF79-4461-B2E8-0DE418010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1399" y="1085549"/>
                <a:ext cx="5579707" cy="4686903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Based on </a:t>
                </a:r>
                <a:r>
                  <a:rPr lang="en-US" dirty="0" err="1">
                    <a:solidFill>
                      <a:schemeClr val="tx1"/>
                    </a:solidFill>
                  </a:rPr>
                  <a:t>wikilinks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Annotation probability (prior probability): </a:t>
                </a:r>
                <a:br>
                  <a:rPr lang="en-GB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𝑎𝑛𝑛𝑜𝑡𝑎𝑡𝑖𝑜𝑛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)/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err="1">
                    <a:solidFill>
                      <a:schemeClr val="tx1"/>
                    </a:solidFill>
                  </a:rPr>
                  <a:t>Sometimes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bad</a:t>
                </a:r>
                <a:r>
                  <a:rPr lang="it-IT" dirty="0">
                    <a:solidFill>
                      <a:schemeClr val="tx1"/>
                    </a:solidFill>
                  </a:rPr>
                  <a:t> performance (es: with </a:t>
                </a:r>
                <a:r>
                  <a:rPr lang="it-IT" dirty="0" err="1">
                    <a:solidFill>
                      <a:schemeClr val="tx1"/>
                    </a:solidFill>
                  </a:rPr>
                  <a:t>acronyms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5D11DA1-DF79-4461-B2E8-0DE418010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1399" y="1085549"/>
                <a:ext cx="5579707" cy="4686903"/>
              </a:xfrm>
              <a:blipFill>
                <a:blip r:embed="rId3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70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23CF717-D774-45DB-98F0-85B3FF8C897C}"/>
                  </a:ext>
                </a:extLst>
              </p:cNvPr>
              <p:cNvSpPr txBox="1"/>
              <p:nvPr/>
            </p:nvSpPr>
            <p:spPr>
              <a:xfrm>
                <a:off x="9070715" y="2042482"/>
                <a:ext cx="205826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11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it-IT" sz="1100" i="1" dirty="0" err="1" smtClean="0">
                          <a:latin typeface="Cambria Math" panose="02040503050406030204" pitchFamily="18" charset="0"/>
                        </a:rPr>
                        <m:t>𝑒𝑛𝑡𝑖𝑡𝑦</m:t>
                      </m:r>
                    </m:oMath>
                  </m:oMathPara>
                </a14:m>
                <a:endParaRPr lang="it-IT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1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𝑎𝑛𝑐h𝑜𝑟</m:t>
                      </m:r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𝑡𝑒𝑥𝑡</m:t>
                      </m:r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100" i="1" dirty="0" smtClean="0">
                          <a:latin typeface="Cambria Math" panose="02040503050406030204" pitchFamily="18" charset="0"/>
                        </a:rPr>
                        <m:t>𝑠𝑝𝑜𝑡</m:t>
                      </m:r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1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23CF717-D774-45DB-98F0-85B3FF8C8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715" y="2042482"/>
                <a:ext cx="2058266" cy="430887"/>
              </a:xfrm>
              <a:prstGeom prst="rect">
                <a:avLst/>
              </a:prstGeom>
              <a:blipFill>
                <a:blip r:embed="rId4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71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Microsoft Office PowerPoint</Application>
  <PresentationFormat>Widescreen</PresentationFormat>
  <Paragraphs>294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Century Gothic</vt:lpstr>
      <vt:lpstr>Proxima Nova</vt:lpstr>
      <vt:lpstr>Wingdings 3</vt:lpstr>
      <vt:lpstr>Riunioni ione</vt:lpstr>
      <vt:lpstr>American Election 2016 Tweet Analysis</vt:lpstr>
      <vt:lpstr>Starting Dataset</vt:lpstr>
      <vt:lpstr>Columns</vt:lpstr>
      <vt:lpstr>Steps </vt:lpstr>
      <vt:lpstr>Named entity recognition and linking</vt:lpstr>
      <vt:lpstr>Stages</vt:lpstr>
      <vt:lpstr>Spotting stage</vt:lpstr>
      <vt:lpstr>Candidate selection stage</vt:lpstr>
      <vt:lpstr>Score – candidate selection</vt:lpstr>
      <vt:lpstr>Disambiguation</vt:lpstr>
      <vt:lpstr>Disambiguation</vt:lpstr>
      <vt:lpstr>Presentazione standard di PowerPoint</vt:lpstr>
      <vt:lpstr>Our configuration</vt:lpstr>
      <vt:lpstr>Entity</vt:lpstr>
      <vt:lpstr>Most common entities/types</vt:lpstr>
      <vt:lpstr>Polarity</vt:lpstr>
      <vt:lpstr>Polarity model</vt:lpstr>
      <vt:lpstr>Word2Vec </vt:lpstr>
      <vt:lpstr>GloVe</vt:lpstr>
      <vt:lpstr>BERT (Bidirectional Encoder Representations from Transformers)</vt:lpstr>
      <vt:lpstr>WEAT - Caliskan</vt:lpstr>
      <vt:lpstr>Analysis</vt:lpstr>
      <vt:lpstr>Who are the politicians most cited? What they think about them?</vt:lpstr>
      <vt:lpstr>Politician polarity</vt:lpstr>
      <vt:lpstr>What do the leaders think of each other?</vt:lpstr>
      <vt:lpstr>Which are the non-american countries cited? What are the opinions?</vt:lpstr>
      <vt:lpstr>Trump – Entities used with countries</vt:lpstr>
      <vt:lpstr>Trump - Countries polarity</vt:lpstr>
      <vt:lpstr>Clinton – Entities used with countries</vt:lpstr>
      <vt:lpstr>Clinton - Countries polarity</vt:lpstr>
      <vt:lpstr>Immigration</vt:lpstr>
      <vt:lpstr>Media</vt:lpstr>
      <vt:lpstr>Limits</vt:lpstr>
      <vt:lpstr>Presentazione standard di PowerPoint</vt:lpstr>
      <vt:lpstr>Future works</vt:lpstr>
      <vt:lpstr>References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Election 2016 Tweet Analysis</dc:title>
  <dc:creator>Simone Monti</dc:creator>
  <cp:lastModifiedBy>Simone Monti</cp:lastModifiedBy>
  <cp:revision>1</cp:revision>
  <dcterms:created xsi:type="dcterms:W3CDTF">2021-02-23T22:40:16Z</dcterms:created>
  <dcterms:modified xsi:type="dcterms:W3CDTF">2021-02-23T22:41:16Z</dcterms:modified>
</cp:coreProperties>
</file>