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0" r:id="rId1"/>
  </p:sldMasterIdLst>
  <p:notesMasterIdLst>
    <p:notesMasterId r:id="rId9"/>
  </p:notes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6754A-2F92-DD46-B50F-4DC706D46A8F}" v="74" dt="2019-10-21T15:09:4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885"/>
  </p:normalViewPr>
  <p:slideViewPr>
    <p:cSldViewPr snapToGrid="0">
      <p:cViewPr varScale="1">
        <p:scale>
          <a:sx n="105" d="100"/>
          <a:sy n="105" d="100"/>
        </p:scale>
        <p:origin x="840" y="19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2CAC0-9E15-9142-A72D-1EEAEC39F451}" type="datetimeFigureOut">
              <a:rPr lang="es-ES_tradnl" smtClean="0"/>
              <a:t>21/10/19</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79985-D31E-8C4E-B9EB-2D3F569E8378}" type="slidenum">
              <a:rPr lang="es-ES_tradnl" smtClean="0"/>
              <a:t>‹#›</a:t>
            </a:fld>
            <a:endParaRPr lang="es-ES_tradnl"/>
          </a:p>
        </p:txBody>
      </p:sp>
    </p:spTree>
    <p:extLst>
      <p:ext uri="{BB962C8B-B14F-4D97-AF65-F5344CB8AC3E}">
        <p14:creationId xmlns:p14="http://schemas.microsoft.com/office/powerpoint/2010/main" val="4173206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sz="1200" kern="1200">
                <a:solidFill>
                  <a:schemeClr val="tx1"/>
                </a:solidFill>
                <a:effectLst/>
                <a:latin typeface="+mn-lt"/>
                <a:ea typeface="+mn-ea"/>
                <a:cs typeface="+mn-cs"/>
              </a:rPr>
              <a:t>Diseñar un aplicativo Web que permita la administración y gestión de eventos académicos y sus asistentes.</a:t>
            </a:r>
            <a:endParaRPr lang="de-DE" sz="1200" kern="1200">
              <a:solidFill>
                <a:schemeClr val="tx1"/>
              </a:solidFill>
              <a:effectLst/>
              <a:latin typeface="+mn-lt"/>
              <a:ea typeface="+mn-ea"/>
              <a:cs typeface="+mn-cs"/>
            </a:endParaRPr>
          </a:p>
          <a:p>
            <a:pPr lvl="0"/>
            <a:r>
              <a:rPr lang="es-ES" sz="1200" kern="1200">
                <a:solidFill>
                  <a:schemeClr val="tx1"/>
                </a:solidFill>
                <a:effectLst/>
                <a:latin typeface="+mn-lt"/>
                <a:ea typeface="+mn-ea"/>
                <a:cs typeface="+mn-cs"/>
              </a:rPr>
              <a:t>Implementar la aplicación Web diseñada realizando pruebas de tiempo en la</a:t>
            </a:r>
            <a:br>
              <a:rPr lang="es-ES" sz="1200" kern="1200">
                <a:solidFill>
                  <a:schemeClr val="tx1"/>
                </a:solidFill>
                <a:effectLst/>
                <a:latin typeface="+mn-lt"/>
                <a:ea typeface="+mn-ea"/>
                <a:cs typeface="+mn-cs"/>
              </a:rPr>
            </a:br>
            <a:r>
              <a:rPr lang="es-ES" sz="1200" kern="1200">
                <a:solidFill>
                  <a:schemeClr val="tx1"/>
                </a:solidFill>
                <a:effectLst/>
                <a:latin typeface="+mn-lt"/>
                <a:ea typeface="+mn-ea"/>
                <a:cs typeface="+mn-cs"/>
              </a:rPr>
              <a:t>gestión de eventos académicos.</a:t>
            </a:r>
            <a:endParaRPr lang="de-DE" sz="1200" kern="1200">
              <a:solidFill>
                <a:schemeClr val="tx1"/>
              </a:solidFill>
              <a:effectLst/>
              <a:latin typeface="+mn-lt"/>
              <a:ea typeface="+mn-ea"/>
              <a:cs typeface="+mn-cs"/>
            </a:endParaRPr>
          </a:p>
          <a:p>
            <a:pPr lvl="0"/>
            <a:r>
              <a:rPr lang="es-ES" sz="1200" kern="1200">
                <a:solidFill>
                  <a:schemeClr val="tx1"/>
                </a:solidFill>
                <a:effectLst/>
                <a:latin typeface="+mn-lt"/>
                <a:ea typeface="+mn-ea"/>
                <a:cs typeface="+mn-cs"/>
              </a:rPr>
              <a:t>Realizar y registrar plan de pruebas de la aplicación.</a:t>
            </a:r>
            <a:endParaRPr lang="de-DE" sz="1200" kern="1200">
              <a:solidFill>
                <a:schemeClr val="tx1"/>
              </a:solidFill>
              <a:effectLst/>
              <a:latin typeface="+mn-lt"/>
              <a:ea typeface="+mn-ea"/>
              <a:cs typeface="+mn-cs"/>
            </a:endParaRPr>
          </a:p>
          <a:p>
            <a:pPr lvl="0"/>
            <a:r>
              <a:rPr lang="es-ES" sz="1200" kern="1200">
                <a:solidFill>
                  <a:schemeClr val="tx1"/>
                </a:solidFill>
                <a:effectLst/>
                <a:latin typeface="+mn-lt"/>
                <a:ea typeface="+mn-ea"/>
                <a:cs typeface="+mn-cs"/>
              </a:rPr>
              <a:t>Elaboración de manuales de usuario y técnicos.</a:t>
            </a:r>
            <a:endParaRPr lang="de-DE"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2D79985-D31E-8C4E-B9EB-2D3F569E8378}" type="slidenum">
              <a:rPr lang="es-ES_tradnl" smtClean="0"/>
              <a:t>5</a:t>
            </a:fld>
            <a:endParaRPr lang="es-ES_tradnl"/>
          </a:p>
        </p:txBody>
      </p:sp>
    </p:spTree>
    <p:extLst>
      <p:ext uri="{BB962C8B-B14F-4D97-AF65-F5344CB8AC3E}">
        <p14:creationId xmlns:p14="http://schemas.microsoft.com/office/powerpoint/2010/main" val="88582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5"/>
          </p:nvPr>
        </p:nvSpPr>
        <p:spPr/>
        <p:txBody>
          <a:bodyPr/>
          <a:lstStyle/>
          <a:p>
            <a:fld id="{C2D79985-D31E-8C4E-B9EB-2D3F569E8378}" type="slidenum">
              <a:rPr lang="es-ES_tradnl" smtClean="0"/>
              <a:t>7</a:t>
            </a:fld>
            <a:endParaRPr lang="es-ES_tradnl"/>
          </a:p>
        </p:txBody>
      </p:sp>
    </p:spTree>
    <p:extLst>
      <p:ext uri="{BB962C8B-B14F-4D97-AF65-F5344CB8AC3E}">
        <p14:creationId xmlns:p14="http://schemas.microsoft.com/office/powerpoint/2010/main" val="67530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10/21/19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120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36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197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7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811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582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pPr/>
              <a:t>10/21/19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19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10/21/19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06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5978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19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10/21/19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521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10/21/19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024975"/>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D82C-A3E8-E64B-9F1D-610FB332F9EF}"/>
              </a:ext>
            </a:extLst>
          </p:cNvPr>
          <p:cNvSpPr>
            <a:spLocks noGrp="1"/>
          </p:cNvSpPr>
          <p:nvPr>
            <p:ph type="ctrTitle"/>
          </p:nvPr>
        </p:nvSpPr>
        <p:spPr/>
        <p:txBody>
          <a:bodyPr>
            <a:noAutofit/>
          </a:bodyPr>
          <a:lstStyle/>
          <a:p>
            <a:r>
              <a:rPr lang="es-ES" sz="4000"/>
              <a:t>Implementación de plataforma para la Administración y Gestión de Eventos Académicos con Control de Asistencia (GEACA)</a:t>
            </a:r>
            <a:endParaRPr lang="es-ES_tradnl" sz="4000"/>
          </a:p>
        </p:txBody>
      </p:sp>
      <p:sp>
        <p:nvSpPr>
          <p:cNvPr id="3" name="Subtitle 2">
            <a:extLst>
              <a:ext uri="{FF2B5EF4-FFF2-40B4-BE49-F238E27FC236}">
                <a16:creationId xmlns:a16="http://schemas.microsoft.com/office/drawing/2014/main" id="{C95EA228-27BD-DD46-962D-8675A046561F}"/>
              </a:ext>
            </a:extLst>
          </p:cNvPr>
          <p:cNvSpPr>
            <a:spLocks noGrp="1"/>
          </p:cNvSpPr>
          <p:nvPr>
            <p:ph type="subTitle" idx="1"/>
          </p:nvPr>
        </p:nvSpPr>
        <p:spPr/>
        <p:txBody>
          <a:bodyPr>
            <a:normAutofit/>
          </a:bodyPr>
          <a:lstStyle/>
          <a:p>
            <a:r>
              <a:rPr lang="es-ES_tradnl"/>
              <a:t>Andrés </a:t>
            </a:r>
            <a:r>
              <a:rPr lang="es-ES_tradnl" err="1"/>
              <a:t>mosquera</a:t>
            </a:r>
            <a:endParaRPr lang="es-ES_tradnl"/>
          </a:p>
          <a:p>
            <a:r>
              <a:rPr lang="es-ES_tradnl"/>
              <a:t>Fernando </a:t>
            </a:r>
            <a:r>
              <a:rPr lang="es-ES_tradnl" err="1"/>
              <a:t>montoya</a:t>
            </a:r>
            <a:endParaRPr lang="es-ES_tradnl"/>
          </a:p>
        </p:txBody>
      </p:sp>
    </p:spTree>
    <p:extLst>
      <p:ext uri="{BB962C8B-B14F-4D97-AF65-F5344CB8AC3E}">
        <p14:creationId xmlns:p14="http://schemas.microsoft.com/office/powerpoint/2010/main" val="74384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72B8-9B8F-A64D-A9CB-031733EC03E2}"/>
              </a:ext>
            </a:extLst>
          </p:cNvPr>
          <p:cNvSpPr>
            <a:spLocks noGrp="1"/>
          </p:cNvSpPr>
          <p:nvPr>
            <p:ph type="title"/>
          </p:nvPr>
        </p:nvSpPr>
        <p:spPr/>
        <p:txBody>
          <a:bodyPr/>
          <a:lstStyle/>
          <a:p>
            <a:r>
              <a:rPr lang="es-ES_tradnl"/>
              <a:t>Introducción</a:t>
            </a:r>
          </a:p>
        </p:txBody>
      </p:sp>
      <p:sp>
        <p:nvSpPr>
          <p:cNvPr id="3" name="Content Placeholder 2">
            <a:extLst>
              <a:ext uri="{FF2B5EF4-FFF2-40B4-BE49-F238E27FC236}">
                <a16:creationId xmlns:a16="http://schemas.microsoft.com/office/drawing/2014/main" id="{9DB9A0B0-17B9-1F46-BA2B-466C90989AB5}"/>
              </a:ext>
            </a:extLst>
          </p:cNvPr>
          <p:cNvSpPr>
            <a:spLocks noGrp="1"/>
          </p:cNvSpPr>
          <p:nvPr>
            <p:ph idx="1"/>
          </p:nvPr>
        </p:nvSpPr>
        <p:spPr/>
        <p:txBody>
          <a:bodyPr/>
          <a:lstStyle/>
          <a:p>
            <a:pPr marL="0" indent="0">
              <a:buNone/>
            </a:pPr>
            <a:r>
              <a:rPr lang="es-ES"/>
              <a:t>La gestión de eventos es comúnmente incluida por parte de las empresas, como una de sus herramientas de mercadeo, puesto que la realización o asistencia a eventos con gran afluencia de público representa una gran plataforma para dar a conocer su marca o sus productos a potenciales clientes. Esta visión es extrapolable al mundo académico, en donde los eventos sirven como un medio de captación de estudiantes, así como de divulgación de la producción académica de la misma.</a:t>
            </a:r>
            <a:endParaRPr lang="de-DE"/>
          </a:p>
          <a:p>
            <a:pPr marL="0" indent="0">
              <a:buNone/>
            </a:pPr>
            <a:endParaRPr lang="es-ES_tradnl"/>
          </a:p>
        </p:txBody>
      </p:sp>
    </p:spTree>
    <p:extLst>
      <p:ext uri="{BB962C8B-B14F-4D97-AF65-F5344CB8AC3E}">
        <p14:creationId xmlns:p14="http://schemas.microsoft.com/office/powerpoint/2010/main" val="80317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F2FC-9B46-2D42-AE98-40EA7B4DD1A6}"/>
              </a:ext>
            </a:extLst>
          </p:cNvPr>
          <p:cNvSpPr>
            <a:spLocks noGrp="1"/>
          </p:cNvSpPr>
          <p:nvPr>
            <p:ph type="title"/>
          </p:nvPr>
        </p:nvSpPr>
        <p:spPr/>
        <p:txBody>
          <a:bodyPr/>
          <a:lstStyle/>
          <a:p>
            <a:r>
              <a:rPr lang="es-ES_tradnl"/>
              <a:t>Problema</a:t>
            </a:r>
          </a:p>
        </p:txBody>
      </p:sp>
      <p:sp>
        <p:nvSpPr>
          <p:cNvPr id="3" name="Content Placeholder 2">
            <a:extLst>
              <a:ext uri="{FF2B5EF4-FFF2-40B4-BE49-F238E27FC236}">
                <a16:creationId xmlns:a16="http://schemas.microsoft.com/office/drawing/2014/main" id="{9F193FA2-9FC5-254D-B2D3-BD0762DE3180}"/>
              </a:ext>
            </a:extLst>
          </p:cNvPr>
          <p:cNvSpPr>
            <a:spLocks noGrp="1"/>
          </p:cNvSpPr>
          <p:nvPr>
            <p:ph idx="1"/>
          </p:nvPr>
        </p:nvSpPr>
        <p:spPr/>
        <p:txBody>
          <a:bodyPr/>
          <a:lstStyle/>
          <a:p>
            <a:pPr marL="0" indent="0">
              <a:buNone/>
            </a:pPr>
            <a:r>
              <a:rPr lang="es-ES"/>
              <a:t>Entre las tareas más comunes en el proceso de planeación de eventos están incluidas, sin estar limitadas a: administración de invitados, gestión de costos y presupuesto, cronograma del evento, etc. cuya sinergia depende de la habilidad del organizador del evento para integrar las herramientas que haya utilizado para cada una de las tareas previamente listadas</a:t>
            </a:r>
            <a:endParaRPr lang="es-ES_tradnl"/>
          </a:p>
        </p:txBody>
      </p:sp>
    </p:spTree>
    <p:extLst>
      <p:ext uri="{BB962C8B-B14F-4D97-AF65-F5344CB8AC3E}">
        <p14:creationId xmlns:p14="http://schemas.microsoft.com/office/powerpoint/2010/main" val="294324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A580-B396-A745-88C4-453BDCF1FB68}"/>
              </a:ext>
            </a:extLst>
          </p:cNvPr>
          <p:cNvSpPr>
            <a:spLocks noGrp="1"/>
          </p:cNvSpPr>
          <p:nvPr>
            <p:ph type="title"/>
          </p:nvPr>
        </p:nvSpPr>
        <p:spPr/>
        <p:txBody>
          <a:bodyPr/>
          <a:lstStyle/>
          <a:p>
            <a:r>
              <a:rPr lang="es-ES_tradnl"/>
              <a:t>Justificación</a:t>
            </a:r>
          </a:p>
        </p:txBody>
      </p:sp>
      <p:sp>
        <p:nvSpPr>
          <p:cNvPr id="3" name="Content Placeholder 2">
            <a:extLst>
              <a:ext uri="{FF2B5EF4-FFF2-40B4-BE49-F238E27FC236}">
                <a16:creationId xmlns:a16="http://schemas.microsoft.com/office/drawing/2014/main" id="{844B4AF5-61B8-8540-A16A-6000A4CC6076}"/>
              </a:ext>
            </a:extLst>
          </p:cNvPr>
          <p:cNvSpPr>
            <a:spLocks noGrp="1"/>
          </p:cNvSpPr>
          <p:nvPr>
            <p:ph idx="1"/>
          </p:nvPr>
        </p:nvSpPr>
        <p:spPr/>
        <p:txBody>
          <a:bodyPr>
            <a:normAutofit/>
          </a:bodyPr>
          <a:lstStyle/>
          <a:p>
            <a:pPr marL="0" indent="0">
              <a:buNone/>
            </a:pPr>
            <a:r>
              <a:rPr lang="es-ES"/>
              <a:t>La plataforma para la administración y gestión de eventos académicos con control de asistencia impacta positivamente diversos sectores de la universidad y la sociedad; en primera instancia, a los estudiantes, profesores, personal administrativo y cualquier persona que sea asistente a los eventos programados dado que podrán confirmar su asistencia en caso de que así sea requerido. Mientras que los organizadores de los eventos contaran con una herramienta tecnológica moderna, que les facilitará las tareas importantes de la administración de eventos como lo son la planificación de costos asociados al catering, decoración, entre otros</a:t>
            </a:r>
            <a:endParaRPr lang="es-ES_tradnl"/>
          </a:p>
        </p:txBody>
      </p:sp>
    </p:spTree>
    <p:extLst>
      <p:ext uri="{BB962C8B-B14F-4D97-AF65-F5344CB8AC3E}">
        <p14:creationId xmlns:p14="http://schemas.microsoft.com/office/powerpoint/2010/main" val="160951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21C7-1827-F042-8874-4E5D4C0A1899}"/>
              </a:ext>
            </a:extLst>
          </p:cNvPr>
          <p:cNvSpPr>
            <a:spLocks noGrp="1"/>
          </p:cNvSpPr>
          <p:nvPr>
            <p:ph type="title"/>
          </p:nvPr>
        </p:nvSpPr>
        <p:spPr/>
        <p:txBody>
          <a:bodyPr/>
          <a:lstStyle/>
          <a:p>
            <a:r>
              <a:rPr lang="es-ES_tradnl"/>
              <a:t>Objetivo general</a:t>
            </a:r>
          </a:p>
        </p:txBody>
      </p:sp>
      <p:sp>
        <p:nvSpPr>
          <p:cNvPr id="3" name="Content Placeholder 2">
            <a:extLst>
              <a:ext uri="{FF2B5EF4-FFF2-40B4-BE49-F238E27FC236}">
                <a16:creationId xmlns:a16="http://schemas.microsoft.com/office/drawing/2014/main" id="{16EA7FB1-CA6C-2447-B313-D76D18F774CF}"/>
              </a:ext>
            </a:extLst>
          </p:cNvPr>
          <p:cNvSpPr>
            <a:spLocks noGrp="1"/>
          </p:cNvSpPr>
          <p:nvPr>
            <p:ph idx="1"/>
          </p:nvPr>
        </p:nvSpPr>
        <p:spPr/>
        <p:txBody>
          <a:bodyPr/>
          <a:lstStyle/>
          <a:p>
            <a:pPr marL="0" indent="0">
              <a:buNone/>
            </a:pPr>
            <a:r>
              <a:rPr lang="es-ES"/>
              <a:t>Desarrollar un aplicativo Web para la Administración y Gestión de Eventos de Índole Académica para la Universidad Tecnológica de Pereira.</a:t>
            </a:r>
            <a:endParaRPr lang="de-DE"/>
          </a:p>
          <a:p>
            <a:pPr marL="0" indent="0">
              <a:buNone/>
            </a:pPr>
            <a:endParaRPr lang="es-ES_tradnl"/>
          </a:p>
        </p:txBody>
      </p:sp>
    </p:spTree>
    <p:extLst>
      <p:ext uri="{BB962C8B-B14F-4D97-AF65-F5344CB8AC3E}">
        <p14:creationId xmlns:p14="http://schemas.microsoft.com/office/powerpoint/2010/main" val="23491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2FD8-B6C1-754A-A776-D8C196428F4F}"/>
              </a:ext>
            </a:extLst>
          </p:cNvPr>
          <p:cNvSpPr>
            <a:spLocks noGrp="1"/>
          </p:cNvSpPr>
          <p:nvPr>
            <p:ph type="title"/>
          </p:nvPr>
        </p:nvSpPr>
        <p:spPr/>
        <p:txBody>
          <a:bodyPr/>
          <a:lstStyle/>
          <a:p>
            <a:r>
              <a:rPr lang="es-ES_tradnl"/>
              <a:t>DEMO</a:t>
            </a:r>
          </a:p>
        </p:txBody>
      </p:sp>
      <p:sp>
        <p:nvSpPr>
          <p:cNvPr id="4" name="TextBox 3">
            <a:hlinkClick r:id="rId2"/>
            <a:extLst>
              <a:ext uri="{FF2B5EF4-FFF2-40B4-BE49-F238E27FC236}">
                <a16:creationId xmlns:a16="http://schemas.microsoft.com/office/drawing/2014/main" id="{FB731DDE-36CA-A840-91EB-3867412365FA}"/>
              </a:ext>
            </a:extLst>
          </p:cNvPr>
          <p:cNvSpPr txBox="1"/>
          <p:nvPr/>
        </p:nvSpPr>
        <p:spPr>
          <a:xfrm>
            <a:off x="1451579" y="2451100"/>
            <a:ext cx="6682535" cy="646331"/>
          </a:xfrm>
          <a:prstGeom prst="rect">
            <a:avLst/>
          </a:prstGeom>
          <a:noFill/>
        </p:spPr>
        <p:txBody>
          <a:bodyPr wrap="none" rtlCol="0">
            <a:spAutoFit/>
          </a:bodyPr>
          <a:lstStyle/>
          <a:p>
            <a:r>
              <a:rPr lang="es-ES_tradnl"/>
              <a:t>Implementación de plataforma para la Administración y </a:t>
            </a:r>
          </a:p>
          <a:p>
            <a:r>
              <a:rPr lang="es-ES_tradnl"/>
              <a:t>Gestión de Eventos Académicos con Control de Asistencia (GEACA).</a:t>
            </a:r>
          </a:p>
        </p:txBody>
      </p:sp>
    </p:spTree>
    <p:extLst>
      <p:ext uri="{BB962C8B-B14F-4D97-AF65-F5344CB8AC3E}">
        <p14:creationId xmlns:p14="http://schemas.microsoft.com/office/powerpoint/2010/main" val="2597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EBB4-8CC6-1446-BB78-12F56D22224E}"/>
              </a:ext>
            </a:extLst>
          </p:cNvPr>
          <p:cNvSpPr>
            <a:spLocks noGrp="1"/>
          </p:cNvSpPr>
          <p:nvPr>
            <p:ph type="title"/>
          </p:nvPr>
        </p:nvSpPr>
        <p:spPr/>
        <p:txBody>
          <a:bodyPr/>
          <a:lstStyle/>
          <a:p>
            <a:r>
              <a:rPr lang="es-ES_tradnl"/>
              <a:t>Conclusiones</a:t>
            </a:r>
          </a:p>
        </p:txBody>
      </p:sp>
      <p:sp>
        <p:nvSpPr>
          <p:cNvPr id="3" name="Content Placeholder 2">
            <a:extLst>
              <a:ext uri="{FF2B5EF4-FFF2-40B4-BE49-F238E27FC236}">
                <a16:creationId xmlns:a16="http://schemas.microsoft.com/office/drawing/2014/main" id="{DD122F00-BAD6-1F43-870C-F98CE01A9D0B}"/>
              </a:ext>
            </a:extLst>
          </p:cNvPr>
          <p:cNvSpPr>
            <a:spLocks noGrp="1"/>
          </p:cNvSpPr>
          <p:nvPr>
            <p:ph idx="1"/>
          </p:nvPr>
        </p:nvSpPr>
        <p:spPr/>
        <p:txBody>
          <a:bodyPr>
            <a:normAutofit/>
          </a:bodyPr>
          <a:lstStyle/>
          <a:p>
            <a:r>
              <a:rPr lang="es-ES"/>
              <a:t>Las aplicaciones Web se constituyen como herramientas indispensables para una sociedad cada vez más inclinada hacia el uso de medios digitales que les permitan agilizar sus tareas, gestionar su tiempo y mejorar su productividad.</a:t>
            </a:r>
          </a:p>
          <a:p>
            <a:r>
              <a:rPr lang="es-ES"/>
              <a:t>La implementación de Single Page Applications y APIs, brinda gran flexibilidad al aplicativo, pudiendo cambiar el Backend o el Frontend por separado, en el caso de este último, es posible llevar su desarrollo a cualquier plataforma que soporte APIs, como lo pueden ser los clientes móviles. </a:t>
            </a:r>
            <a:endParaRPr lang="de-DE"/>
          </a:p>
        </p:txBody>
      </p:sp>
    </p:spTree>
    <p:extLst>
      <p:ext uri="{BB962C8B-B14F-4D97-AF65-F5344CB8AC3E}">
        <p14:creationId xmlns:p14="http://schemas.microsoft.com/office/powerpoint/2010/main" val="27578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{4A8AB371-74CF-A342-8477-DBE724FF12D7}tf10001119</Template>
  <TotalTime>0</TotalTime>
  <Words>456</Words>
  <Application>Microsoft Macintosh PowerPoint</Application>
  <PresentationFormat>Widescreen</PresentationFormat>
  <Paragraphs>23</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Implementación de plataforma para la Administración y Gestión de Eventos Académicos con Control de Asistencia (GEACA)</vt:lpstr>
      <vt:lpstr>Introducción</vt:lpstr>
      <vt:lpstr>Problema</vt:lpstr>
      <vt:lpstr>Justificación</vt:lpstr>
      <vt:lpstr>Objetivo general</vt:lpstr>
      <vt:lpstr>DEMO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PLATAFORMA PARA LA ADMINISTRACIÓN Y GESTIÓN DE EVENTOS ACADÉMICOS CON CONTROL DE ASISTENCIA </dc:title>
  <dc:creator>Fernando Montoya</dc:creator>
  <cp:lastModifiedBy>Fernando Montoya</cp:lastModifiedBy>
  <cp:revision>1</cp:revision>
  <dcterms:created xsi:type="dcterms:W3CDTF">2019-10-18T12:17:58Z</dcterms:created>
  <dcterms:modified xsi:type="dcterms:W3CDTF">2019-10-21T15:09:45Z</dcterms:modified>
</cp:coreProperties>
</file>