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7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gi\Desktop\Nuevo%20Hoja%20de%20c&#225;lculo%20de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gi\Desktop\Nuevo%20Hoja%20de%20c&#225;lculo%20de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de</a:t>
            </a:r>
            <a:r>
              <a:rPr lang="es-ES" baseline="0"/>
              <a:t> creacion del grafo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980118110236221E-2"/>
                  <c:y val="0.3005092592592592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trendlineLbl>
          </c:trendline>
          <c:xVal>
            <c:numRef>
              <c:f>Hoja1!$C$4:$C$13</c:f>
              <c:numCache>
                <c:formatCode>General</c:formatCode>
                <c:ptCount val="1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</c:numCache>
            </c:numRef>
          </c:xVal>
          <c:yVal>
            <c:numRef>
              <c:f>Hoja1!$D$4:$D$13</c:f>
              <c:numCache>
                <c:formatCode>General</c:formatCode>
                <c:ptCount val="10"/>
                <c:pt idx="0">
                  <c:v>9.5080000000000008E-3</c:v>
                </c:pt>
                <c:pt idx="1">
                  <c:v>2.2543000000000001E-2</c:v>
                </c:pt>
                <c:pt idx="2">
                  <c:v>4.3047000000000002E-2</c:v>
                </c:pt>
                <c:pt idx="3">
                  <c:v>5.3039000000000003E-2</c:v>
                </c:pt>
                <c:pt idx="4">
                  <c:v>6.3545000000000004E-2</c:v>
                </c:pt>
                <c:pt idx="5">
                  <c:v>7.7561000000000005E-2</c:v>
                </c:pt>
                <c:pt idx="6">
                  <c:v>8.5059999999999997E-2</c:v>
                </c:pt>
                <c:pt idx="7">
                  <c:v>0.101092</c:v>
                </c:pt>
                <c:pt idx="8">
                  <c:v>0.121086</c:v>
                </c:pt>
                <c:pt idx="9">
                  <c:v>0.12709500000000001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95-4406-B7F0-E74A262FD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760032"/>
        <c:axId val="221160560"/>
      </c:scatterChart>
      <c:valAx>
        <c:axId val="22476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Numero</a:t>
                </a:r>
                <a:r>
                  <a:rPr lang="es-ES" baseline="0"/>
                  <a:t> de datos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1160560"/>
        <c:crosses val="autoZero"/>
        <c:crossBetween val="midCat"/>
      </c:valAx>
      <c:valAx>
        <c:axId val="22116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T(n) Tiempo de ejecucion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760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tamaño</a:t>
            </a:r>
            <a:r>
              <a:rPr lang="es-ES" baseline="0"/>
              <a:t> de la palabra ingresada</a:t>
            </a:r>
            <a:endParaRPr lang="es-ES"/>
          </a:p>
        </c:rich>
      </c:tx>
      <c:layout>
        <c:manualLayout>
          <c:xMode val="edge"/>
          <c:yMode val="edge"/>
          <c:x val="0.10372670807453416"/>
          <c:y val="2.9676144038480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2152462463931139"/>
                  <c:y val="-0.27267332169252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trendlineLbl>
          </c:trendline>
          <c:xVal>
            <c:numRef>
              <c:f>Hoja1!$C$19:$C$28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Hoja1!$D$19:$D$28</c:f>
              <c:numCache>
                <c:formatCode>General</c:formatCode>
                <c:ptCount val="10"/>
                <c:pt idx="0">
                  <c:v>1.6</c:v>
                </c:pt>
                <c:pt idx="1">
                  <c:v>1.2509999999999999</c:v>
                </c:pt>
                <c:pt idx="2">
                  <c:v>0.98099999999999998</c:v>
                </c:pt>
                <c:pt idx="3">
                  <c:v>0.79500000000000004</c:v>
                </c:pt>
                <c:pt idx="4">
                  <c:v>0.65400000000000003</c:v>
                </c:pt>
                <c:pt idx="5">
                  <c:v>0.50149999999999995</c:v>
                </c:pt>
                <c:pt idx="6">
                  <c:v>0.35199999999999998</c:v>
                </c:pt>
                <c:pt idx="7">
                  <c:v>0.255</c:v>
                </c:pt>
                <c:pt idx="8">
                  <c:v>0.13</c:v>
                </c:pt>
                <c:pt idx="9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42-4DE7-B435-345FB398A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33280"/>
        <c:axId val="93801952"/>
      </c:scatterChart>
      <c:valAx>
        <c:axId val="89033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Tamaño</a:t>
                </a:r>
                <a:r>
                  <a:rPr lang="es-ES" baseline="0"/>
                  <a:t> de la palabra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3801952"/>
        <c:crosses val="autoZero"/>
        <c:crossBetween val="midCat"/>
      </c:valAx>
      <c:valAx>
        <c:axId val="938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baseline="0"/>
                  <a:t>T(n) Tiempo de ejecucion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9033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6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3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2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38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42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5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9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06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43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0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4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4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9920F0-261A-4703-BB0D-39A2B85EB0D4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F844DC-B20D-48CF-83A6-38BBC93314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18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8491" y="1050878"/>
            <a:ext cx="7283482" cy="3376302"/>
          </a:xfrm>
        </p:spPr>
        <p:txBody>
          <a:bodyPr/>
          <a:lstStyle/>
          <a:p>
            <a:r>
              <a:rPr lang="es-ES" sz="4400" dirty="0"/>
              <a:t>Sistema de texto predictivo e indexación de nombres por sonido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6949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Hecho por:</a:t>
            </a:r>
          </a:p>
          <a:p>
            <a:r>
              <a:rPr lang="es-ES" dirty="0"/>
              <a:t>José Orlando Rengifo Caicedo</a:t>
            </a:r>
          </a:p>
          <a:p>
            <a:r>
              <a:rPr lang="es-ES" dirty="0"/>
              <a:t>Alex Montoya Franco</a:t>
            </a:r>
          </a:p>
          <a:p>
            <a:r>
              <a:rPr lang="es-ES" dirty="0"/>
              <a:t>Alberto Restrepo</a:t>
            </a:r>
          </a:p>
        </p:txBody>
      </p:sp>
    </p:spTree>
    <p:extLst>
      <p:ext uri="{BB962C8B-B14F-4D97-AF65-F5344CB8AC3E}">
        <p14:creationId xmlns:p14="http://schemas.microsoft.com/office/powerpoint/2010/main" val="98828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/>
              <a:t>                                           http</a:t>
            </a:r>
            <a:r>
              <a:rPr lang="es-ES" dirty="0"/>
              <a:t>://ruby-doc.org/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45" y="2556932"/>
            <a:ext cx="1531108" cy="153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Grafos</a:t>
            </a:r>
          </a:p>
          <a:p>
            <a:r>
              <a:rPr lang="es-ES" sz="3600" dirty="0"/>
              <a:t>Arboles</a:t>
            </a:r>
          </a:p>
          <a:p>
            <a:r>
              <a:rPr lang="es-ES" sz="3600" dirty="0"/>
              <a:t>Tablas Hash</a:t>
            </a:r>
          </a:p>
        </p:txBody>
      </p:sp>
    </p:spTree>
    <p:extLst>
      <p:ext uri="{BB962C8B-B14F-4D97-AF65-F5344CB8AC3E}">
        <p14:creationId xmlns:p14="http://schemas.microsoft.com/office/powerpoint/2010/main" val="359986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Grafo Principal</a:t>
            </a:r>
          </a:p>
        </p:txBody>
      </p:sp>
      <p:sp>
        <p:nvSpPr>
          <p:cNvPr id="4" name="Elipse 3"/>
          <p:cNvSpPr/>
          <p:nvPr/>
        </p:nvSpPr>
        <p:spPr>
          <a:xfrm>
            <a:off x="5063888" y="2811438"/>
            <a:ext cx="2064224" cy="20744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/>
          <p:cNvCxnSpPr>
            <a:stCxn id="4" idx="6"/>
          </p:cNvCxnSpPr>
          <p:nvPr/>
        </p:nvCxnSpPr>
        <p:spPr>
          <a:xfrm>
            <a:off x="7128112" y="3848668"/>
            <a:ext cx="101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4" idx="2"/>
          </p:cNvCxnSpPr>
          <p:nvPr/>
        </p:nvCxnSpPr>
        <p:spPr>
          <a:xfrm flipH="1">
            <a:off x="3930555" y="3848668"/>
            <a:ext cx="1133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</p:cNvCxnSpPr>
          <p:nvPr/>
        </p:nvCxnSpPr>
        <p:spPr>
          <a:xfrm flipH="1">
            <a:off x="4426424" y="4582100"/>
            <a:ext cx="939763" cy="3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4"/>
          </p:cNvCxnSpPr>
          <p:nvPr/>
        </p:nvCxnSpPr>
        <p:spPr>
          <a:xfrm>
            <a:off x="6096000" y="4885898"/>
            <a:ext cx="0" cy="3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4" idx="5"/>
          </p:cNvCxnSpPr>
          <p:nvPr/>
        </p:nvCxnSpPr>
        <p:spPr>
          <a:xfrm>
            <a:off x="6825813" y="4582100"/>
            <a:ext cx="939763" cy="3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070746" y="3468614"/>
            <a:ext cx="859809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</a:t>
            </a:r>
          </a:p>
        </p:txBody>
      </p:sp>
      <p:sp>
        <p:nvSpPr>
          <p:cNvPr id="25" name="Elipse 24"/>
          <p:cNvSpPr/>
          <p:nvPr/>
        </p:nvSpPr>
        <p:spPr>
          <a:xfrm>
            <a:off x="3496131" y="4644402"/>
            <a:ext cx="837945" cy="766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h</a:t>
            </a:r>
          </a:p>
        </p:txBody>
      </p:sp>
      <p:sp>
        <p:nvSpPr>
          <p:cNvPr id="26" name="Elipse 25"/>
          <p:cNvSpPr/>
          <p:nvPr/>
        </p:nvSpPr>
        <p:spPr>
          <a:xfrm>
            <a:off x="5677027" y="5311369"/>
            <a:ext cx="837945" cy="766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o</a:t>
            </a:r>
          </a:p>
        </p:txBody>
      </p:sp>
      <p:sp>
        <p:nvSpPr>
          <p:cNvPr id="27" name="Elipse 26"/>
          <p:cNvSpPr/>
          <p:nvPr/>
        </p:nvSpPr>
        <p:spPr>
          <a:xfrm>
            <a:off x="7743880" y="4693499"/>
            <a:ext cx="837945" cy="766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t</a:t>
            </a:r>
          </a:p>
        </p:txBody>
      </p:sp>
      <p:sp>
        <p:nvSpPr>
          <p:cNvPr id="28" name="Elipse 27"/>
          <p:cNvSpPr/>
          <p:nvPr/>
        </p:nvSpPr>
        <p:spPr>
          <a:xfrm>
            <a:off x="8174068" y="3465200"/>
            <a:ext cx="837945" cy="766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2823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Arboles</a:t>
            </a:r>
          </a:p>
        </p:txBody>
      </p:sp>
      <p:sp>
        <p:nvSpPr>
          <p:cNvPr id="9" name="Elipse 8"/>
          <p:cNvSpPr/>
          <p:nvPr/>
        </p:nvSpPr>
        <p:spPr>
          <a:xfrm>
            <a:off x="4484201" y="2618153"/>
            <a:ext cx="859809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</a:t>
            </a:r>
          </a:p>
        </p:txBody>
      </p:sp>
      <p:sp>
        <p:nvSpPr>
          <p:cNvPr id="11" name="Elipse 10"/>
          <p:cNvSpPr/>
          <p:nvPr/>
        </p:nvSpPr>
        <p:spPr>
          <a:xfrm>
            <a:off x="7198297" y="2612829"/>
            <a:ext cx="837945" cy="766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o</a:t>
            </a:r>
          </a:p>
        </p:txBody>
      </p:sp>
      <p:cxnSp>
        <p:nvCxnSpPr>
          <p:cNvPr id="15" name="Conector recto de flecha 14"/>
          <p:cNvCxnSpPr>
            <a:stCxn id="9" idx="4"/>
          </p:cNvCxnSpPr>
          <p:nvPr/>
        </p:nvCxnSpPr>
        <p:spPr>
          <a:xfrm flipH="1">
            <a:off x="4914105" y="3396075"/>
            <a:ext cx="1" cy="69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3"/>
          </p:cNvCxnSpPr>
          <p:nvPr/>
        </p:nvCxnSpPr>
        <p:spPr>
          <a:xfrm flipH="1">
            <a:off x="7099949" y="3267450"/>
            <a:ext cx="221062" cy="3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1" idx="5"/>
          </p:cNvCxnSpPr>
          <p:nvPr/>
        </p:nvCxnSpPr>
        <p:spPr>
          <a:xfrm>
            <a:off x="7913528" y="3267450"/>
            <a:ext cx="349736" cy="7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629325" y="4094328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l</a:t>
            </a:r>
          </a:p>
        </p:txBody>
      </p:sp>
      <p:sp>
        <p:nvSpPr>
          <p:cNvPr id="29" name="Elipse 28"/>
          <p:cNvSpPr/>
          <p:nvPr/>
        </p:nvSpPr>
        <p:spPr>
          <a:xfrm>
            <a:off x="4629325" y="5107145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l</a:t>
            </a:r>
          </a:p>
        </p:txBody>
      </p:sp>
      <p:cxnSp>
        <p:nvCxnSpPr>
          <p:cNvPr id="33" name="Conector recto de flecha 32"/>
          <p:cNvCxnSpPr>
            <a:stCxn id="27" idx="4"/>
            <a:endCxn id="29" idx="0"/>
          </p:cNvCxnSpPr>
          <p:nvPr/>
        </p:nvCxnSpPr>
        <p:spPr>
          <a:xfrm>
            <a:off x="4914105" y="4723456"/>
            <a:ext cx="0" cy="38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27" idx="3"/>
          </p:cNvCxnSpPr>
          <p:nvPr/>
        </p:nvCxnSpPr>
        <p:spPr>
          <a:xfrm flipH="1">
            <a:off x="4217158" y="4631322"/>
            <a:ext cx="495577" cy="35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3687036" y="4806377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</a:t>
            </a:r>
          </a:p>
        </p:txBody>
      </p:sp>
      <p:sp>
        <p:nvSpPr>
          <p:cNvPr id="37" name="Elipse 36"/>
          <p:cNvSpPr/>
          <p:nvPr/>
        </p:nvSpPr>
        <p:spPr>
          <a:xfrm>
            <a:off x="6663096" y="3549253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v</a:t>
            </a:r>
          </a:p>
        </p:txBody>
      </p:sp>
      <p:sp>
        <p:nvSpPr>
          <p:cNvPr id="38" name="Elipse 37"/>
          <p:cNvSpPr/>
          <p:nvPr/>
        </p:nvSpPr>
        <p:spPr>
          <a:xfrm>
            <a:off x="8112676" y="3989988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6232957" y="4352305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</a:t>
            </a:r>
          </a:p>
        </p:txBody>
      </p:sp>
      <p:sp>
        <p:nvSpPr>
          <p:cNvPr id="41" name="Elipse 40"/>
          <p:cNvSpPr/>
          <p:nvPr/>
        </p:nvSpPr>
        <p:spPr>
          <a:xfrm>
            <a:off x="5856394" y="5295997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r</a:t>
            </a:r>
          </a:p>
        </p:txBody>
      </p:sp>
      <p:cxnSp>
        <p:nvCxnSpPr>
          <p:cNvPr id="43" name="Conector recto de flecha 42"/>
          <p:cNvCxnSpPr>
            <a:stCxn id="37" idx="3"/>
            <a:endCxn id="40" idx="7"/>
          </p:cNvCxnSpPr>
          <p:nvPr/>
        </p:nvCxnSpPr>
        <p:spPr>
          <a:xfrm flipH="1">
            <a:off x="6719107" y="4086247"/>
            <a:ext cx="27399" cy="35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0" idx="3"/>
            <a:endCxn id="41" idx="0"/>
          </p:cNvCxnSpPr>
          <p:nvPr/>
        </p:nvCxnSpPr>
        <p:spPr>
          <a:xfrm flipH="1">
            <a:off x="6141174" y="4889299"/>
            <a:ext cx="175193" cy="40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6802517" y="5281992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l</a:t>
            </a:r>
          </a:p>
        </p:txBody>
      </p:sp>
      <p:cxnSp>
        <p:nvCxnSpPr>
          <p:cNvPr id="58" name="Conector recto de flecha 57"/>
          <p:cNvCxnSpPr>
            <a:stCxn id="40" idx="5"/>
            <a:endCxn id="56" idx="0"/>
          </p:cNvCxnSpPr>
          <p:nvPr/>
        </p:nvCxnSpPr>
        <p:spPr>
          <a:xfrm>
            <a:off x="6719107" y="4889299"/>
            <a:ext cx="368190" cy="3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8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Grafos</a:t>
            </a:r>
          </a:p>
        </p:txBody>
      </p:sp>
      <p:sp>
        <p:nvSpPr>
          <p:cNvPr id="4" name="Elipse 3"/>
          <p:cNvSpPr/>
          <p:nvPr/>
        </p:nvSpPr>
        <p:spPr>
          <a:xfrm>
            <a:off x="5422520" y="2462436"/>
            <a:ext cx="859809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</a:t>
            </a:r>
          </a:p>
        </p:txBody>
      </p:sp>
      <p:sp>
        <p:nvSpPr>
          <p:cNvPr id="5" name="Elipse 4"/>
          <p:cNvSpPr/>
          <p:nvPr/>
        </p:nvSpPr>
        <p:spPr>
          <a:xfrm>
            <a:off x="7122614" y="3274174"/>
            <a:ext cx="664165" cy="614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o</a:t>
            </a:r>
          </a:p>
        </p:txBody>
      </p:sp>
      <p:sp>
        <p:nvSpPr>
          <p:cNvPr id="9" name="Elipse 8"/>
          <p:cNvSpPr/>
          <p:nvPr/>
        </p:nvSpPr>
        <p:spPr>
          <a:xfrm>
            <a:off x="3809340" y="3384906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l</a:t>
            </a:r>
          </a:p>
        </p:txBody>
      </p:sp>
      <p:sp>
        <p:nvSpPr>
          <p:cNvPr id="10" name="Elipse 9"/>
          <p:cNvSpPr/>
          <p:nvPr/>
        </p:nvSpPr>
        <p:spPr>
          <a:xfrm>
            <a:off x="4216283" y="5104909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l</a:t>
            </a:r>
          </a:p>
        </p:txBody>
      </p:sp>
      <p:sp>
        <p:nvSpPr>
          <p:cNvPr id="13" name="Elipse 12"/>
          <p:cNvSpPr/>
          <p:nvPr/>
        </p:nvSpPr>
        <p:spPr>
          <a:xfrm>
            <a:off x="2869618" y="4272011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</a:t>
            </a:r>
          </a:p>
        </p:txBody>
      </p:sp>
      <p:sp>
        <p:nvSpPr>
          <p:cNvPr id="14" name="Elipse 13"/>
          <p:cNvSpPr/>
          <p:nvPr/>
        </p:nvSpPr>
        <p:spPr>
          <a:xfrm>
            <a:off x="6298953" y="3773413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v</a:t>
            </a:r>
          </a:p>
        </p:txBody>
      </p:sp>
      <p:sp>
        <p:nvSpPr>
          <p:cNvPr id="15" name="Elipse 14"/>
          <p:cNvSpPr/>
          <p:nvPr/>
        </p:nvSpPr>
        <p:spPr>
          <a:xfrm>
            <a:off x="8274846" y="3930695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l</a:t>
            </a:r>
          </a:p>
        </p:txBody>
      </p:sp>
      <p:sp>
        <p:nvSpPr>
          <p:cNvPr id="16" name="Elipse 15"/>
          <p:cNvSpPr/>
          <p:nvPr/>
        </p:nvSpPr>
        <p:spPr>
          <a:xfrm>
            <a:off x="6298953" y="4790345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</a:t>
            </a:r>
          </a:p>
        </p:txBody>
      </p:sp>
      <p:sp>
        <p:nvSpPr>
          <p:cNvPr id="17" name="Elipse 16"/>
          <p:cNvSpPr/>
          <p:nvPr/>
        </p:nvSpPr>
        <p:spPr>
          <a:xfrm>
            <a:off x="5449352" y="5541067"/>
            <a:ext cx="569560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r</a:t>
            </a:r>
          </a:p>
        </p:txBody>
      </p:sp>
      <p:sp>
        <p:nvSpPr>
          <p:cNvPr id="20" name="Elipse 19"/>
          <p:cNvSpPr/>
          <p:nvPr/>
        </p:nvSpPr>
        <p:spPr>
          <a:xfrm>
            <a:off x="7548483" y="5476310"/>
            <a:ext cx="498451" cy="6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l</a:t>
            </a:r>
          </a:p>
        </p:txBody>
      </p:sp>
      <p:cxnSp>
        <p:nvCxnSpPr>
          <p:cNvPr id="64" name="Conector: angular 63"/>
          <p:cNvCxnSpPr>
            <a:cxnSpLocks/>
            <a:endCxn id="15" idx="6"/>
          </p:cNvCxnSpPr>
          <p:nvPr/>
        </p:nvCxnSpPr>
        <p:spPr>
          <a:xfrm>
            <a:off x="6382363" y="2730137"/>
            <a:ext cx="2462043" cy="1515122"/>
          </a:xfrm>
          <a:prstGeom prst="bentConnector3">
            <a:avLst>
              <a:gd name="adj1" fmla="val 10928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/>
          <p:cNvCxnSpPr>
            <a:endCxn id="13" idx="1"/>
          </p:cNvCxnSpPr>
          <p:nvPr/>
        </p:nvCxnSpPr>
        <p:spPr>
          <a:xfrm rot="10800000" flipV="1">
            <a:off x="2953028" y="2699129"/>
            <a:ext cx="2298700" cy="1665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/>
          <p:cNvCxnSpPr/>
          <p:nvPr/>
        </p:nvCxnSpPr>
        <p:spPr>
          <a:xfrm rot="5400000">
            <a:off x="4199214" y="3765471"/>
            <a:ext cx="1864551" cy="8143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/>
          <p:cNvCxnSpPr>
            <a:cxnSpLocks/>
            <a:endCxn id="14" idx="0"/>
          </p:cNvCxnSpPr>
          <p:nvPr/>
        </p:nvCxnSpPr>
        <p:spPr>
          <a:xfrm rot="16200000" flipH="1">
            <a:off x="6090246" y="3279926"/>
            <a:ext cx="499240" cy="4877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/>
          <p:cNvCxnSpPr>
            <a:cxnSpLocks/>
          </p:cNvCxnSpPr>
          <p:nvPr/>
        </p:nvCxnSpPr>
        <p:spPr>
          <a:xfrm rot="5400000">
            <a:off x="4650491" y="4392669"/>
            <a:ext cx="2059515" cy="1077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/>
          <p:cNvCxnSpPr>
            <a:cxnSpLocks/>
          </p:cNvCxnSpPr>
          <p:nvPr/>
        </p:nvCxnSpPr>
        <p:spPr>
          <a:xfrm rot="16200000" flipV="1">
            <a:off x="5902042" y="3415136"/>
            <a:ext cx="1914966" cy="1854508"/>
          </a:xfrm>
          <a:prstGeom prst="bentConnector3">
            <a:avLst>
              <a:gd name="adj1" fmla="val 35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cxnSpLocks/>
          </p:cNvCxnSpPr>
          <p:nvPr/>
        </p:nvCxnSpPr>
        <p:spPr>
          <a:xfrm flipH="1">
            <a:off x="4411398" y="3044579"/>
            <a:ext cx="999064" cy="487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>
            <a:cxnSpLocks/>
            <a:stCxn id="9" idx="3"/>
            <a:endCxn id="13" idx="7"/>
          </p:cNvCxnSpPr>
          <p:nvPr/>
        </p:nvCxnSpPr>
        <p:spPr>
          <a:xfrm flipH="1">
            <a:off x="3355768" y="3921900"/>
            <a:ext cx="536982" cy="442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cxnSpLocks/>
          </p:cNvCxnSpPr>
          <p:nvPr/>
        </p:nvCxnSpPr>
        <p:spPr>
          <a:xfrm>
            <a:off x="4242738" y="3997830"/>
            <a:ext cx="284780" cy="1082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cxnSpLocks/>
          </p:cNvCxnSpPr>
          <p:nvPr/>
        </p:nvCxnSpPr>
        <p:spPr>
          <a:xfrm>
            <a:off x="6298953" y="3044579"/>
            <a:ext cx="823661" cy="340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7797709" y="3738727"/>
            <a:ext cx="488067" cy="314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cxnSpLocks/>
          </p:cNvCxnSpPr>
          <p:nvPr/>
        </p:nvCxnSpPr>
        <p:spPr>
          <a:xfrm>
            <a:off x="6868513" y="5299873"/>
            <a:ext cx="630640" cy="350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cxnSpLocks/>
            <a:stCxn id="16" idx="3"/>
            <a:endCxn id="17" idx="7"/>
          </p:cNvCxnSpPr>
          <p:nvPr/>
        </p:nvCxnSpPr>
        <p:spPr>
          <a:xfrm flipH="1">
            <a:off x="5935502" y="5327339"/>
            <a:ext cx="446861" cy="30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>
            <a:endCxn id="16" idx="0"/>
          </p:cNvCxnSpPr>
          <p:nvPr/>
        </p:nvCxnSpPr>
        <p:spPr>
          <a:xfrm>
            <a:off x="6583733" y="4446552"/>
            <a:ext cx="0" cy="343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7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Hash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806890" y="3391468"/>
            <a:ext cx="3549747" cy="14876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073255" y="3391468"/>
            <a:ext cx="3248166" cy="14876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853219" y="2929803"/>
            <a:ext cx="117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“KEY”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110484" y="2929802"/>
            <a:ext cx="150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“VALUE”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5165678" y="3871372"/>
            <a:ext cx="1815153" cy="5277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7385714" y="3725839"/>
            <a:ext cx="1226023" cy="887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969889" y="3802839"/>
            <a:ext cx="131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F0000"/>
                </a:solidFill>
              </a:rPr>
              <a:t>“r”</a:t>
            </a:r>
          </a:p>
        </p:txBody>
      </p:sp>
    </p:spTree>
    <p:extLst>
      <p:ext uri="{BB962C8B-B14F-4D97-AF65-F5344CB8AC3E}">
        <p14:creationId xmlns:p14="http://schemas.microsoft.com/office/powerpoint/2010/main" val="21493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de búsqueda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420" y="2463702"/>
            <a:ext cx="4999160" cy="34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Complejidad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3188066-6A8E-4A51-BCDC-FCE0AFFFD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583943"/>
              </p:ext>
            </p:extLst>
          </p:nvPr>
        </p:nvGraphicFramePr>
        <p:xfrm>
          <a:off x="1099457" y="2599510"/>
          <a:ext cx="4569823" cy="3106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6ABC882-0575-48F8-9BFA-4C5157CBD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367039"/>
              </p:ext>
            </p:extLst>
          </p:nvPr>
        </p:nvGraphicFramePr>
        <p:xfrm>
          <a:off x="5786846" y="2911396"/>
          <a:ext cx="4794070" cy="2482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466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complejidad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17" y="2529096"/>
            <a:ext cx="5396566" cy="333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60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114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Sistema de texto predictivo e indexación de nombres por sonido </vt:lpstr>
      <vt:lpstr>Estructuras de datos</vt:lpstr>
      <vt:lpstr>Grafo Principal</vt:lpstr>
      <vt:lpstr>Arboles</vt:lpstr>
      <vt:lpstr>Grafos</vt:lpstr>
      <vt:lpstr>Tablas Hash</vt:lpstr>
      <vt:lpstr>Algoritmo de búsqueda</vt:lpstr>
      <vt:lpstr>Complejidad</vt:lpstr>
      <vt:lpstr>complejidad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texto predictivo e indexación de nombres por sonido </dc:title>
  <dc:creator>Alex Montoya</dc:creator>
  <cp:lastModifiedBy>Jose Rengifo</cp:lastModifiedBy>
  <cp:revision>7</cp:revision>
  <dcterms:created xsi:type="dcterms:W3CDTF">2016-11-18T15:29:17Z</dcterms:created>
  <dcterms:modified xsi:type="dcterms:W3CDTF">2016-11-21T14:13:19Z</dcterms:modified>
</cp:coreProperties>
</file>