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3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8074-3CC3-486D-AAE6-E90BD7F1819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2D1A-49D7-41BE-9151-B5A1474B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Managing and manipulating character data and strings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mgs.xkcd.com/comics/string_the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10895"/>
            <a:ext cx="3810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string = c(“This”, “is”, “a”, “string”)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String = “So is this”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One is a vector of 4 objects composed of 4, 2, 1, and 6 characters each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second is a vector of 1 object composed of 10 characters (8 letters and 2 blank spaces)</a:t>
            </a:r>
            <a:endParaRPr lang="en-US" sz="2800" dirty="0"/>
          </a:p>
        </p:txBody>
      </p:sp>
      <p:pic>
        <p:nvPicPr>
          <p:cNvPr id="4" name="Picture 4" descr="http://s.hswstatic.com/gif/what-is-string-theory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Non-numeric data is not intuitively manipulated, managed, or analyzed</a:t>
            </a:r>
          </a:p>
          <a:p>
            <a:pPr lvl="1"/>
            <a:r>
              <a:rPr lang="en-US" dirty="0" smtClean="0"/>
              <a:t>Genomic data is base pair sequences, not numbers</a:t>
            </a:r>
          </a:p>
          <a:p>
            <a:r>
              <a:rPr lang="en-US" dirty="0" smtClean="0"/>
              <a:t>Statistical analyses often return results as lists composed of both character data/vectors and numeric data/vectors</a:t>
            </a:r>
          </a:p>
          <a:p>
            <a:pPr lvl="1"/>
            <a:r>
              <a:rPr lang="en-US" dirty="0" smtClean="0"/>
              <a:t>How best to manipulate those results?</a:t>
            </a:r>
          </a:p>
        </p:txBody>
      </p:sp>
    </p:spTree>
    <p:extLst>
      <p:ext uri="{BB962C8B-B14F-4D97-AF65-F5344CB8AC3E}">
        <p14:creationId xmlns:p14="http://schemas.microsoft.com/office/powerpoint/2010/main" val="3310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character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0920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“RICF:00589NAKR” is the sampling gear “RICF” and the lake “00589NAKR” and has two parameters estimated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749800" cy="487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47" y="1828800"/>
            <a:ext cx="2241550" cy="499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2501900" cy="507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Managing and manipulating character data and strings in R</vt:lpstr>
      <vt:lpstr>What is a string?</vt:lpstr>
      <vt:lpstr>Why do I care?</vt:lpstr>
      <vt:lpstr>Example character string</vt:lpstr>
      <vt:lpstr>Another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and manipulating character data and strings in R</dc:title>
  <dc:creator>Kyle L Wilson</dc:creator>
  <cp:lastModifiedBy>Kyle L Wilson</cp:lastModifiedBy>
  <cp:revision>4</cp:revision>
  <dcterms:created xsi:type="dcterms:W3CDTF">2015-02-24T21:20:29Z</dcterms:created>
  <dcterms:modified xsi:type="dcterms:W3CDTF">2015-02-24T22:05:41Z</dcterms:modified>
</cp:coreProperties>
</file>