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36" autoAdjust="0"/>
  </p:normalViewPr>
  <p:slideViewPr>
    <p:cSldViewPr snapToGrid="0" snapToObjects="1">
      <p:cViewPr varScale="1">
        <p:scale>
          <a:sx n="92" d="100"/>
          <a:sy n="92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0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EE72-9278-CF45-A7C0-1339461BBCFD}" type="datetimeFigureOut">
              <a:rPr lang="en-US" smtClean="0"/>
              <a:t>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5E21-7C10-8C43-B784-F079E4D5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 (Idea)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Additional slide of Refactor</a:t>
            </a:r>
          </a:p>
          <a:p>
            <a:r>
              <a:rPr lang="en-US" sz="2400" dirty="0" err="1" smtClean="0"/>
              <a:t>zhuym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Push 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Price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-&gt;Push Members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25" y="1564444"/>
            <a:ext cx="6604545" cy="47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Pull up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2578538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sub class of Price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-&gt;Pull Members Up</a:t>
            </a:r>
          </a:p>
        </p:txBody>
      </p:sp>
      <p:pic>
        <p:nvPicPr>
          <p:cNvPr id="5" name="Picture 4" descr="Snip20181212_6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34" y="1578034"/>
            <a:ext cx="6356077" cy="48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2578538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getAnswer1()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Inline…</a:t>
            </a:r>
          </a:p>
        </p:txBody>
      </p:sp>
      <p:pic>
        <p:nvPicPr>
          <p:cNvPr id="4" name="Picture 3" descr="Snip20181212_6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50" y="2450282"/>
            <a:ext cx="5943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2423654" cy="23186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class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Extract</a:t>
            </a:r>
          </a:p>
          <a:p>
            <a:r>
              <a:rPr lang="en-US" sz="2200" dirty="0" smtClean="0"/>
              <a:t>-&gt; Delegate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50" y="1143000"/>
            <a:ext cx="6319292" cy="56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Rename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2423654" cy="23186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method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rename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82309"/>
            <a:ext cx="7797800" cy="154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45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2423654" cy="23186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field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</a:t>
            </a:r>
            <a:r>
              <a:rPr lang="en-US" sz="2200" smtClean="0"/>
              <a:t>&gt; Move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88" y="892373"/>
            <a:ext cx="6497681" cy="59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Change 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18229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constructor of Movie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Change Signature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73" y="874917"/>
            <a:ext cx="4693003" cy="5234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8" y="6139675"/>
            <a:ext cx="8890000" cy="558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0803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Introduce Parameter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constructor of Rental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-&gt;Extract</a:t>
            </a:r>
          </a:p>
          <a:p>
            <a:r>
              <a:rPr lang="en-US" sz="2200" dirty="0" smtClean="0"/>
              <a:t>-&gt; Parameter object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69" y="898394"/>
            <a:ext cx="3505211" cy="5926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2880" y="1239994"/>
            <a:ext cx="12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DateRange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77508" y="2609285"/>
            <a:ext cx="5521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77849" y="1609326"/>
            <a:ext cx="1518536" cy="875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selected code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Extract</a:t>
            </a:r>
          </a:p>
          <a:p>
            <a:r>
              <a:rPr lang="en-US" sz="2200" dirty="0" smtClean="0"/>
              <a:t>-&gt; Method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32" y="1383347"/>
            <a:ext cx="5936468" cy="5158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870" y="1014015"/>
            <a:ext cx="122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amountFor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54487" y="2098472"/>
            <a:ext cx="5521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36607" y="4873962"/>
            <a:ext cx="770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18240" y="1546243"/>
            <a:ext cx="2015511" cy="3189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06682" y="1383347"/>
            <a:ext cx="1254338" cy="5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0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 method name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Move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383347"/>
            <a:ext cx="5041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Extract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" y="1383347"/>
            <a:ext cx="3027704" cy="23496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Right click one of three classes</a:t>
            </a:r>
          </a:p>
          <a:p>
            <a:r>
              <a:rPr lang="en-US" sz="2200" dirty="0" smtClean="0"/>
              <a:t>-&gt; refactor</a:t>
            </a:r>
          </a:p>
          <a:p>
            <a:r>
              <a:rPr lang="en-US" sz="2200" dirty="0" smtClean="0"/>
              <a:t>-&gt; Extract</a:t>
            </a:r>
          </a:p>
          <a:p>
            <a:r>
              <a:rPr lang="en-US" sz="2200" dirty="0" smtClean="0"/>
              <a:t>-&gt; Superclass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25" y="1383347"/>
            <a:ext cx="6185510" cy="49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170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Refactor (Idea)</vt:lpstr>
      <vt:lpstr>Extract Class</vt:lpstr>
      <vt:lpstr>Rename of method</vt:lpstr>
      <vt:lpstr>Move field</vt:lpstr>
      <vt:lpstr>Change Method Signature</vt:lpstr>
      <vt:lpstr>Introduce Parameter Object</vt:lpstr>
      <vt:lpstr>Extract Method</vt:lpstr>
      <vt:lpstr>Move Method</vt:lpstr>
      <vt:lpstr>Extract Superclass</vt:lpstr>
      <vt:lpstr>Push down methods</vt:lpstr>
      <vt:lpstr>Pull up methods</vt:lpstr>
      <vt:lpstr>Inline method</vt:lpstr>
    </vt:vector>
  </TitlesOfParts>
  <Company>zym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</dc:title>
  <dc:creator>ZHU ym</dc:creator>
  <cp:lastModifiedBy>ZHU ym</cp:lastModifiedBy>
  <cp:revision>22</cp:revision>
  <dcterms:created xsi:type="dcterms:W3CDTF">2018-12-12T03:05:55Z</dcterms:created>
  <dcterms:modified xsi:type="dcterms:W3CDTF">2019-12-12T09:22:34Z</dcterms:modified>
</cp:coreProperties>
</file>