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84A-882A-34E6-91D5-559D2FA49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484BB-367D-93B8-26B1-16B48286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EFD7-784E-C0FD-E7AC-7E77DE39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B9B2-48E6-C31A-229B-F2FC78C5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6625-8189-F98A-5483-8DB9E8FA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89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FA3C-F6D5-A60C-191E-CF56C8AD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E776-E1A5-7AE0-52A3-70FC1C3D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F2AB-0B41-3351-8C51-163383E8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0B12-3A34-13C3-8373-67FCDD37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B5C64-9725-74F8-C7B5-0D2D4F2A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1EB7B-0E2A-9DDE-BEDB-DBF593F7D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FF9BD-6381-FFCA-28C7-C44DBF0F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55BA-8907-1790-C2E0-A71D24A1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9B25-C73F-0C13-82FC-346E51B4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AA07-5997-E9DF-0B30-33F66356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85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B918-13A8-3EC4-53E3-24DD7A00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50DD-C105-5DC9-313E-D9F3CBB7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273E2-F621-7618-66CD-6AF11D06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4E69-65BE-A842-3F95-BC9D05DC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2FAB-4054-134F-841A-BB2D953E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2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4EFE-7E79-6DEE-029E-6FB4B5F2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73AC-0837-6AFC-CCDC-5CBA2CED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B40B-6C53-1570-9A8E-E88A4A5E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DB00-EB4E-A87E-AB6A-382B1874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EF7F-C9D2-54E5-BB4A-DDF40E08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36F-A2C1-F650-4BB0-B0264AB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F252-8664-CB50-801A-C94A724FA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87F1-4C03-73A9-C74D-5EA069838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7A7B5-6FA5-BAF7-B35B-E12D906D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46CD-843B-E490-A2A0-407FEC7C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9EAB-AF51-B0FC-60F1-DA73D45E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37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FD58-909D-DEE2-6A2C-ED7FFA59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285E-81CE-3A1F-3D42-566CC05E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C0CE-4320-BDCA-28C8-1CCFEB5EF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58785-146F-0781-FD5B-94B8F5EF2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4F80-43FC-167C-84CD-331DE0A86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5FB5F-78FB-2310-E9DF-89E08EB9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7655A-7FF9-E101-AC2D-F6D22E85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BD7D0-054C-74A6-054E-AA290660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7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2416-A80D-ED5A-B40D-1CE3C5C0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9C69D-C298-2C4E-89C2-81CFBB22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2F42D-F9DC-1693-7691-FC27B9A1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B8F0F-77CF-85AE-1A5B-5FF94D51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22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35E6A-64A3-C6CD-3B2E-FCD07BA7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CA47E-D27A-3262-835C-B36E2B37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A7D75-35E6-EF84-1D98-4CC4F1B2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5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8BCE-5E2D-37F2-B445-9E9DC6C5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AC77-21D4-8758-0518-0B663414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E3AAD-4FAF-A325-C559-5E7041E0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04B9-229C-6B4E-33F9-B17FCA17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AA245-3967-82C7-9E13-F9C801D0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6B73-5899-5CC0-1BDC-13CEB1AB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77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D72A-E8B1-6E0D-D4AF-B215D535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7D8DF-7A9F-CA52-B1E5-09E19A26C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355E8-FFBC-9C3C-9A89-FBA913D6E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5A848-14D9-385B-AE01-492E4642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21A2-F9D4-B0C4-CA67-999A6BA7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0D472-B37C-A4D6-F926-32A5D55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7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8D79C-E0AD-B69A-D990-99BF3C67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CD00-5352-9D5A-CDC5-087F9CCE9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1C98-EF8B-D745-7882-80AB0F21F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A199-FF49-4198-84D8-C90E0C43015F}" type="datetimeFigureOut">
              <a:rPr lang="es-MX" smtClean="0"/>
              <a:t>12/12/2023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E7EA-A75B-472D-C3F7-F235693CF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8008-F268-CAA6-EEB0-5C116BC6C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C6B4-E007-43E4-A997-5BBE9961E9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73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30D6-31A9-FB1E-C9C7-14F7B7451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764C1-94E4-653A-BE3C-389784C0E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76B1A-0B09-6A31-4B51-EE49BDAE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7" y="79720"/>
            <a:ext cx="10226926" cy="6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02372-E7EB-4D38-0912-3652E1D4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570"/>
            <a:ext cx="6030236" cy="3131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5D224-4DA1-9DEF-11A3-E4BF65F3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15" y="3204890"/>
            <a:ext cx="5968181" cy="31318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261065" y="270325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RECTANGULARES MAGNITUD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261065" y="270325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RECTANGULARES FASE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4D9AB-960B-8290-B8EF-289DD55F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3" y="1303849"/>
            <a:ext cx="5546003" cy="3151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60D7B3-9E9A-2108-6865-0063138B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56" y="3209864"/>
            <a:ext cx="5343080" cy="31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261065" y="270325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RECTANGULARES REAL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1DC9C-9A1D-684C-9E65-4A59928C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4" y="1263445"/>
            <a:ext cx="5567783" cy="2823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D41C8-9EA3-2DFF-D4C0-74FCFD1D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03" y="3280496"/>
            <a:ext cx="5403542" cy="32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261065" y="270325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RECTANGULARES IMAG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725FA-0DFF-9D8E-2F87-4EF32290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5" y="1308817"/>
            <a:ext cx="6171795" cy="2788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C75D20-B0BC-8D73-40C8-831F470B0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33" y="3278786"/>
            <a:ext cx="5497272" cy="32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1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440262" y="1565465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SMITH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EA3C1-8B7F-28F3-9E42-8BC40989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4" y="1434583"/>
            <a:ext cx="5476436" cy="4361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07EA6-2106-736E-4624-65E0EFAF4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1" r="8503"/>
          <a:stretch/>
        </p:blipFill>
        <p:spPr>
          <a:xfrm>
            <a:off x="5859624" y="2270644"/>
            <a:ext cx="6057072" cy="397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9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Jiménez Sedano Andrea Montserrat</dc:creator>
  <cp:lastModifiedBy>Andrea Montserrat Jiménez Sedano</cp:lastModifiedBy>
  <cp:revision>1</cp:revision>
  <dcterms:created xsi:type="dcterms:W3CDTF">2023-12-12T20:53:27Z</dcterms:created>
  <dcterms:modified xsi:type="dcterms:W3CDTF">2023-12-13T01:47:41Z</dcterms:modified>
</cp:coreProperties>
</file>