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2E3E-AD61-D555-3F2E-F1171BA2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F638E-701D-E29C-E3DD-961F99564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E47F-1E06-73BE-8B8A-0BB2B5FA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FB6EE-A3C2-2D62-C4A2-546B9B2C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0364-0A79-5BBF-20CE-C5FA99D0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06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0FD-B826-C428-A413-91B09779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5FB43-E004-DCA7-979C-E8DFBC6A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BA5F2-0D3D-E3ED-17ED-4154E52A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4718-6BCD-2357-951B-1DB20091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AF4D-384F-3070-D831-7D78ADA2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06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53007-1DC4-D9DC-6729-680B940FA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EE13B-F3A3-0AC3-7C28-5385F588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DCC3A-AAEE-0B01-2A44-A6D5837D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3AB0-4A91-B375-30BA-5AB989F2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BE615-B26D-27A1-3479-1806DF9B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42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B3A9-D1B8-B947-EB54-284F981B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F7A6-7F76-F772-FE28-A469A666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31B8-34C1-328B-52B5-45ECF60D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8F593-F936-E931-A270-39A23E0A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0FF8-07F3-7746-3F86-E3FF2DE5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64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A46-020A-B74B-F1CC-E938A2B4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C0C0D-39D6-F83A-0E9A-75F12E89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F135-A1B4-99ED-7DC1-1FD531DD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190A-CB65-4FB2-09E5-AEF79EE2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C396-3D93-6CF5-B935-38E13467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36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F749-F9EA-F92E-5455-9DF6F28D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22C2-BB29-A0D0-1401-45FE9462F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5D229-9746-D7D1-84CB-A7BD0FD0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3C0DD-1131-2432-65C6-C1B5D818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1A923-E8FD-C65B-01E8-DA568F01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A067E-8F75-8867-3E9E-28278B47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8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513F-2416-0748-E77D-145E9C44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5973-ABDD-20BD-D98E-FB9680CB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F423D-4CF3-276F-A59A-97E12DA93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1D292-2D46-2EEB-9AFE-D68B6D42D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AC5EF-7D39-FFED-E5E9-5019941F7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CFF7E-5DCF-DCEC-8255-8E566CD7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65B76-DE6B-3AF1-4563-DC9E5CB5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BF2C7-7E77-1212-3CC6-22E0BB47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190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9C4D-C361-C5EB-E611-11F3610A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FDA3D-F981-2D6A-E646-D4C2A440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458A2-767E-E3B3-CE09-F2FC87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C0ECB-DDD3-C1F1-10A8-4FDDAFFD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69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400B6-BAA4-2ED0-F720-D6F34858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D9171-64B8-BBB3-AB01-4F8809EC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7E795-07ED-BFD2-1DB4-29F57C28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6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6E2B-AB95-C686-B99B-0B309F39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C90D-CA17-2EA2-3759-AF514ECA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CE596-F79C-BA2E-624E-32F6DCFB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C6A47-3778-4685-E91E-8FA9AAE2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E0DA1-94BF-5FE2-978A-F52F3E1B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50A35-B472-26CC-9EEF-3DFAB225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5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3FA-72CB-3A85-F483-938807C7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6D7F8-B7D7-07D5-38E0-DDB195605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D64D2-A167-9CFF-5357-F7EEE1C1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D77C-EE5B-8577-6370-10674871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F0DEE-183C-D4BF-D574-14D02F6B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4CE3-D323-D37C-5114-52A6A90B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40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9C597-4B84-463E-590C-8512D2D9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5FA5-0BE5-842A-5C17-E6E62CF0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4F3C8-FFAE-0C05-0083-19C8DF344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DD535-6C56-4B52-8808-57685E84D795}" type="datetimeFigureOut">
              <a:rPr lang="es-MX" smtClean="0"/>
              <a:t>13/12/2023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2F0F-ACA9-DDDA-078D-FFADFAE22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5A5E2-45B8-4C0B-3341-AD0D183C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BFF5-0DE0-4DF5-8CDE-993C2F86A3E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65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370-A3DF-A884-C760-EF585C4F2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A22FC-9D77-7C95-D6F1-0744E2F7C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FC783-919C-8A5D-4180-410C7C982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27" y="968403"/>
            <a:ext cx="10454848" cy="42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3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94F1-0D90-A779-3C98-704FF2BE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0" y="772871"/>
            <a:ext cx="5343080" cy="490574"/>
          </a:xfrm>
        </p:spPr>
        <p:txBody>
          <a:bodyPr/>
          <a:lstStyle/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sparameters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02372-E7EB-4D38-0912-3652E1D4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570"/>
            <a:ext cx="6030236" cy="31318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7D57B2-208E-CF5C-97DD-C150D0ADC612}"/>
              </a:ext>
            </a:extLst>
          </p:cNvPr>
          <p:cNvSpPr txBox="1">
            <a:spLocks/>
          </p:cNvSpPr>
          <p:nvPr/>
        </p:nvSpPr>
        <p:spPr>
          <a:xfrm>
            <a:off x="6261065" y="2703253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propio</a:t>
            </a:r>
            <a:endParaRPr lang="es-MX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C12D8-34F3-D3EB-DB5B-41627995569B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RECTANGULARES MAGNITUD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216A46-ECC0-8C50-54FA-F795E986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766" y="3460804"/>
            <a:ext cx="5617182" cy="2629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DE77B-89CC-68F2-F490-6C9A491428A4}"/>
              </a:ext>
            </a:extLst>
          </p:cNvPr>
          <p:cNvSpPr txBox="1"/>
          <p:nvPr/>
        </p:nvSpPr>
        <p:spPr>
          <a:xfrm>
            <a:off x="6811347" y="60173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Hz- 2 GHz</a:t>
            </a:r>
          </a:p>
          <a:p>
            <a:r>
              <a:rPr lang="en-US" dirty="0"/>
              <a:t>1000 pasos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42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94F1-0D90-A779-3C98-704FF2BE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0" y="772871"/>
            <a:ext cx="5343080" cy="490574"/>
          </a:xfrm>
        </p:spPr>
        <p:txBody>
          <a:bodyPr/>
          <a:lstStyle/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sparameters</a:t>
            </a:r>
            <a:endParaRPr lang="es-MX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7D57B2-208E-CF5C-97DD-C150D0ADC612}"/>
              </a:ext>
            </a:extLst>
          </p:cNvPr>
          <p:cNvSpPr txBox="1">
            <a:spLocks/>
          </p:cNvSpPr>
          <p:nvPr/>
        </p:nvSpPr>
        <p:spPr>
          <a:xfrm>
            <a:off x="6261065" y="2703253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propio</a:t>
            </a:r>
            <a:endParaRPr lang="es-MX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C12D8-34F3-D3EB-DB5B-41627995569B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RECTANGULARES MAGNITUD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DE77B-89CC-68F2-F490-6C9A491428A4}"/>
              </a:ext>
            </a:extLst>
          </p:cNvPr>
          <p:cNvSpPr txBox="1"/>
          <p:nvPr/>
        </p:nvSpPr>
        <p:spPr>
          <a:xfrm>
            <a:off x="6811347" y="60173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Hz- 2 GHz</a:t>
            </a:r>
          </a:p>
          <a:p>
            <a:r>
              <a:rPr lang="en-US" dirty="0"/>
              <a:t>1000 pasos</a:t>
            </a:r>
            <a:endParaRPr lang="es-MX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7C8CA-ED70-2551-F4E3-E4863AD4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0" y="1434583"/>
            <a:ext cx="5136325" cy="4092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DCB5BF-E719-7F3F-10C7-AC13429E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92" y="3193827"/>
            <a:ext cx="4183743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6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94F1-0D90-A779-3C98-704FF2BE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0" y="772871"/>
            <a:ext cx="5343080" cy="490574"/>
          </a:xfrm>
        </p:spPr>
        <p:txBody>
          <a:bodyPr/>
          <a:lstStyle/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sparameters</a:t>
            </a:r>
            <a:endParaRPr lang="es-MX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7D57B2-208E-CF5C-97DD-C150D0ADC612}"/>
              </a:ext>
            </a:extLst>
          </p:cNvPr>
          <p:cNvSpPr txBox="1">
            <a:spLocks/>
          </p:cNvSpPr>
          <p:nvPr/>
        </p:nvSpPr>
        <p:spPr>
          <a:xfrm>
            <a:off x="6261065" y="2703253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propio</a:t>
            </a:r>
            <a:endParaRPr lang="es-MX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C12D8-34F3-D3EB-DB5B-41627995569B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RECTANGULARES MAGNITUD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DE77B-89CC-68F2-F490-6C9A491428A4}"/>
              </a:ext>
            </a:extLst>
          </p:cNvPr>
          <p:cNvSpPr txBox="1"/>
          <p:nvPr/>
        </p:nvSpPr>
        <p:spPr>
          <a:xfrm>
            <a:off x="6811347" y="60173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Hz- 2 GHz</a:t>
            </a:r>
          </a:p>
          <a:p>
            <a:r>
              <a:rPr lang="en-US" dirty="0"/>
              <a:t>1000 pasos</a:t>
            </a:r>
            <a:endParaRPr lang="es-MX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7C8CA-ED70-2551-F4E3-E4863AD4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0" y="1434583"/>
            <a:ext cx="5136325" cy="4092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DCB5BF-E719-7F3F-10C7-AC13429E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92" y="3193827"/>
            <a:ext cx="4183743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94F1-0D90-A779-3C98-704FF2BE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20" y="772871"/>
            <a:ext cx="5343080" cy="490574"/>
          </a:xfrm>
        </p:spPr>
        <p:txBody>
          <a:bodyPr/>
          <a:lstStyle/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sparameters</a:t>
            </a:r>
            <a:endParaRPr lang="es-MX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7D57B2-208E-CF5C-97DD-C150D0ADC612}"/>
              </a:ext>
            </a:extLst>
          </p:cNvPr>
          <p:cNvSpPr txBox="1">
            <a:spLocks/>
          </p:cNvSpPr>
          <p:nvPr/>
        </p:nvSpPr>
        <p:spPr>
          <a:xfrm>
            <a:off x="6261065" y="2703253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propio</a:t>
            </a:r>
            <a:endParaRPr lang="es-MX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DC12D8-34F3-D3EB-DB5B-41627995569B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RECTANGULARES MAGNITUD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DE77B-89CC-68F2-F490-6C9A491428A4}"/>
              </a:ext>
            </a:extLst>
          </p:cNvPr>
          <p:cNvSpPr txBox="1"/>
          <p:nvPr/>
        </p:nvSpPr>
        <p:spPr>
          <a:xfrm>
            <a:off x="6811347" y="60173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Hz- 2 GHz</a:t>
            </a:r>
          </a:p>
          <a:p>
            <a:r>
              <a:rPr lang="en-US" dirty="0"/>
              <a:t>1000 pasos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59169-4267-F60D-ACB2-DFD60DF7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52" y="1434583"/>
            <a:ext cx="4622403" cy="3123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964D0-42C6-9DC3-6CB8-34D70789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606" y="3193827"/>
            <a:ext cx="5343081" cy="34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B650-A9DB-791D-10B6-E86D3CCD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EE33E-49A0-B95A-95A4-9D9B4EFB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0" y="1434583"/>
            <a:ext cx="5232561" cy="375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908B1-71B5-9EA8-54B1-902858772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61" y="2506662"/>
            <a:ext cx="5629930" cy="43513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2D3890-191E-59B4-4363-489FD8FC6C2C}"/>
              </a:ext>
            </a:extLst>
          </p:cNvPr>
          <p:cNvSpPr txBox="1">
            <a:spLocks/>
          </p:cNvSpPr>
          <p:nvPr/>
        </p:nvSpPr>
        <p:spPr>
          <a:xfrm>
            <a:off x="600520" y="111159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SMITH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D26CD5-A645-A48A-F0B2-4C3B2304135C}"/>
              </a:ext>
            </a:extLst>
          </p:cNvPr>
          <p:cNvSpPr txBox="1">
            <a:spLocks/>
          </p:cNvSpPr>
          <p:nvPr/>
        </p:nvSpPr>
        <p:spPr>
          <a:xfrm>
            <a:off x="600520" y="772871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Graficas Matlab sparameters</a:t>
            </a:r>
            <a:endParaRPr lang="es-MX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B64B67-4FA2-CCD1-31FF-7D22ADD4855F}"/>
              </a:ext>
            </a:extLst>
          </p:cNvPr>
          <p:cNvSpPr txBox="1">
            <a:spLocks/>
          </p:cNvSpPr>
          <p:nvPr/>
        </p:nvSpPr>
        <p:spPr>
          <a:xfrm>
            <a:off x="6382850" y="1988956"/>
            <a:ext cx="5343080" cy="49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Graficas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propio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00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E314A3A6CB4949A5DDABC16259DEB5" ma:contentTypeVersion="4" ma:contentTypeDescription="Crear nuevo documento." ma:contentTypeScope="" ma:versionID="74dd54ad3e01e20e0d5dd844e6c31e46">
  <xsd:schema xmlns:xsd="http://www.w3.org/2001/XMLSchema" xmlns:xs="http://www.w3.org/2001/XMLSchema" xmlns:p="http://schemas.microsoft.com/office/2006/metadata/properties" xmlns:ns3="bb0cca3a-51d4-4c2b-8921-51ed23ad9f48" targetNamespace="http://schemas.microsoft.com/office/2006/metadata/properties" ma:root="true" ma:fieldsID="7a8cd409806a6dd7b9ea1387ca282104" ns3:_="">
    <xsd:import namespace="bb0cca3a-51d4-4c2b-8921-51ed23ad9f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cca3a-51d4-4c2b-8921-51ed23ad9f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560D79-4A4E-4803-A90A-E07DC14C49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FF2490-361F-47BF-A843-7C906AE95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0cca3a-51d4-4c2b-8921-51ed23ad9f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C01F76-EEC5-4147-843A-F5DF7850E654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bb0cca3a-51d4-4c2b-8921-51ed23ad9f4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Jiménez Sedano Andrea Montserrat</dc:creator>
  <cp:lastModifiedBy>Jiménez Sedano Andrea Montserrat</cp:lastModifiedBy>
  <cp:revision>1</cp:revision>
  <dcterms:created xsi:type="dcterms:W3CDTF">2023-12-13T01:47:48Z</dcterms:created>
  <dcterms:modified xsi:type="dcterms:W3CDTF">2023-12-13T18:40:13Z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0x010100FDE314A3A6CB4949A5DDABC16259DEB5</vt:lpwstr>
  </property>
</Properties>
</file>