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B1B3-B9EF-592E-E212-7744E7892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B6CB6-2B93-1847-5BA4-30788DA6B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80D8-AE96-25D5-B929-1B57D322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C706-0E8B-42EB-B222-29395AF2D0E9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6569-42F4-2794-70BF-855674BA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300A1-1DAC-DD4F-B0AD-8BF1A264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7F00-7FAC-483E-A68F-591FBC4B77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11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401A-2019-C70A-B81B-9DF3DCA9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EC8B9-97DB-B5A9-31E1-75EEC4FA5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BD5-8E43-8BAD-5FBD-0F082CA1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C706-0E8B-42EB-B222-29395AF2D0E9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292B8-C713-05D8-B7A2-967D5F61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E431-DF83-F1BD-3DB6-D5EE9AE6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7F00-7FAC-483E-A68F-591FBC4B77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383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C7700-8E1E-DF72-D93D-DAA49EA7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0A475-25F0-13D4-E008-CCAA383EB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65FB5-EFAE-D419-AA43-5BC0B2A1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C706-0E8B-42EB-B222-29395AF2D0E9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84B2-E5D4-4643-C304-005AD464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6183B-025E-256C-4E87-C170F108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7F00-7FAC-483E-A68F-591FBC4B77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68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B691-0F3E-D76E-5397-47FABF53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DA9E-4874-1332-35AB-54F1CBC5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13F52-1C62-80CD-9A6E-09431EF6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C706-0E8B-42EB-B222-29395AF2D0E9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A844A-4D5B-79B8-2F4D-D20DE40A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C234-7928-22DD-98B1-6B400555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7F00-7FAC-483E-A68F-591FBC4B77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732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795D-1201-8E7F-DAE3-1662C00A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C6FC-319B-6F69-A287-4E4E4448A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1BE9F-5F43-4592-3F9F-B38157DB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C706-0E8B-42EB-B222-29395AF2D0E9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AB4B5-0438-559C-6C05-B28DAEEA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7835-F996-76E8-5E6E-E76F9E98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7F00-7FAC-483E-A68F-591FBC4B77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43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0708-73F4-AC9E-8A74-EF70A9D7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4D2E-715D-B5D9-B4C8-3245B869B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32BF1-061B-885D-CB27-2555F377F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E1241-D00B-6046-3451-9254B6FB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C706-0E8B-42EB-B222-29395AF2D0E9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F648C-B9A9-E890-609A-10C6AA02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76D4C-5CAD-EEAB-B50E-668BBE57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7F00-7FAC-483E-A68F-591FBC4B77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39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7983-F0A4-0A97-758F-DF38D9E7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C9B77-93E1-8BD4-CCFB-94804A0E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6D5FD-1DBC-E94B-B983-3D2851A2E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5A0C2-CB32-ABAD-39F5-0B71724FB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D7023-19EA-A138-67EC-BD1A54FAD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90515-A672-BF4E-2FF1-0D60402A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C706-0E8B-42EB-B222-29395AF2D0E9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A1938-5C1E-0199-D450-7DCD8FAC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75F80-7722-7940-B94D-5B689CC6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7F00-7FAC-483E-A68F-591FBC4B77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339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4392-BF48-47D5-CEDA-7DAB7E98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2D5C4-1573-7ED8-A799-0984C604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C706-0E8B-42EB-B222-29395AF2D0E9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FEE2A-4D53-D572-8120-AA5A2618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0426A-379C-639B-1864-1108C2D2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7F00-7FAC-483E-A68F-591FBC4B77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167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6DA3E-2E36-2C3F-611A-6677A710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C706-0E8B-42EB-B222-29395AF2D0E9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6BDBE-EC6A-731C-7743-339D7D48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EF5D8-4198-2BDF-64A4-456985C5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7F00-7FAC-483E-A68F-591FBC4B77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10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11A3-3AEB-D2BB-3883-DDCC8AE3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1F38-1EFB-CAEC-C5C0-834832F3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9C3BA-E50D-32E6-B37D-56FF74BA8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43460-E008-00CD-60F7-287DEF0B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C706-0E8B-42EB-B222-29395AF2D0E9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FD87C-8993-6E29-6859-B7F38572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600F0-2968-F170-BC72-033BCA48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7F00-7FAC-483E-A68F-591FBC4B77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191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3B44-1B6A-1964-C999-72A94E1B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EE7B6-E2A9-DFE5-2472-A528805A5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A6C71-E02D-05AB-3786-69E9BB4D9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FDF6A-BE96-847F-8B2A-948523E7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C706-0E8B-42EB-B222-29395AF2D0E9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67F1D-7412-B9B3-A1CA-AE0C6742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15F5F-DCB3-1687-A8A8-9132103D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7F00-7FAC-483E-A68F-591FBC4B77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8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82871-F3FA-BC1E-C332-CF8D0061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006F9-DEA5-2EC4-3354-EF22ABDB3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A6A95-0B3B-3820-AD6A-2B2D1D620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C706-0E8B-42EB-B222-29395AF2D0E9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87FC5-C04D-89A9-43F1-83B5E270E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C96DD-F597-987A-3E31-7069F5A3A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D7F00-7FAC-483E-A68F-591FBC4B77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541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2CA0-6456-4C5E-09D6-041DC2D5B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10920-05F4-3D4C-822F-8C9154707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5D47E-D453-987D-D3B9-98DECDD14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95" y="1103313"/>
            <a:ext cx="8567030" cy="383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0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94F1-0D90-A779-3C98-704FF2BE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20" y="772871"/>
            <a:ext cx="5343080" cy="490574"/>
          </a:xfrm>
        </p:spPr>
        <p:txBody>
          <a:bodyPr/>
          <a:lstStyle/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sparameters</a:t>
            </a:r>
            <a:endParaRPr lang="es-MX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7D57B2-208E-CF5C-97DD-C150D0ADC612}"/>
              </a:ext>
            </a:extLst>
          </p:cNvPr>
          <p:cNvSpPr txBox="1">
            <a:spLocks/>
          </p:cNvSpPr>
          <p:nvPr/>
        </p:nvSpPr>
        <p:spPr>
          <a:xfrm>
            <a:off x="6261065" y="2703253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Graficas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Interfaz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metodo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propio</a:t>
            </a:r>
            <a:endParaRPr kumimoji="0" lang="es-MX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DC12D8-34F3-D3EB-DB5B-41627995569B}"/>
              </a:ext>
            </a:extLst>
          </p:cNvPr>
          <p:cNvSpPr txBox="1">
            <a:spLocks/>
          </p:cNvSpPr>
          <p:nvPr/>
        </p:nvSpPr>
        <p:spPr>
          <a:xfrm>
            <a:off x="600520" y="111159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RECTANGULARES MAGNITUD</a:t>
            </a:r>
            <a:endParaRPr kumimoji="0" lang="es-MX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BA44E-09FD-429B-3858-2EC64028E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070" y="3429000"/>
            <a:ext cx="5172075" cy="2723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E30D9-E733-4F81-6022-D3ED65D7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55" y="1428783"/>
            <a:ext cx="5636000" cy="40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6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94F1-0D90-A779-3C98-704FF2BE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20" y="772871"/>
            <a:ext cx="5343080" cy="490574"/>
          </a:xfrm>
        </p:spPr>
        <p:txBody>
          <a:bodyPr/>
          <a:lstStyle/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sparameters</a:t>
            </a:r>
            <a:endParaRPr lang="es-MX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7D57B2-208E-CF5C-97DD-C150D0ADC612}"/>
              </a:ext>
            </a:extLst>
          </p:cNvPr>
          <p:cNvSpPr txBox="1">
            <a:spLocks/>
          </p:cNvSpPr>
          <p:nvPr/>
        </p:nvSpPr>
        <p:spPr>
          <a:xfrm>
            <a:off x="6096000" y="1731703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Graficas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Interfaz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metodo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propio</a:t>
            </a:r>
            <a:endParaRPr kumimoji="0" lang="es-MX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DC12D8-34F3-D3EB-DB5B-41627995569B}"/>
              </a:ext>
            </a:extLst>
          </p:cNvPr>
          <p:cNvSpPr txBox="1">
            <a:spLocks/>
          </p:cNvSpPr>
          <p:nvPr/>
        </p:nvSpPr>
        <p:spPr>
          <a:xfrm>
            <a:off x="600520" y="111159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SMITH</a:t>
            </a:r>
            <a:endParaRPr kumimoji="0" lang="es-MX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66621-ABAC-5038-3823-58C140B0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43" y="1434583"/>
            <a:ext cx="5456393" cy="4877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48AC45-86A0-A8B6-7040-018CACD40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889" y="2520990"/>
            <a:ext cx="5631668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9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E314A3A6CB4949A5DDABC16259DEB5" ma:contentTypeVersion="4" ma:contentTypeDescription="Crear nuevo documento." ma:contentTypeScope="" ma:versionID="74dd54ad3e01e20e0d5dd844e6c31e46">
  <xsd:schema xmlns:xsd="http://www.w3.org/2001/XMLSchema" xmlns:xs="http://www.w3.org/2001/XMLSchema" xmlns:p="http://schemas.microsoft.com/office/2006/metadata/properties" xmlns:ns3="bb0cca3a-51d4-4c2b-8921-51ed23ad9f48" targetNamespace="http://schemas.microsoft.com/office/2006/metadata/properties" ma:root="true" ma:fieldsID="7a8cd409806a6dd7b9ea1387ca282104" ns3:_="">
    <xsd:import namespace="bb0cca3a-51d4-4c2b-8921-51ed23ad9f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cca3a-51d4-4c2b-8921-51ed23ad9f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5FBE9B-43A2-483C-A227-B124E18E5217}">
  <ds:schemaRefs>
    <ds:schemaRef ds:uri="bb0cca3a-51d4-4c2b-8921-51ed23ad9f48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EAE39AE-4D68-4541-8975-11695BD80D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D7CCDC-18BC-4A3F-894C-DA4DF85B1D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0cca3a-51d4-4c2b-8921-51ed23ad9f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Jiménez Sedano Andrea Montserrat</dc:creator>
  <cp:lastModifiedBy>Jiménez Sedano Andrea Montserrat</cp:lastModifiedBy>
  <cp:revision>1</cp:revision>
  <dcterms:created xsi:type="dcterms:W3CDTF">2023-12-13T05:09:20Z</dcterms:created>
  <dcterms:modified xsi:type="dcterms:W3CDTF">2023-12-13T18:42:29Z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0x010100FDE314A3A6CB4949A5DDABC16259DEB5</vt:lpwstr>
  </property>
</Properties>
</file>