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1" r:id="rId6"/>
    <p:sldId id="259" r:id="rId7"/>
    <p:sldId id="260" r:id="rId8"/>
    <p:sldId id="267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5D2B-9E55-565E-F144-EC947756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BDD32-A124-C452-FBD0-FA3E01CE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0411-04A9-86D8-E792-B2B5C735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54CB-5A01-5054-C5B8-FBD144CE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CFD5-5A9D-F089-6D99-3B05473D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18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DA3A-E27F-AD49-976B-7BDD2788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2FF9-4371-6456-8F2B-B8988B40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E09A-38FF-EF2A-F89E-0BFEEF39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BF5B-FA6D-DF51-9F77-344AFF5D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4B4E-7D6E-DA09-0E8E-8AA18EC2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6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83C01-C3D1-E483-7AFA-02EE0F11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C16AB-5337-F644-ECAC-716C99F63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C510-10BC-7660-B184-BDD359D6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46C2-8712-DDB8-607A-FD5EA64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54EB-766A-3648-29D7-D05BDE67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39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CFC5-243B-D42F-36F6-6AB588E1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9C6B-CB4E-A334-FEAF-58CF9640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EB7D-E82B-10F6-8DF8-A50C20B5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4FD2-DC80-0C25-15D2-74B4A59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5171-35D7-5C52-79AE-80190BA1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5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AEF0-7E01-9BE6-F150-7C2A8A03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CFE2-FA4D-E620-2C01-E4DB55A3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7BFB-4D7C-B5C3-38E4-C4E841A2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82AB-C26B-0E7E-BF28-5B6D48FF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81CD-2EDE-3DC3-3304-B5193E1D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4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4D3F-5CAA-36D1-B87E-B16F19EC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5E66-1D54-F69E-137F-4A17A0250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E396-F27D-207B-C793-6B59E1484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3E01-3FC0-1915-903E-E40C650F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8595-9D07-5B80-6FFC-51C65962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2354-2301-0FC0-9BBF-58B135A1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DEA-4708-AA96-D640-41B196B1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77C0-DEC7-6623-29D7-F4DA736E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DF7DA-4C3E-85BA-8F65-07F0C8AD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E783A-9E5F-4A0E-F5DE-CDF1E91A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D8D1A-F343-F2D3-4F0E-A624287EF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4B8BF-A393-5B37-8A4F-FC5160C3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45A31-636A-88CC-AD9F-B458F6DF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DF034-2472-9698-D6E8-6E8BF3E7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7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9FE0-A2F8-DA9E-3D20-8925E2A2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F296E-A386-60A2-25D0-A7C933A0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020A9-124C-859F-0E21-A583CCA6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7EFE0-4BAF-AFC1-69A0-8B72AB94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23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C735-D31E-A58F-7DD7-866C668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92257-E31A-5BF2-7167-20460A4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66169-CF17-386F-DDF0-56E5B1AE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6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939D-03AA-A5B2-4F72-3B7E6F2C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F27E-1EE6-CFA8-09CA-EE3F839B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F63F7-D038-EDA9-D421-ABFDB6B6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8405-5B95-1EFD-CB4E-CD29BF9F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B9A0-A5D7-8643-2B9C-76B91FC2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DCF8E-41D2-AA36-95E2-B31DE80A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9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2F18-C153-7941-72E7-8ABDEF85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B5DB1-A663-5C4D-5A06-225AB2005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BF11-5762-6EB3-948C-C6BDF492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94F8-1E5A-7F2D-205A-CA87863F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E000-1B0A-0C25-5592-EFBBC2CF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F974-DEC9-CE35-4A72-6A784AD1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4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C9180-847D-F94D-320C-8FDAB140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A7F5-BA7B-55D0-B5FC-EE489B0AE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07A-4E7C-C399-5E71-E83702476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271A-D5F4-49C3-80C7-290EA8845C5F}" type="datetimeFigureOut">
              <a:rPr lang="es-MX" smtClean="0"/>
              <a:t>04/12/2023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7F15-50EE-E6FF-EFD0-65B62C29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EEC0-3C5F-67FF-3342-90409CD4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9BEE-6562-493B-8C08-6357FFA7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monts\ProyectosADS\PruebaSimuladorProyecto_wrk\data\FiltroPasaAltasStubCapacitorSParams2.s2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6.png"/><Relationship Id="rId7" Type="http://schemas.openxmlformats.org/officeDocument/2006/relationships/image" Target="../media/image19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23-EDF7-D84B-97F8-0E6D5706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343" y="2371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err="1"/>
              <a:t>Filtros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32035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44B9-E31E-8972-EBBD-4A751175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D6859-FFD8-72F5-6113-15EBF28B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6" y="2987422"/>
            <a:ext cx="6645216" cy="3756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870F-D8F4-8B3C-D81F-710883889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2154"/>
            <a:ext cx="5733053" cy="2815268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5253B00-B965-D666-1BCB-B71A0B4E818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23374"/>
              </p:ext>
            </p:extLst>
          </p:nvPr>
        </p:nvGraphicFramePr>
        <p:xfrm>
          <a:off x="6630763" y="365125"/>
          <a:ext cx="4663527" cy="102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0763" y="365125"/>
                        <a:ext cx="4663527" cy="1025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79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E8E-AFCD-58AE-C401-9159681B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1C402-E061-9F41-20F6-22CF20EB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9" y="230188"/>
            <a:ext cx="4786163" cy="2498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7D505-0797-A9FF-1E4B-9E77010B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3" y="3299881"/>
            <a:ext cx="5551076" cy="3012019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917778-FC58-A5EF-6921-C08AA0D2344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960940"/>
              </p:ext>
            </p:extLst>
          </p:nvPr>
        </p:nvGraphicFramePr>
        <p:xfrm>
          <a:off x="838200" y="2844800"/>
          <a:ext cx="5180045" cy="113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844800"/>
                        <a:ext cx="5180045" cy="1139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83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92C1-DBDC-87D3-9084-9F45A826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B1B08-0F32-A19C-A1B7-99D9654C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4" y="2394881"/>
            <a:ext cx="7582557" cy="3917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E8C00-F75F-D195-1E79-D4712F7A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5" y="903216"/>
            <a:ext cx="10453106" cy="3579926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6E0983-72E2-4758-C06D-B383A3FB8DC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236709"/>
              </p:ext>
            </p:extLst>
          </p:nvPr>
        </p:nvGraphicFramePr>
        <p:xfrm>
          <a:off x="7920135" y="5508431"/>
          <a:ext cx="3652833" cy="803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99440" imgH="439560" progId="Package">
                  <p:embed/>
                </p:oleObj>
              </mc:Choice>
              <mc:Fallback>
                <p:oleObj name="Packager Shell Object" showAsIcon="1" r:id="rId4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0135" y="5508431"/>
                        <a:ext cx="3652833" cy="803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47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4D48-968A-2BAF-2B51-4323FB58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A112-1DF2-8FF2-1E63-836186F2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172C3-1566-260C-76A4-0E0751D7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73" y="2491108"/>
            <a:ext cx="6328376" cy="4001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59C6C-7C76-E83D-49BB-C98FA8F6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5" y="154170"/>
            <a:ext cx="6379014" cy="22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8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95BBC-0A81-E6C3-F765-8EF3D016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1" y="376036"/>
            <a:ext cx="6235410" cy="260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E8B17-CD41-ADA1-9939-4ED9A4D6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2" y="3140629"/>
            <a:ext cx="4741794" cy="3348262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FD889C-844E-B7D2-8B35-5E464A04E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62056"/>
              </p:ext>
            </p:extLst>
          </p:nvPr>
        </p:nvGraphicFramePr>
        <p:xfrm>
          <a:off x="6936047" y="1965602"/>
          <a:ext cx="4518757" cy="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257560" imgH="439560" progId="Package">
                  <p:embed/>
                </p:oleObj>
              </mc:Choice>
              <mc:Fallback>
                <p:oleObj name="Packager Shell Object" showAsIcon="1" r:id="rId4" imgW="2257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6047" y="1965602"/>
                        <a:ext cx="4518757" cy="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D351ED-EEBA-A495-82EF-D0F3A2512D8F}"/>
              </a:ext>
            </a:extLst>
          </p:cNvPr>
          <p:cNvSpPr txBox="1"/>
          <p:nvPr/>
        </p:nvSpPr>
        <p:spPr>
          <a:xfrm>
            <a:off x="7548465" y="802433"/>
            <a:ext cx="4499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r>
              <a:rPr lang="en-US" dirty="0"/>
              <a:t> a 80 MHz (</a:t>
            </a:r>
            <a:r>
              <a:rPr lang="en-US" dirty="0" err="1"/>
              <a:t>mismo</a:t>
            </a:r>
            <a:r>
              <a:rPr lang="en-US" dirty="0"/>
              <a:t> del word de Saul)</a:t>
            </a:r>
          </a:p>
          <a:p>
            <a:endParaRPr lang="en-US" dirty="0"/>
          </a:p>
          <a:p>
            <a:r>
              <a:rPr lang="en-US" dirty="0"/>
              <a:t>Stub a 2 MHz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871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50B1-E2E4-622E-D44C-4BCA3B49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5" y="365125"/>
            <a:ext cx="4371975" cy="1325563"/>
          </a:xfrm>
        </p:spPr>
        <p:txBody>
          <a:bodyPr>
            <a:normAutofit/>
          </a:bodyPr>
          <a:lstStyle/>
          <a:p>
            <a:r>
              <a:rPr lang="es-MX" sz="1200" dirty="0">
                <a:hlinkClick r:id="rId2" action="ppaction://hlinkfile"/>
              </a:rPr>
              <a:t>C:\Users\monts\ProyectosADS\PruebaSimuladorProyecto_wrk\data\FiltroPasaAltasStubCapacitorSParams2.s2p</a:t>
            </a:r>
            <a:endParaRPr lang="es-MX" sz="1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B5D284-DBF5-A4ED-F51E-6D9529B20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198" y="3093752"/>
            <a:ext cx="5771055" cy="359279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9395D-F6FE-2795-48C8-5EADCFDE4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72" y="326374"/>
            <a:ext cx="6605053" cy="272862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ECC52D9-332F-687B-93B4-24B1E33B1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188342"/>
              </p:ext>
            </p:extLst>
          </p:nvPr>
        </p:nvGraphicFramePr>
        <p:xfrm>
          <a:off x="7191375" y="1538157"/>
          <a:ext cx="4270204" cy="83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257560" imgH="439560" progId="Package">
                  <p:embed/>
                </p:oleObj>
              </mc:Choice>
              <mc:Fallback>
                <p:oleObj name="Packager Shell Object" showAsIcon="1" r:id="rId5" imgW="2257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1375" y="1538157"/>
                        <a:ext cx="4270204" cy="831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A42B23-904F-CA01-48A3-679F14297C36}"/>
              </a:ext>
            </a:extLst>
          </p:cNvPr>
          <p:cNvSpPr txBox="1"/>
          <p:nvPr/>
        </p:nvSpPr>
        <p:spPr>
          <a:xfrm>
            <a:off x="7548465" y="2780522"/>
            <a:ext cx="2752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Nuevo </a:t>
            </a:r>
            <a:r>
              <a:rPr lang="en-US" dirty="0" err="1"/>
              <a:t>filtro</a:t>
            </a:r>
            <a:r>
              <a:rPr lang="en-US" dirty="0"/>
              <a:t> con fc=2GHz,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salio</a:t>
            </a:r>
            <a:r>
              <a:rPr lang="en-US" dirty="0"/>
              <a:t> bien </a:t>
            </a:r>
            <a:r>
              <a:rPr lang="en-US" dirty="0" err="1"/>
              <a:t>diseñado</a:t>
            </a:r>
            <a:r>
              <a:rPr lang="en-US" dirty="0"/>
              <a:t> :( (no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499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D764-952A-D38A-CECA-BE56C5AA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9" y="149546"/>
            <a:ext cx="4853473" cy="2410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bajas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FA2A-1298-4A48-F9EA-BB904ACD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5" y="606176"/>
            <a:ext cx="5001634" cy="2348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0A06F-C299-F6EF-8FAC-1FF7FBE45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1748"/>
            <a:ext cx="5441076" cy="3440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77CC7-2FC1-BE7B-08A5-99B033CAB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200" y="270072"/>
            <a:ext cx="5441076" cy="2348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28AD75-F7B2-1A73-DF7D-231B97A8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22" y="3009238"/>
            <a:ext cx="5232060" cy="3242586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1ABAB48-B796-DBBE-5F5C-79D7ADE80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212664"/>
              </p:ext>
            </p:extLst>
          </p:nvPr>
        </p:nvGraphicFramePr>
        <p:xfrm>
          <a:off x="5058829" y="5236823"/>
          <a:ext cx="14192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419120" imgH="439560" progId="Package">
                  <p:embed/>
                </p:oleObj>
              </mc:Choice>
              <mc:Fallback>
                <p:oleObj name="Packager Shell Object" showAsIcon="1" r:id="rId6" imgW="1419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58829" y="5236823"/>
                        <a:ext cx="14192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0A7D-7EA4-954D-9681-7883C50C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081"/>
            <a:ext cx="10515600" cy="1325563"/>
          </a:xfrm>
        </p:spPr>
        <p:txBody>
          <a:bodyPr/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bajas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AFCDD-CBDC-495C-4892-D15EEC0B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" y="3772787"/>
            <a:ext cx="4510128" cy="2833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2F5AE-66BA-A2BF-74CF-444EB35F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5" y="1043217"/>
            <a:ext cx="4188437" cy="2632732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60492D-C043-344E-707E-3170B30C54E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732374"/>
              </p:ext>
            </p:extLst>
          </p:nvPr>
        </p:nvGraphicFramePr>
        <p:xfrm>
          <a:off x="5096244" y="1164871"/>
          <a:ext cx="2178526" cy="6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83560" imgH="439560" progId="Package">
                  <p:embed/>
                </p:oleObj>
              </mc:Choice>
              <mc:Fallback>
                <p:oleObj name="Packager Shell Object" showAsIcon="1" r:id="rId4" imgW="1483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6244" y="1164871"/>
                        <a:ext cx="2178526" cy="6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67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5D89-8A7E-1693-8394-E9971596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45" y="67614"/>
            <a:ext cx="8744339" cy="2973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endParaRPr lang="es-MX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D8B877-8CBB-41AD-D76D-E51488DD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867" y="547309"/>
            <a:ext cx="5024237" cy="228675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61205-2F40-90C5-6C63-32C3D118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9" y="3245269"/>
            <a:ext cx="5024237" cy="3247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D21B0-E160-B39F-FA5B-90D593CE9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45" y="500802"/>
            <a:ext cx="4615964" cy="2379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E2D60-FDF6-96C3-21A5-71F27BA44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426" y="3082027"/>
            <a:ext cx="5281118" cy="357409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93389D7-4CFE-2E2F-D0D9-350851D7A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4796"/>
              </p:ext>
            </p:extLst>
          </p:nvPr>
        </p:nvGraphicFramePr>
        <p:xfrm>
          <a:off x="10653712" y="3725019"/>
          <a:ext cx="14001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399680" imgH="439560" progId="Package">
                  <p:embed/>
                </p:oleObj>
              </mc:Choice>
              <mc:Fallback>
                <p:oleObj name="Packager Shell Object" showAsIcon="1" r:id="rId6" imgW="1399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53712" y="3725019"/>
                        <a:ext cx="14001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43EBF3E-C0B7-98A4-15EF-9AA272607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984962"/>
              </p:ext>
            </p:extLst>
          </p:nvPr>
        </p:nvGraphicFramePr>
        <p:xfrm>
          <a:off x="314613" y="2742327"/>
          <a:ext cx="11604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161000" imgH="439560" progId="Package">
                  <p:embed/>
                </p:oleObj>
              </mc:Choice>
              <mc:Fallback>
                <p:oleObj name="Packager Shell Object" showAsIcon="1" r:id="rId8" imgW="1161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613" y="2742327"/>
                        <a:ext cx="11604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0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9C0C-B4C5-5BE9-3EC3-9EEBD55E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3" y="-371993"/>
            <a:ext cx="10515600" cy="1325563"/>
          </a:xfrm>
        </p:spPr>
        <p:txBody>
          <a:bodyPr/>
          <a:lstStyle/>
          <a:p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2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23E48-0367-311C-9EE7-51A8B207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3" y="714113"/>
            <a:ext cx="4452479" cy="2366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A990F-2EB3-3A7A-EBC7-41360041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2" y="3268650"/>
            <a:ext cx="4968625" cy="321612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DC1BC6-E092-5418-E83D-9EE2CE788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313355"/>
              </p:ext>
            </p:extLst>
          </p:nvPr>
        </p:nvGraphicFramePr>
        <p:xfrm>
          <a:off x="5634751" y="642419"/>
          <a:ext cx="14636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464120" imgH="439560" progId="Package">
                  <p:embed/>
                </p:oleObj>
              </mc:Choice>
              <mc:Fallback>
                <p:oleObj name="Packager Shell Object" showAsIcon="1" r:id="rId4" imgW="1464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4751" y="642419"/>
                        <a:ext cx="14636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13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23-EDF7-D84B-97F8-0E6D5706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959" y="2408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 err="1"/>
              <a:t>Circuitos</a:t>
            </a:r>
            <a:r>
              <a:rPr lang="en-US" sz="8800" dirty="0"/>
              <a:t> extras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06364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0AD59D-133A-A71C-3000-D3D0ABA2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3" y="152694"/>
            <a:ext cx="5329361" cy="2693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421E6-00EF-A6C3-DE9A-61CC0116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53" y="3197274"/>
            <a:ext cx="5919440" cy="3168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AFA21-9AFE-B0CE-8D55-17DDC8AD3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08" y="3289905"/>
            <a:ext cx="6026640" cy="3075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B22A07-E386-0DB6-8EE5-D269D5A9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193" y="439092"/>
            <a:ext cx="5669011" cy="25824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6CCEA29-8875-F161-4C4E-3238E911D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66197"/>
              </p:ext>
            </p:extLst>
          </p:nvPr>
        </p:nvGraphicFramePr>
        <p:xfrm>
          <a:off x="9901140" y="453087"/>
          <a:ext cx="19986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999440" imgH="439560" progId="Package">
                  <p:embed/>
                </p:oleObj>
              </mc:Choice>
              <mc:Fallback>
                <p:oleObj name="Packager Shell Object" showAsIcon="1" r:id="rId6" imgW="19994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1140" y="453087"/>
                        <a:ext cx="19986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86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65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Packager Shell Object</vt:lpstr>
      <vt:lpstr>Filtros</vt:lpstr>
      <vt:lpstr>PowerPoint Presentation</vt:lpstr>
      <vt:lpstr>C:\Users\monts\ProyectosADS\PruebaSimuladorProyecto_wrk\data\FiltroPasaAltasStubCapacitorSParams2.s2p</vt:lpstr>
      <vt:lpstr>Pasa bajas</vt:lpstr>
      <vt:lpstr>Pasa bajas</vt:lpstr>
      <vt:lpstr>Pasa altas</vt:lpstr>
      <vt:lpstr>Pasa altas parte 2</vt:lpstr>
      <vt:lpstr>Circuitos extras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Montse Jiménez</dc:creator>
  <cp:lastModifiedBy>Montse Jiménez</cp:lastModifiedBy>
  <cp:revision>5</cp:revision>
  <dcterms:created xsi:type="dcterms:W3CDTF">2023-11-25T18:53:55Z</dcterms:created>
  <dcterms:modified xsi:type="dcterms:W3CDTF">2023-12-04T21:57:05Z</dcterms:modified>
</cp:coreProperties>
</file>