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9" r:id="rId3"/>
    <p:sldId id="260" r:id="rId4"/>
    <p:sldId id="305" r:id="rId5"/>
    <p:sldId id="306" r:id="rId6"/>
    <p:sldId id="304" r:id="rId7"/>
    <p:sldId id="262" r:id="rId8"/>
    <p:sldId id="307" r:id="rId9"/>
    <p:sldId id="308" r:id="rId10"/>
    <p:sldId id="309" r:id="rId11"/>
    <p:sldId id="310" r:id="rId12"/>
    <p:sldId id="311" r:id="rId13"/>
    <p:sldId id="28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444038-FF44-4C3C-A35B-151637D51A48}">
  <a:tblStyle styleId="{40444038-FF44-4C3C-A35B-151637D51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89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40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62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82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79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6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6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3" r:id="rId5"/>
    <p:sldLayoutId id="2147483666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133764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HTML &amp; CSS</a:t>
            </a:r>
            <a:endParaRPr sz="1800"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sz="4400" dirty="0"/>
              <a:t>BASICS OF WEB DEVELOPMENT 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371458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7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/TAGS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</a:t>
            </a:r>
            <a:r>
              <a:rPr lang="en-US" dirty="0"/>
              <a:t> &lt;button/&gt;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 &lt;</a:t>
            </a:r>
            <a:r>
              <a:rPr lang="en-US" dirty="0"/>
              <a:t>ul/&gt; &amp; &lt;li/&gt;</a:t>
            </a:r>
            <a:endParaRPr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83900" y="3054669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Ul: Specifies an unordered list</a:t>
            </a:r>
          </a:p>
          <a:p>
            <a:pPr marL="0" lvl="0" indent="0"/>
            <a:r>
              <a:rPr lang="en-US" dirty="0"/>
              <a:t>Li: Specifies a list item</a:t>
            </a:r>
            <a:endParaRPr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 &lt;</a:t>
            </a:r>
            <a:r>
              <a:rPr lang="en-US" dirty="0" err="1"/>
              <a:t>br</a:t>
            </a:r>
            <a:r>
              <a:rPr lang="en-US" dirty="0"/>
              <a:t>/&gt;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Inserts a single line break </a:t>
            </a:r>
            <a:endParaRPr dirty="0"/>
          </a:p>
        </p:txBody>
      </p:sp>
      <p:grpSp>
        <p:nvGrpSpPr>
          <p:cNvPr id="752" name="Google Shape;752;p37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53" name="Google Shape;753;p37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752;p37">
            <a:extLst>
              <a:ext uri="{FF2B5EF4-FFF2-40B4-BE49-F238E27FC236}">
                <a16:creationId xmlns:a16="http://schemas.microsoft.com/office/drawing/2014/main" id="{B792D8D8-2F0C-E34E-AABE-1A6F51F09DFC}"/>
              </a:ext>
            </a:extLst>
          </p:cNvPr>
          <p:cNvGrpSpPr/>
          <p:nvPr/>
        </p:nvGrpSpPr>
        <p:grpSpPr>
          <a:xfrm>
            <a:off x="3728774" y="1821548"/>
            <a:ext cx="409037" cy="356642"/>
            <a:chOff x="8245271" y="1357987"/>
            <a:chExt cx="409037" cy="356642"/>
          </a:xfrm>
        </p:grpSpPr>
        <p:sp>
          <p:nvSpPr>
            <p:cNvPr id="87" name="Google Shape;753;p37">
              <a:extLst>
                <a:ext uri="{FF2B5EF4-FFF2-40B4-BE49-F238E27FC236}">
                  <a16:creationId xmlns:a16="http://schemas.microsoft.com/office/drawing/2014/main" id="{4A863DA5-3170-174F-9CE0-27D0E2CC56E3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54;p37">
              <a:extLst>
                <a:ext uri="{FF2B5EF4-FFF2-40B4-BE49-F238E27FC236}">
                  <a16:creationId xmlns:a16="http://schemas.microsoft.com/office/drawing/2014/main" id="{8EFC681B-CC48-A140-AB0E-BC466F88B7A2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55;p37">
              <a:extLst>
                <a:ext uri="{FF2B5EF4-FFF2-40B4-BE49-F238E27FC236}">
                  <a16:creationId xmlns:a16="http://schemas.microsoft.com/office/drawing/2014/main" id="{9C539B6C-CAA4-B242-96CC-19FF5F07B64D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56;p37">
              <a:extLst>
                <a:ext uri="{FF2B5EF4-FFF2-40B4-BE49-F238E27FC236}">
                  <a16:creationId xmlns:a16="http://schemas.microsoft.com/office/drawing/2014/main" id="{DC7F5444-691B-4142-9432-7F445CB78999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57;p37">
              <a:extLst>
                <a:ext uri="{FF2B5EF4-FFF2-40B4-BE49-F238E27FC236}">
                  <a16:creationId xmlns:a16="http://schemas.microsoft.com/office/drawing/2014/main" id="{8FBA8C9E-4159-6848-8533-F6879C1960E1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58;p37">
              <a:extLst>
                <a:ext uri="{FF2B5EF4-FFF2-40B4-BE49-F238E27FC236}">
                  <a16:creationId xmlns:a16="http://schemas.microsoft.com/office/drawing/2014/main" id="{08CBAC52-CDDE-1C48-A955-A751B23D3F7F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59;p37">
              <a:extLst>
                <a:ext uri="{FF2B5EF4-FFF2-40B4-BE49-F238E27FC236}">
                  <a16:creationId xmlns:a16="http://schemas.microsoft.com/office/drawing/2014/main" id="{D49D1EE8-0242-D54F-9780-DBB082CC921A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60;p37">
              <a:extLst>
                <a:ext uri="{FF2B5EF4-FFF2-40B4-BE49-F238E27FC236}">
                  <a16:creationId xmlns:a16="http://schemas.microsoft.com/office/drawing/2014/main" id="{7B03A335-9C6C-D343-8B09-E513C16FA255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61;p37">
              <a:extLst>
                <a:ext uri="{FF2B5EF4-FFF2-40B4-BE49-F238E27FC236}">
                  <a16:creationId xmlns:a16="http://schemas.microsoft.com/office/drawing/2014/main" id="{710642CC-A576-704D-AD34-C410FD3092D5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62;p37">
              <a:extLst>
                <a:ext uri="{FF2B5EF4-FFF2-40B4-BE49-F238E27FC236}">
                  <a16:creationId xmlns:a16="http://schemas.microsoft.com/office/drawing/2014/main" id="{4A2D2D9E-44C5-0A4C-84BB-CC03322E7D38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712;p37">
            <a:extLst>
              <a:ext uri="{FF2B5EF4-FFF2-40B4-BE49-F238E27FC236}">
                <a16:creationId xmlns:a16="http://schemas.microsoft.com/office/drawing/2014/main" id="{52B1D556-1163-B345-A941-71B6AA50E375}"/>
              </a:ext>
            </a:extLst>
          </p:cNvPr>
          <p:cNvGrpSpPr/>
          <p:nvPr/>
        </p:nvGrpSpPr>
        <p:grpSpPr>
          <a:xfrm>
            <a:off x="960750" y="1674406"/>
            <a:ext cx="737100" cy="737100"/>
            <a:chOff x="991075" y="1881675"/>
            <a:chExt cx="737100" cy="737100"/>
          </a:xfrm>
        </p:grpSpPr>
        <p:sp>
          <p:nvSpPr>
            <p:cNvPr id="112" name="Google Shape;713;p37">
              <a:extLst>
                <a:ext uri="{FF2B5EF4-FFF2-40B4-BE49-F238E27FC236}">
                  <a16:creationId xmlns:a16="http://schemas.microsoft.com/office/drawing/2014/main" id="{1831B77B-19D3-884A-87B4-FA9EC3F5DC8D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14;p37">
              <a:extLst>
                <a:ext uri="{FF2B5EF4-FFF2-40B4-BE49-F238E27FC236}">
                  <a16:creationId xmlns:a16="http://schemas.microsoft.com/office/drawing/2014/main" id="{4571569E-BA25-7846-BE51-8B38DB2D0313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752;p37">
            <a:extLst>
              <a:ext uri="{FF2B5EF4-FFF2-40B4-BE49-F238E27FC236}">
                <a16:creationId xmlns:a16="http://schemas.microsoft.com/office/drawing/2014/main" id="{F846E2D7-9A08-E142-BBF5-2FEAF0EB491A}"/>
              </a:ext>
            </a:extLst>
          </p:cNvPr>
          <p:cNvGrpSpPr/>
          <p:nvPr/>
        </p:nvGrpSpPr>
        <p:grpSpPr>
          <a:xfrm>
            <a:off x="1128711" y="1842291"/>
            <a:ext cx="409037" cy="356642"/>
            <a:chOff x="8245271" y="1357987"/>
            <a:chExt cx="409037" cy="356642"/>
          </a:xfrm>
        </p:grpSpPr>
        <p:sp>
          <p:nvSpPr>
            <p:cNvPr id="115" name="Google Shape;753;p37">
              <a:extLst>
                <a:ext uri="{FF2B5EF4-FFF2-40B4-BE49-F238E27FC236}">
                  <a16:creationId xmlns:a16="http://schemas.microsoft.com/office/drawing/2014/main" id="{F83C085E-0E66-8F46-9BD7-1E05FEB4194E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54;p37">
              <a:extLst>
                <a:ext uri="{FF2B5EF4-FFF2-40B4-BE49-F238E27FC236}">
                  <a16:creationId xmlns:a16="http://schemas.microsoft.com/office/drawing/2014/main" id="{4F9A77E5-2F67-6644-B1C0-E98D1EBB2B7C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55;p37">
              <a:extLst>
                <a:ext uri="{FF2B5EF4-FFF2-40B4-BE49-F238E27FC236}">
                  <a16:creationId xmlns:a16="http://schemas.microsoft.com/office/drawing/2014/main" id="{05B27376-3E00-DA4F-B3E0-0E27E4696B99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56;p37">
              <a:extLst>
                <a:ext uri="{FF2B5EF4-FFF2-40B4-BE49-F238E27FC236}">
                  <a16:creationId xmlns:a16="http://schemas.microsoft.com/office/drawing/2014/main" id="{00D2656B-C95F-6340-AF84-62879AFEB27A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57;p37">
              <a:extLst>
                <a:ext uri="{FF2B5EF4-FFF2-40B4-BE49-F238E27FC236}">
                  <a16:creationId xmlns:a16="http://schemas.microsoft.com/office/drawing/2014/main" id="{5C681B92-64DA-C546-975F-1F2B65521B4E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58;p37">
              <a:extLst>
                <a:ext uri="{FF2B5EF4-FFF2-40B4-BE49-F238E27FC236}">
                  <a16:creationId xmlns:a16="http://schemas.microsoft.com/office/drawing/2014/main" id="{86A518F9-7433-0747-A73A-F77255813A5D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59;p37">
              <a:extLst>
                <a:ext uri="{FF2B5EF4-FFF2-40B4-BE49-F238E27FC236}">
                  <a16:creationId xmlns:a16="http://schemas.microsoft.com/office/drawing/2014/main" id="{27CA2D2F-4662-A141-8F71-C440497EB5F3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60;p37">
              <a:extLst>
                <a:ext uri="{FF2B5EF4-FFF2-40B4-BE49-F238E27FC236}">
                  <a16:creationId xmlns:a16="http://schemas.microsoft.com/office/drawing/2014/main" id="{338B8407-5A65-D24B-B621-4BCFFBB251C2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61;p37">
              <a:extLst>
                <a:ext uri="{FF2B5EF4-FFF2-40B4-BE49-F238E27FC236}">
                  <a16:creationId xmlns:a16="http://schemas.microsoft.com/office/drawing/2014/main" id="{24E0BAE0-0DBE-C54B-9596-C57BF7C88ADF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62;p37">
              <a:extLst>
                <a:ext uri="{FF2B5EF4-FFF2-40B4-BE49-F238E27FC236}">
                  <a16:creationId xmlns:a16="http://schemas.microsoft.com/office/drawing/2014/main" id="{C683F438-5A2E-514D-8444-FF3CD4A96986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1FCA7024-BCCF-9543-8C54-B922E0DF2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Specifies a push button</a:t>
            </a:r>
          </a:p>
        </p:txBody>
      </p:sp>
    </p:spTree>
    <p:extLst>
      <p:ext uri="{BB962C8B-B14F-4D97-AF65-F5344CB8AC3E}">
        <p14:creationId xmlns:p14="http://schemas.microsoft.com/office/powerpoint/2010/main" val="369289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973867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05342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/>
              <a:t> style sheet language used for describing the presentation of a document written in a markup language such as HTML. CSS is a cornerstone technology of the World Wide Web, alongside HTML and JavaScript.</a:t>
            </a: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797218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32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973867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05342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/>
              <a:t>FINAL PROJECT TO PUT ALL EVERYTHING WE LEARNED TOGETHER</a:t>
            </a: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797218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1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9" name="Google Shape;3339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340" name="Google Shape;3340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1" name="Google Shape;3341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2" name="Google Shape;3342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3" name="Google Shape;3343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44" name="Google Shape;3344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5" name="Google Shape;3345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6" name="Google Shape;3346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7" name="Google Shape;3347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48" name="Google Shape;3348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9" name="Google Shape;3349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50" name="Google Shape;3350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51" name="Google Shape;3351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53" name="Google Shape;3353;p5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55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/THANKS!</a:t>
            </a:r>
            <a:endParaRPr/>
          </a:p>
        </p:txBody>
      </p:sp>
      <p:sp>
        <p:nvSpPr>
          <p:cNvPr id="3355" name="Google Shape;3355;p55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/DO YOU HAVE ANY QUESTIONS?</a:t>
            </a:r>
            <a:endParaRPr/>
          </a:p>
        </p:txBody>
      </p:sp>
      <p:cxnSp>
        <p:nvCxnSpPr>
          <p:cNvPr id="3375" name="Google Shape;3375;p55"/>
          <p:cNvCxnSpPr/>
          <p:nvPr/>
        </p:nvCxnSpPr>
        <p:spPr>
          <a:xfrm>
            <a:off x="4441163" y="1377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376" name="Google Shape;3376;p55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377" name="Google Shape;3377;p55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378" name="Google Shape;3378;p55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379" name="Google Shape;3379;p55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55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55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55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55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55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55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55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55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55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5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0" name="Google Shape;3390;p55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391" name="Google Shape;3391;p55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2" name="Google Shape;3392;p55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393" name="Google Shape;3393;p55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55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55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55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97" name="Google Shape;3397;p55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398" name="Google Shape;3398;p55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5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5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5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2" name="Google Shape;3402;p55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403" name="Google Shape;3403;p5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04" name="Google Shape;3404;p5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405" name="Google Shape;3405;p5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5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07" name="Google Shape;3407;p55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408" name="Google Shape;3408;p55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5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5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55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2" name="Google Shape;3412;p55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413" name="Google Shape;3413;p55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55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55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6" name="Google Shape;3416;p5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5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5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9" name="Google Shape;3419;p55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420" name="Google Shape;3420;p55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0DBF7F-2C0D-0D41-BA34-801820C9F347}"/>
              </a:ext>
            </a:extLst>
          </p:cNvPr>
          <p:cNvSpPr/>
          <p:nvPr/>
        </p:nvSpPr>
        <p:spPr>
          <a:xfrm>
            <a:off x="948600" y="3594538"/>
            <a:ext cx="5691744" cy="620286"/>
          </a:xfrm>
          <a:prstGeom prst="rect">
            <a:avLst/>
          </a:prstGeom>
          <a:solidFill>
            <a:srgbClr val="2928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Q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/PROGRAMS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VScode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/ HTML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Explain basics tags of HTML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/ CSS</a:t>
            </a:r>
            <a:endParaRPr dirty="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57052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Explain the basics of CSS</a:t>
            </a:r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/ PROJECT</a:t>
            </a:r>
            <a:endParaRPr dirty="0"/>
          </a:p>
        </p:txBody>
      </p:sp>
      <p:sp>
        <p:nvSpPr>
          <p:cNvPr id="539" name="Google Shape;539;p34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0" name="Google Shape;540;p34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MAKE COMPLETE PROJECT BY HTML &amp; CSS</a:t>
            </a:r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58" name="Google Shape;558;p34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9" name="Google Shape;559;p34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" name="Google Shape;560;p34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Google Shape;561;p34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Google Shape;562;p34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637768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/PROGRAMS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338036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</a:t>
            </a:r>
            <a:r>
              <a:rPr lang="en" b="1" dirty="0"/>
              <a:t>VScode</a:t>
            </a:r>
            <a:r>
              <a:rPr lang="en" dirty="0"/>
              <a:t> and web browser</a:t>
            </a:r>
            <a:endParaRPr dirty="0"/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0386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973867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VScode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05342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Open source code editor made by Microsoft for Windows, Linux and </a:t>
            </a:r>
          </a:p>
          <a:p>
            <a:pPr marL="0" lvl="0" indent="0"/>
            <a:r>
              <a:rPr lang="en-US" dirty="0"/>
              <a:t>MacOS</a:t>
            </a:r>
            <a:endParaRPr lang="en-US" sz="1200" dirty="0"/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742354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52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637768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/HTML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338036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basics tags and work on it </a:t>
            </a:r>
            <a:endParaRPr dirty="0"/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358777" y="370386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21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973867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&lt;HTML!&gt;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05342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/>
              <a:t>HTML (Hypertext Markup Language) is </a:t>
            </a:r>
            <a:r>
              <a:rPr lang="en-US" sz="1200" b="1" dirty="0"/>
              <a:t>the most basic building block of the Web</a:t>
            </a:r>
            <a:r>
              <a:rPr lang="en-US" sz="1200" dirty="0"/>
              <a:t>. It defines the meaning and structure of web content. Other technologies besides HTML are generally used to describe a web page's appearance/presentation (CSS) or functionality/behavior (JavaScript).</a:t>
            </a: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797218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1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7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/TAGS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</a:t>
            </a:r>
            <a:r>
              <a:rPr lang="en-US" dirty="0"/>
              <a:t> &lt;body/&gt;</a:t>
            </a:r>
            <a:endParaRPr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Specifies the body element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 &lt;</a:t>
            </a:r>
            <a:r>
              <a:rPr lang="en-US" dirty="0"/>
              <a:t>header/&gt;</a:t>
            </a:r>
            <a:endParaRPr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Specifies a group of introductory or navigational aids.</a:t>
            </a:r>
            <a:endParaRPr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 &lt;</a:t>
            </a:r>
            <a:r>
              <a:rPr lang="en-US" dirty="0"/>
              <a:t>div/&gt;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Specifies a section in a document</a:t>
            </a:r>
            <a:endParaRPr dirty="0"/>
          </a:p>
        </p:txBody>
      </p:sp>
      <p:grpSp>
        <p:nvGrpSpPr>
          <p:cNvPr id="752" name="Google Shape;752;p37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53" name="Google Shape;753;p37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752;p37">
            <a:extLst>
              <a:ext uri="{FF2B5EF4-FFF2-40B4-BE49-F238E27FC236}">
                <a16:creationId xmlns:a16="http://schemas.microsoft.com/office/drawing/2014/main" id="{B792D8D8-2F0C-E34E-AABE-1A6F51F09DFC}"/>
              </a:ext>
            </a:extLst>
          </p:cNvPr>
          <p:cNvGrpSpPr/>
          <p:nvPr/>
        </p:nvGrpSpPr>
        <p:grpSpPr>
          <a:xfrm>
            <a:off x="3728774" y="1821548"/>
            <a:ext cx="409037" cy="356642"/>
            <a:chOff x="8245271" y="1357987"/>
            <a:chExt cx="409037" cy="356642"/>
          </a:xfrm>
        </p:grpSpPr>
        <p:sp>
          <p:nvSpPr>
            <p:cNvPr id="87" name="Google Shape;753;p37">
              <a:extLst>
                <a:ext uri="{FF2B5EF4-FFF2-40B4-BE49-F238E27FC236}">
                  <a16:creationId xmlns:a16="http://schemas.microsoft.com/office/drawing/2014/main" id="{4A863DA5-3170-174F-9CE0-27D0E2CC56E3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54;p37">
              <a:extLst>
                <a:ext uri="{FF2B5EF4-FFF2-40B4-BE49-F238E27FC236}">
                  <a16:creationId xmlns:a16="http://schemas.microsoft.com/office/drawing/2014/main" id="{8EFC681B-CC48-A140-AB0E-BC466F88B7A2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55;p37">
              <a:extLst>
                <a:ext uri="{FF2B5EF4-FFF2-40B4-BE49-F238E27FC236}">
                  <a16:creationId xmlns:a16="http://schemas.microsoft.com/office/drawing/2014/main" id="{9C539B6C-CAA4-B242-96CC-19FF5F07B64D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56;p37">
              <a:extLst>
                <a:ext uri="{FF2B5EF4-FFF2-40B4-BE49-F238E27FC236}">
                  <a16:creationId xmlns:a16="http://schemas.microsoft.com/office/drawing/2014/main" id="{DC7F5444-691B-4142-9432-7F445CB78999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57;p37">
              <a:extLst>
                <a:ext uri="{FF2B5EF4-FFF2-40B4-BE49-F238E27FC236}">
                  <a16:creationId xmlns:a16="http://schemas.microsoft.com/office/drawing/2014/main" id="{8FBA8C9E-4159-6848-8533-F6879C1960E1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58;p37">
              <a:extLst>
                <a:ext uri="{FF2B5EF4-FFF2-40B4-BE49-F238E27FC236}">
                  <a16:creationId xmlns:a16="http://schemas.microsoft.com/office/drawing/2014/main" id="{08CBAC52-CDDE-1C48-A955-A751B23D3F7F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59;p37">
              <a:extLst>
                <a:ext uri="{FF2B5EF4-FFF2-40B4-BE49-F238E27FC236}">
                  <a16:creationId xmlns:a16="http://schemas.microsoft.com/office/drawing/2014/main" id="{D49D1EE8-0242-D54F-9780-DBB082CC921A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60;p37">
              <a:extLst>
                <a:ext uri="{FF2B5EF4-FFF2-40B4-BE49-F238E27FC236}">
                  <a16:creationId xmlns:a16="http://schemas.microsoft.com/office/drawing/2014/main" id="{7B03A335-9C6C-D343-8B09-E513C16FA255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61;p37">
              <a:extLst>
                <a:ext uri="{FF2B5EF4-FFF2-40B4-BE49-F238E27FC236}">
                  <a16:creationId xmlns:a16="http://schemas.microsoft.com/office/drawing/2014/main" id="{710642CC-A576-704D-AD34-C410FD3092D5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62;p37">
              <a:extLst>
                <a:ext uri="{FF2B5EF4-FFF2-40B4-BE49-F238E27FC236}">
                  <a16:creationId xmlns:a16="http://schemas.microsoft.com/office/drawing/2014/main" id="{4A2D2D9E-44C5-0A4C-84BB-CC03322E7D38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712;p37">
            <a:extLst>
              <a:ext uri="{FF2B5EF4-FFF2-40B4-BE49-F238E27FC236}">
                <a16:creationId xmlns:a16="http://schemas.microsoft.com/office/drawing/2014/main" id="{52B1D556-1163-B345-A941-71B6AA50E375}"/>
              </a:ext>
            </a:extLst>
          </p:cNvPr>
          <p:cNvGrpSpPr/>
          <p:nvPr/>
        </p:nvGrpSpPr>
        <p:grpSpPr>
          <a:xfrm>
            <a:off x="960750" y="1674406"/>
            <a:ext cx="737100" cy="737100"/>
            <a:chOff x="991075" y="1881675"/>
            <a:chExt cx="737100" cy="737100"/>
          </a:xfrm>
        </p:grpSpPr>
        <p:sp>
          <p:nvSpPr>
            <p:cNvPr id="112" name="Google Shape;713;p37">
              <a:extLst>
                <a:ext uri="{FF2B5EF4-FFF2-40B4-BE49-F238E27FC236}">
                  <a16:creationId xmlns:a16="http://schemas.microsoft.com/office/drawing/2014/main" id="{1831B77B-19D3-884A-87B4-FA9EC3F5DC8D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14;p37">
              <a:extLst>
                <a:ext uri="{FF2B5EF4-FFF2-40B4-BE49-F238E27FC236}">
                  <a16:creationId xmlns:a16="http://schemas.microsoft.com/office/drawing/2014/main" id="{4571569E-BA25-7846-BE51-8B38DB2D0313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752;p37">
            <a:extLst>
              <a:ext uri="{FF2B5EF4-FFF2-40B4-BE49-F238E27FC236}">
                <a16:creationId xmlns:a16="http://schemas.microsoft.com/office/drawing/2014/main" id="{F846E2D7-9A08-E142-BBF5-2FEAF0EB491A}"/>
              </a:ext>
            </a:extLst>
          </p:cNvPr>
          <p:cNvGrpSpPr/>
          <p:nvPr/>
        </p:nvGrpSpPr>
        <p:grpSpPr>
          <a:xfrm>
            <a:off x="1128711" y="1842291"/>
            <a:ext cx="409037" cy="356642"/>
            <a:chOff x="8245271" y="1357987"/>
            <a:chExt cx="409037" cy="356642"/>
          </a:xfrm>
        </p:grpSpPr>
        <p:sp>
          <p:nvSpPr>
            <p:cNvPr id="115" name="Google Shape;753;p37">
              <a:extLst>
                <a:ext uri="{FF2B5EF4-FFF2-40B4-BE49-F238E27FC236}">
                  <a16:creationId xmlns:a16="http://schemas.microsoft.com/office/drawing/2014/main" id="{F83C085E-0E66-8F46-9BD7-1E05FEB4194E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54;p37">
              <a:extLst>
                <a:ext uri="{FF2B5EF4-FFF2-40B4-BE49-F238E27FC236}">
                  <a16:creationId xmlns:a16="http://schemas.microsoft.com/office/drawing/2014/main" id="{4F9A77E5-2F67-6644-B1C0-E98D1EBB2B7C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55;p37">
              <a:extLst>
                <a:ext uri="{FF2B5EF4-FFF2-40B4-BE49-F238E27FC236}">
                  <a16:creationId xmlns:a16="http://schemas.microsoft.com/office/drawing/2014/main" id="{05B27376-3E00-DA4F-B3E0-0E27E4696B99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56;p37">
              <a:extLst>
                <a:ext uri="{FF2B5EF4-FFF2-40B4-BE49-F238E27FC236}">
                  <a16:creationId xmlns:a16="http://schemas.microsoft.com/office/drawing/2014/main" id="{00D2656B-C95F-6340-AF84-62879AFEB27A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57;p37">
              <a:extLst>
                <a:ext uri="{FF2B5EF4-FFF2-40B4-BE49-F238E27FC236}">
                  <a16:creationId xmlns:a16="http://schemas.microsoft.com/office/drawing/2014/main" id="{5C681B92-64DA-C546-975F-1F2B65521B4E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58;p37">
              <a:extLst>
                <a:ext uri="{FF2B5EF4-FFF2-40B4-BE49-F238E27FC236}">
                  <a16:creationId xmlns:a16="http://schemas.microsoft.com/office/drawing/2014/main" id="{86A518F9-7433-0747-A73A-F77255813A5D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59;p37">
              <a:extLst>
                <a:ext uri="{FF2B5EF4-FFF2-40B4-BE49-F238E27FC236}">
                  <a16:creationId xmlns:a16="http://schemas.microsoft.com/office/drawing/2014/main" id="{27CA2D2F-4662-A141-8F71-C440497EB5F3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60;p37">
              <a:extLst>
                <a:ext uri="{FF2B5EF4-FFF2-40B4-BE49-F238E27FC236}">
                  <a16:creationId xmlns:a16="http://schemas.microsoft.com/office/drawing/2014/main" id="{338B8407-5A65-D24B-B621-4BCFFBB251C2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61;p37">
              <a:extLst>
                <a:ext uri="{FF2B5EF4-FFF2-40B4-BE49-F238E27FC236}">
                  <a16:creationId xmlns:a16="http://schemas.microsoft.com/office/drawing/2014/main" id="{24E0BAE0-0DBE-C54B-9596-C57BF7C88ADF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62;p37">
              <a:extLst>
                <a:ext uri="{FF2B5EF4-FFF2-40B4-BE49-F238E27FC236}">
                  <a16:creationId xmlns:a16="http://schemas.microsoft.com/office/drawing/2014/main" id="{C683F438-5A2E-514D-8444-FF3CD4A96986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7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/TAGS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</a:t>
            </a:r>
            <a:r>
              <a:rPr lang="en-US" dirty="0"/>
              <a:t> h1 to h6</a:t>
            </a:r>
            <a:endParaRPr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six levels of headings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 </a:t>
            </a:r>
            <a:r>
              <a:rPr lang="en-US" dirty="0"/>
              <a:t>&lt;P/&gt;</a:t>
            </a:r>
            <a:endParaRPr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Specifies a group of introductory or navigational aids.</a:t>
            </a:r>
            <a:endParaRPr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</a:t>
            </a:r>
            <a:r>
              <a:rPr lang="en-US" dirty="0"/>
              <a:t> &lt;nav/&gt;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Contain navigation links</a:t>
            </a:r>
          </a:p>
        </p:txBody>
      </p:sp>
      <p:grpSp>
        <p:nvGrpSpPr>
          <p:cNvPr id="752" name="Google Shape;752;p37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53" name="Google Shape;753;p37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752;p37">
            <a:extLst>
              <a:ext uri="{FF2B5EF4-FFF2-40B4-BE49-F238E27FC236}">
                <a16:creationId xmlns:a16="http://schemas.microsoft.com/office/drawing/2014/main" id="{B792D8D8-2F0C-E34E-AABE-1A6F51F09DFC}"/>
              </a:ext>
            </a:extLst>
          </p:cNvPr>
          <p:cNvGrpSpPr/>
          <p:nvPr/>
        </p:nvGrpSpPr>
        <p:grpSpPr>
          <a:xfrm>
            <a:off x="3728774" y="1821548"/>
            <a:ext cx="409037" cy="356642"/>
            <a:chOff x="8245271" y="1357987"/>
            <a:chExt cx="409037" cy="356642"/>
          </a:xfrm>
        </p:grpSpPr>
        <p:sp>
          <p:nvSpPr>
            <p:cNvPr id="87" name="Google Shape;753;p37">
              <a:extLst>
                <a:ext uri="{FF2B5EF4-FFF2-40B4-BE49-F238E27FC236}">
                  <a16:creationId xmlns:a16="http://schemas.microsoft.com/office/drawing/2014/main" id="{4A863DA5-3170-174F-9CE0-27D0E2CC56E3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54;p37">
              <a:extLst>
                <a:ext uri="{FF2B5EF4-FFF2-40B4-BE49-F238E27FC236}">
                  <a16:creationId xmlns:a16="http://schemas.microsoft.com/office/drawing/2014/main" id="{8EFC681B-CC48-A140-AB0E-BC466F88B7A2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55;p37">
              <a:extLst>
                <a:ext uri="{FF2B5EF4-FFF2-40B4-BE49-F238E27FC236}">
                  <a16:creationId xmlns:a16="http://schemas.microsoft.com/office/drawing/2014/main" id="{9C539B6C-CAA4-B242-96CC-19FF5F07B64D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56;p37">
              <a:extLst>
                <a:ext uri="{FF2B5EF4-FFF2-40B4-BE49-F238E27FC236}">
                  <a16:creationId xmlns:a16="http://schemas.microsoft.com/office/drawing/2014/main" id="{DC7F5444-691B-4142-9432-7F445CB78999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57;p37">
              <a:extLst>
                <a:ext uri="{FF2B5EF4-FFF2-40B4-BE49-F238E27FC236}">
                  <a16:creationId xmlns:a16="http://schemas.microsoft.com/office/drawing/2014/main" id="{8FBA8C9E-4159-6848-8533-F6879C1960E1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58;p37">
              <a:extLst>
                <a:ext uri="{FF2B5EF4-FFF2-40B4-BE49-F238E27FC236}">
                  <a16:creationId xmlns:a16="http://schemas.microsoft.com/office/drawing/2014/main" id="{08CBAC52-CDDE-1C48-A955-A751B23D3F7F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59;p37">
              <a:extLst>
                <a:ext uri="{FF2B5EF4-FFF2-40B4-BE49-F238E27FC236}">
                  <a16:creationId xmlns:a16="http://schemas.microsoft.com/office/drawing/2014/main" id="{D49D1EE8-0242-D54F-9780-DBB082CC921A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60;p37">
              <a:extLst>
                <a:ext uri="{FF2B5EF4-FFF2-40B4-BE49-F238E27FC236}">
                  <a16:creationId xmlns:a16="http://schemas.microsoft.com/office/drawing/2014/main" id="{7B03A335-9C6C-D343-8B09-E513C16FA255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61;p37">
              <a:extLst>
                <a:ext uri="{FF2B5EF4-FFF2-40B4-BE49-F238E27FC236}">
                  <a16:creationId xmlns:a16="http://schemas.microsoft.com/office/drawing/2014/main" id="{710642CC-A576-704D-AD34-C410FD3092D5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62;p37">
              <a:extLst>
                <a:ext uri="{FF2B5EF4-FFF2-40B4-BE49-F238E27FC236}">
                  <a16:creationId xmlns:a16="http://schemas.microsoft.com/office/drawing/2014/main" id="{4A2D2D9E-44C5-0A4C-84BB-CC03322E7D38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712;p37">
            <a:extLst>
              <a:ext uri="{FF2B5EF4-FFF2-40B4-BE49-F238E27FC236}">
                <a16:creationId xmlns:a16="http://schemas.microsoft.com/office/drawing/2014/main" id="{52B1D556-1163-B345-A941-71B6AA50E375}"/>
              </a:ext>
            </a:extLst>
          </p:cNvPr>
          <p:cNvGrpSpPr/>
          <p:nvPr/>
        </p:nvGrpSpPr>
        <p:grpSpPr>
          <a:xfrm>
            <a:off x="960750" y="1674406"/>
            <a:ext cx="737100" cy="737100"/>
            <a:chOff x="991075" y="1881675"/>
            <a:chExt cx="737100" cy="737100"/>
          </a:xfrm>
        </p:grpSpPr>
        <p:sp>
          <p:nvSpPr>
            <p:cNvPr id="112" name="Google Shape;713;p37">
              <a:extLst>
                <a:ext uri="{FF2B5EF4-FFF2-40B4-BE49-F238E27FC236}">
                  <a16:creationId xmlns:a16="http://schemas.microsoft.com/office/drawing/2014/main" id="{1831B77B-19D3-884A-87B4-FA9EC3F5DC8D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14;p37">
              <a:extLst>
                <a:ext uri="{FF2B5EF4-FFF2-40B4-BE49-F238E27FC236}">
                  <a16:creationId xmlns:a16="http://schemas.microsoft.com/office/drawing/2014/main" id="{4571569E-BA25-7846-BE51-8B38DB2D0313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752;p37">
            <a:extLst>
              <a:ext uri="{FF2B5EF4-FFF2-40B4-BE49-F238E27FC236}">
                <a16:creationId xmlns:a16="http://schemas.microsoft.com/office/drawing/2014/main" id="{F846E2D7-9A08-E142-BBF5-2FEAF0EB491A}"/>
              </a:ext>
            </a:extLst>
          </p:cNvPr>
          <p:cNvGrpSpPr/>
          <p:nvPr/>
        </p:nvGrpSpPr>
        <p:grpSpPr>
          <a:xfrm>
            <a:off x="1128711" y="1842291"/>
            <a:ext cx="409037" cy="356642"/>
            <a:chOff x="8245271" y="1357987"/>
            <a:chExt cx="409037" cy="356642"/>
          </a:xfrm>
        </p:grpSpPr>
        <p:sp>
          <p:nvSpPr>
            <p:cNvPr id="115" name="Google Shape;753;p37">
              <a:extLst>
                <a:ext uri="{FF2B5EF4-FFF2-40B4-BE49-F238E27FC236}">
                  <a16:creationId xmlns:a16="http://schemas.microsoft.com/office/drawing/2014/main" id="{F83C085E-0E66-8F46-9BD7-1E05FEB4194E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54;p37">
              <a:extLst>
                <a:ext uri="{FF2B5EF4-FFF2-40B4-BE49-F238E27FC236}">
                  <a16:creationId xmlns:a16="http://schemas.microsoft.com/office/drawing/2014/main" id="{4F9A77E5-2F67-6644-B1C0-E98D1EBB2B7C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55;p37">
              <a:extLst>
                <a:ext uri="{FF2B5EF4-FFF2-40B4-BE49-F238E27FC236}">
                  <a16:creationId xmlns:a16="http://schemas.microsoft.com/office/drawing/2014/main" id="{05B27376-3E00-DA4F-B3E0-0E27E4696B99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56;p37">
              <a:extLst>
                <a:ext uri="{FF2B5EF4-FFF2-40B4-BE49-F238E27FC236}">
                  <a16:creationId xmlns:a16="http://schemas.microsoft.com/office/drawing/2014/main" id="{00D2656B-C95F-6340-AF84-62879AFEB27A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57;p37">
              <a:extLst>
                <a:ext uri="{FF2B5EF4-FFF2-40B4-BE49-F238E27FC236}">
                  <a16:creationId xmlns:a16="http://schemas.microsoft.com/office/drawing/2014/main" id="{5C681B92-64DA-C546-975F-1F2B65521B4E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58;p37">
              <a:extLst>
                <a:ext uri="{FF2B5EF4-FFF2-40B4-BE49-F238E27FC236}">
                  <a16:creationId xmlns:a16="http://schemas.microsoft.com/office/drawing/2014/main" id="{86A518F9-7433-0747-A73A-F77255813A5D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59;p37">
              <a:extLst>
                <a:ext uri="{FF2B5EF4-FFF2-40B4-BE49-F238E27FC236}">
                  <a16:creationId xmlns:a16="http://schemas.microsoft.com/office/drawing/2014/main" id="{27CA2D2F-4662-A141-8F71-C440497EB5F3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60;p37">
              <a:extLst>
                <a:ext uri="{FF2B5EF4-FFF2-40B4-BE49-F238E27FC236}">
                  <a16:creationId xmlns:a16="http://schemas.microsoft.com/office/drawing/2014/main" id="{338B8407-5A65-D24B-B621-4BCFFBB251C2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61;p37">
              <a:extLst>
                <a:ext uri="{FF2B5EF4-FFF2-40B4-BE49-F238E27FC236}">
                  <a16:creationId xmlns:a16="http://schemas.microsoft.com/office/drawing/2014/main" id="{24E0BAE0-0DBE-C54B-9596-C57BF7C88ADF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62;p37">
              <a:extLst>
                <a:ext uri="{FF2B5EF4-FFF2-40B4-BE49-F238E27FC236}">
                  <a16:creationId xmlns:a16="http://schemas.microsoft.com/office/drawing/2014/main" id="{C683F438-5A2E-514D-8444-FF3CD4A96986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389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7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/TAGS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</a:t>
            </a:r>
            <a:r>
              <a:rPr lang="en-US" dirty="0"/>
              <a:t> &lt;footer/&gt;</a:t>
            </a:r>
            <a:endParaRPr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Contain footer links</a:t>
            </a:r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 &lt;</a:t>
            </a:r>
            <a:r>
              <a:rPr lang="en-US" dirty="0"/>
              <a:t>a/&gt;</a:t>
            </a:r>
            <a:endParaRPr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Specifies an anchor </a:t>
            </a:r>
            <a:endParaRPr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 &lt;</a:t>
            </a:r>
            <a:r>
              <a:rPr lang="en-US" dirty="0" err="1"/>
              <a:t>img</a:t>
            </a:r>
            <a:r>
              <a:rPr lang="en-US" dirty="0"/>
              <a:t>/&gt;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Display an image</a:t>
            </a:r>
            <a:endParaRPr dirty="0"/>
          </a:p>
        </p:txBody>
      </p:sp>
      <p:grpSp>
        <p:nvGrpSpPr>
          <p:cNvPr id="752" name="Google Shape;752;p37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53" name="Google Shape;753;p37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752;p37">
            <a:extLst>
              <a:ext uri="{FF2B5EF4-FFF2-40B4-BE49-F238E27FC236}">
                <a16:creationId xmlns:a16="http://schemas.microsoft.com/office/drawing/2014/main" id="{B792D8D8-2F0C-E34E-AABE-1A6F51F09DFC}"/>
              </a:ext>
            </a:extLst>
          </p:cNvPr>
          <p:cNvGrpSpPr/>
          <p:nvPr/>
        </p:nvGrpSpPr>
        <p:grpSpPr>
          <a:xfrm>
            <a:off x="3728774" y="1821548"/>
            <a:ext cx="409037" cy="356642"/>
            <a:chOff x="8245271" y="1357987"/>
            <a:chExt cx="409037" cy="356642"/>
          </a:xfrm>
        </p:grpSpPr>
        <p:sp>
          <p:nvSpPr>
            <p:cNvPr id="87" name="Google Shape;753;p37">
              <a:extLst>
                <a:ext uri="{FF2B5EF4-FFF2-40B4-BE49-F238E27FC236}">
                  <a16:creationId xmlns:a16="http://schemas.microsoft.com/office/drawing/2014/main" id="{4A863DA5-3170-174F-9CE0-27D0E2CC56E3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54;p37">
              <a:extLst>
                <a:ext uri="{FF2B5EF4-FFF2-40B4-BE49-F238E27FC236}">
                  <a16:creationId xmlns:a16="http://schemas.microsoft.com/office/drawing/2014/main" id="{8EFC681B-CC48-A140-AB0E-BC466F88B7A2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55;p37">
              <a:extLst>
                <a:ext uri="{FF2B5EF4-FFF2-40B4-BE49-F238E27FC236}">
                  <a16:creationId xmlns:a16="http://schemas.microsoft.com/office/drawing/2014/main" id="{9C539B6C-CAA4-B242-96CC-19FF5F07B64D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56;p37">
              <a:extLst>
                <a:ext uri="{FF2B5EF4-FFF2-40B4-BE49-F238E27FC236}">
                  <a16:creationId xmlns:a16="http://schemas.microsoft.com/office/drawing/2014/main" id="{DC7F5444-691B-4142-9432-7F445CB78999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57;p37">
              <a:extLst>
                <a:ext uri="{FF2B5EF4-FFF2-40B4-BE49-F238E27FC236}">
                  <a16:creationId xmlns:a16="http://schemas.microsoft.com/office/drawing/2014/main" id="{8FBA8C9E-4159-6848-8533-F6879C1960E1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58;p37">
              <a:extLst>
                <a:ext uri="{FF2B5EF4-FFF2-40B4-BE49-F238E27FC236}">
                  <a16:creationId xmlns:a16="http://schemas.microsoft.com/office/drawing/2014/main" id="{08CBAC52-CDDE-1C48-A955-A751B23D3F7F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59;p37">
              <a:extLst>
                <a:ext uri="{FF2B5EF4-FFF2-40B4-BE49-F238E27FC236}">
                  <a16:creationId xmlns:a16="http://schemas.microsoft.com/office/drawing/2014/main" id="{D49D1EE8-0242-D54F-9780-DBB082CC921A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60;p37">
              <a:extLst>
                <a:ext uri="{FF2B5EF4-FFF2-40B4-BE49-F238E27FC236}">
                  <a16:creationId xmlns:a16="http://schemas.microsoft.com/office/drawing/2014/main" id="{7B03A335-9C6C-D343-8B09-E513C16FA255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61;p37">
              <a:extLst>
                <a:ext uri="{FF2B5EF4-FFF2-40B4-BE49-F238E27FC236}">
                  <a16:creationId xmlns:a16="http://schemas.microsoft.com/office/drawing/2014/main" id="{710642CC-A576-704D-AD34-C410FD3092D5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62;p37">
              <a:extLst>
                <a:ext uri="{FF2B5EF4-FFF2-40B4-BE49-F238E27FC236}">
                  <a16:creationId xmlns:a16="http://schemas.microsoft.com/office/drawing/2014/main" id="{4A2D2D9E-44C5-0A4C-84BB-CC03322E7D38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712;p37">
            <a:extLst>
              <a:ext uri="{FF2B5EF4-FFF2-40B4-BE49-F238E27FC236}">
                <a16:creationId xmlns:a16="http://schemas.microsoft.com/office/drawing/2014/main" id="{52B1D556-1163-B345-A941-71B6AA50E375}"/>
              </a:ext>
            </a:extLst>
          </p:cNvPr>
          <p:cNvGrpSpPr/>
          <p:nvPr/>
        </p:nvGrpSpPr>
        <p:grpSpPr>
          <a:xfrm>
            <a:off x="960750" y="1674406"/>
            <a:ext cx="737100" cy="737100"/>
            <a:chOff x="991075" y="1881675"/>
            <a:chExt cx="737100" cy="737100"/>
          </a:xfrm>
        </p:grpSpPr>
        <p:sp>
          <p:nvSpPr>
            <p:cNvPr id="112" name="Google Shape;713;p37">
              <a:extLst>
                <a:ext uri="{FF2B5EF4-FFF2-40B4-BE49-F238E27FC236}">
                  <a16:creationId xmlns:a16="http://schemas.microsoft.com/office/drawing/2014/main" id="{1831B77B-19D3-884A-87B4-FA9EC3F5DC8D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14;p37">
              <a:extLst>
                <a:ext uri="{FF2B5EF4-FFF2-40B4-BE49-F238E27FC236}">
                  <a16:creationId xmlns:a16="http://schemas.microsoft.com/office/drawing/2014/main" id="{4571569E-BA25-7846-BE51-8B38DB2D0313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752;p37">
            <a:extLst>
              <a:ext uri="{FF2B5EF4-FFF2-40B4-BE49-F238E27FC236}">
                <a16:creationId xmlns:a16="http://schemas.microsoft.com/office/drawing/2014/main" id="{F846E2D7-9A08-E142-BBF5-2FEAF0EB491A}"/>
              </a:ext>
            </a:extLst>
          </p:cNvPr>
          <p:cNvGrpSpPr/>
          <p:nvPr/>
        </p:nvGrpSpPr>
        <p:grpSpPr>
          <a:xfrm>
            <a:off x="1128711" y="1842291"/>
            <a:ext cx="409037" cy="356642"/>
            <a:chOff x="8245271" y="1357987"/>
            <a:chExt cx="409037" cy="356642"/>
          </a:xfrm>
        </p:grpSpPr>
        <p:sp>
          <p:nvSpPr>
            <p:cNvPr id="115" name="Google Shape;753;p37">
              <a:extLst>
                <a:ext uri="{FF2B5EF4-FFF2-40B4-BE49-F238E27FC236}">
                  <a16:creationId xmlns:a16="http://schemas.microsoft.com/office/drawing/2014/main" id="{F83C085E-0E66-8F46-9BD7-1E05FEB4194E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54;p37">
              <a:extLst>
                <a:ext uri="{FF2B5EF4-FFF2-40B4-BE49-F238E27FC236}">
                  <a16:creationId xmlns:a16="http://schemas.microsoft.com/office/drawing/2014/main" id="{4F9A77E5-2F67-6644-B1C0-E98D1EBB2B7C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55;p37">
              <a:extLst>
                <a:ext uri="{FF2B5EF4-FFF2-40B4-BE49-F238E27FC236}">
                  <a16:creationId xmlns:a16="http://schemas.microsoft.com/office/drawing/2014/main" id="{05B27376-3E00-DA4F-B3E0-0E27E4696B99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56;p37">
              <a:extLst>
                <a:ext uri="{FF2B5EF4-FFF2-40B4-BE49-F238E27FC236}">
                  <a16:creationId xmlns:a16="http://schemas.microsoft.com/office/drawing/2014/main" id="{00D2656B-C95F-6340-AF84-62879AFEB27A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57;p37">
              <a:extLst>
                <a:ext uri="{FF2B5EF4-FFF2-40B4-BE49-F238E27FC236}">
                  <a16:creationId xmlns:a16="http://schemas.microsoft.com/office/drawing/2014/main" id="{5C681B92-64DA-C546-975F-1F2B65521B4E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58;p37">
              <a:extLst>
                <a:ext uri="{FF2B5EF4-FFF2-40B4-BE49-F238E27FC236}">
                  <a16:creationId xmlns:a16="http://schemas.microsoft.com/office/drawing/2014/main" id="{86A518F9-7433-0747-A73A-F77255813A5D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59;p37">
              <a:extLst>
                <a:ext uri="{FF2B5EF4-FFF2-40B4-BE49-F238E27FC236}">
                  <a16:creationId xmlns:a16="http://schemas.microsoft.com/office/drawing/2014/main" id="{27CA2D2F-4662-A141-8F71-C440497EB5F3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60;p37">
              <a:extLst>
                <a:ext uri="{FF2B5EF4-FFF2-40B4-BE49-F238E27FC236}">
                  <a16:creationId xmlns:a16="http://schemas.microsoft.com/office/drawing/2014/main" id="{338B8407-5A65-D24B-B621-4BCFFBB251C2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61;p37">
              <a:extLst>
                <a:ext uri="{FF2B5EF4-FFF2-40B4-BE49-F238E27FC236}">
                  <a16:creationId xmlns:a16="http://schemas.microsoft.com/office/drawing/2014/main" id="{24E0BAE0-0DBE-C54B-9596-C57BF7C88ADF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62;p37">
              <a:extLst>
                <a:ext uri="{FF2B5EF4-FFF2-40B4-BE49-F238E27FC236}">
                  <a16:creationId xmlns:a16="http://schemas.microsoft.com/office/drawing/2014/main" id="{C683F438-5A2E-514D-8444-FF3CD4A96986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952414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318</Words>
  <Application>Microsoft Macintosh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Fira Code</vt:lpstr>
      <vt:lpstr>Fira Code Light</vt:lpstr>
      <vt:lpstr>Oswald</vt:lpstr>
      <vt:lpstr>How to Code Workshop by Slidesgo</vt:lpstr>
      <vt:lpstr>/BASICS OF WEB DEVELOPMENT </vt:lpstr>
      <vt:lpstr>/PROGRAMS</vt:lpstr>
      <vt:lpstr>/PROGRAMS</vt:lpstr>
      <vt:lpstr>VScode</vt:lpstr>
      <vt:lpstr>/HTML</vt:lpstr>
      <vt:lpstr>&lt;HTML!&gt;</vt:lpstr>
      <vt:lpstr>/TAGS</vt:lpstr>
      <vt:lpstr>/TAGS</vt:lpstr>
      <vt:lpstr>/TAGS</vt:lpstr>
      <vt:lpstr>/TAGS</vt:lpstr>
      <vt:lpstr>CSS</vt:lpstr>
      <vt:lpstr>PROJECT</vt:lpstr>
      <vt:lpstr>/THANKS!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/BASICS OF WEB DEVELOPMENT </dc:title>
  <cp:lastModifiedBy>Microsoft Office User</cp:lastModifiedBy>
  <cp:revision>4</cp:revision>
  <dcterms:modified xsi:type="dcterms:W3CDTF">2022-02-28T11:01:49Z</dcterms:modified>
</cp:coreProperties>
</file>