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89" r:id="rId4"/>
    <p:sldId id="290" r:id="rId5"/>
    <p:sldId id="33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1307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32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94181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3AD34-B530-463E-A04A-C1E6999385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C7802-6468-4845-A23D-374F64F677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3200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50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370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0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2843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0900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A.A.A.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pic>
        <p:nvPicPr>
          <p:cNvPr id="5" name="Picture 4" descr="01-3c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2401" y="4462750"/>
            <a:ext cx="2309685" cy="1494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01-3a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0430" y="1928870"/>
            <a:ext cx="2017417" cy="1474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/>
          <p:cNvSpPr/>
          <p:nvPr/>
        </p:nvSpPr>
        <p:spPr>
          <a:xfrm>
            <a:off x="4390466" y="1295401"/>
            <a:ext cx="2729753" cy="2597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prstClr val="white"/>
              </a:solidFill>
              <a:latin typeface="Calibri"/>
              <a:sym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95601" y="3955974"/>
            <a:ext cx="2729753" cy="2597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prstClr val="white"/>
              </a:solidFill>
              <a:latin typeface="Calibri"/>
              <a:sym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95248" y="3259158"/>
            <a:ext cx="2729753" cy="2597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white"/>
              </a:solidFill>
              <a:latin typeface="Palatino Linotype" pitchFamily="18" charset="0"/>
              <a:sym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3294" y="1621835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 Linotype" pitchFamily="18" charset="0"/>
                <a:sym typeface="Arial" charset="0"/>
              </a:rPr>
              <a:t>Authenticity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00542" y="5096219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 Linotype" pitchFamily="18" charset="0"/>
                <a:sym typeface="Arial" charset="0"/>
              </a:rPr>
              <a:t>Anonymity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9735" y="5919730"/>
            <a:ext cx="137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Palatino Linotype" pitchFamily="18" charset="0"/>
                <a:sym typeface="Arial" charset="0"/>
              </a:rPr>
              <a:t>Assurance</a:t>
            </a:r>
          </a:p>
        </p:txBody>
      </p:sp>
      <p:pic>
        <p:nvPicPr>
          <p:cNvPr id="13" name="Picture 12" descr="01-3b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743" y="3512545"/>
            <a:ext cx="1689847" cy="1647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Assurance </a:t>
            </a:r>
            <a:r>
              <a:rPr lang="en-US" dirty="0"/>
              <a:t>refers to how trust is provided and managed in computer systems.</a:t>
            </a:r>
          </a:p>
          <a:p>
            <a:r>
              <a:rPr lang="en-US" b="1" dirty="0"/>
              <a:t>Trust management </a:t>
            </a:r>
            <a:r>
              <a:rPr lang="en-US" dirty="0"/>
              <a:t>depends on:</a:t>
            </a:r>
          </a:p>
          <a:p>
            <a:pPr lvl="1"/>
            <a:r>
              <a:rPr lang="en-US" b="1" dirty="0"/>
              <a:t>Policies, </a:t>
            </a:r>
            <a:r>
              <a:rPr lang="en-US" dirty="0"/>
              <a:t>which specify behavioral expectations that people or systems have</a:t>
            </a:r>
            <a:r>
              <a:rPr lang="en-US" b="1" dirty="0"/>
              <a:t> </a:t>
            </a:r>
            <a:r>
              <a:rPr lang="en-US" dirty="0"/>
              <a:t>for themselves and others. </a:t>
            </a:r>
          </a:p>
          <a:p>
            <a:pPr lvl="2"/>
            <a:r>
              <a:rPr lang="en-US" dirty="0"/>
              <a:t>For example, the designers of an online music system may specify policies that describe how users can access and copy songs.</a:t>
            </a:r>
          </a:p>
          <a:p>
            <a:pPr lvl="1"/>
            <a:r>
              <a:rPr lang="en-US" b="1" dirty="0"/>
              <a:t>Permissions, </a:t>
            </a:r>
            <a:r>
              <a:rPr lang="en-US" dirty="0"/>
              <a:t>which describe the behaviors that are allowed by the agents that interact with a person or system. </a:t>
            </a:r>
          </a:p>
          <a:p>
            <a:pPr lvl="2"/>
            <a:r>
              <a:rPr lang="en-US" dirty="0"/>
              <a:t>For instance, an online music store may provide permissions for limited access and copying to people who have purchased certain songs.</a:t>
            </a:r>
          </a:p>
          <a:p>
            <a:pPr lvl="1"/>
            <a:r>
              <a:rPr lang="en-US" b="1" dirty="0"/>
              <a:t>Protections, </a:t>
            </a:r>
            <a:r>
              <a:rPr lang="en-US" dirty="0"/>
              <a:t>which describe mechanisms put in place to enforce permissions and polices.</a:t>
            </a:r>
          </a:p>
          <a:p>
            <a:pPr lvl="2"/>
            <a:r>
              <a:rPr lang="en-US" dirty="0"/>
              <a:t>We could imagine that an online music store would build in protections to prevent people from unauthorized access and copying of its songs.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Authenticity </a:t>
            </a:r>
            <a:r>
              <a:rPr lang="en-US" sz="2800" dirty="0"/>
              <a:t>is the ability to determine that statements, policies, and permissions issued by persons or systems are genuine.</a:t>
            </a:r>
          </a:p>
          <a:p>
            <a:r>
              <a:rPr lang="en-US" sz="2800" b="1" dirty="0"/>
              <a:t>Primary tool:</a:t>
            </a:r>
            <a:r>
              <a:rPr lang="en-US" sz="2800" dirty="0"/>
              <a:t> </a:t>
            </a:r>
          </a:p>
          <a:p>
            <a:pPr lvl="1"/>
            <a:r>
              <a:rPr lang="en-US" sz="2400" b="1" dirty="0"/>
              <a:t>digital signatures. </a:t>
            </a:r>
            <a:r>
              <a:rPr lang="en-US" sz="2400" dirty="0"/>
              <a:t>These are cryptographic computations that allow a person or system to commit to the authenticity of their documents in a unique way that achieves </a:t>
            </a:r>
            <a:r>
              <a:rPr lang="en-US" sz="2400" b="1" dirty="0" err="1"/>
              <a:t>nonrepudiation</a:t>
            </a:r>
            <a:r>
              <a:rPr lang="en-US" sz="2400" dirty="0"/>
              <a:t>, which is the property that authentic statements issued by some person or system cannot be denied.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pic>
        <p:nvPicPr>
          <p:cNvPr id="5" name="Picture 4" descr="01-3c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5378342"/>
            <a:ext cx="2286000" cy="1479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Anonymity: </a:t>
            </a:r>
            <a:r>
              <a:rPr lang="en-US" dirty="0"/>
              <a:t>the property that certain records or transactions not to be attributable to any individual.</a:t>
            </a:r>
          </a:p>
          <a:p>
            <a:r>
              <a:rPr lang="en-US" b="1" dirty="0"/>
              <a:t>Tools:</a:t>
            </a:r>
          </a:p>
          <a:p>
            <a:pPr lvl="1"/>
            <a:r>
              <a:rPr lang="en-US" b="1" dirty="0"/>
              <a:t>Aggregation: </a:t>
            </a:r>
            <a:r>
              <a:rPr lang="en-US" dirty="0"/>
              <a:t>the combining of data from many individuals so that disclosed sums or averages cannot be tied to any individual. 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Mixing: </a:t>
            </a:r>
            <a:r>
              <a:rPr lang="en-US" dirty="0"/>
              <a:t>the intertwining of transactions, information, or communications in a way that cannot be traced to any individual. </a:t>
            </a:r>
          </a:p>
          <a:p>
            <a:pPr lvl="1"/>
            <a:r>
              <a:rPr lang="en-US" b="1" dirty="0"/>
              <a:t>Proxies: </a:t>
            </a:r>
            <a:r>
              <a:rPr lang="en-US" dirty="0"/>
              <a:t>trusted agents that are willing to engage in actions for an individual in a way that cannot be traced back to that person. </a:t>
            </a:r>
          </a:p>
          <a:p>
            <a:pPr lvl="1"/>
            <a:r>
              <a:rPr lang="en-US" b="1" dirty="0"/>
              <a:t>Pseudonyms: </a:t>
            </a:r>
            <a:r>
              <a:rPr lang="en-US" dirty="0"/>
              <a:t>fictional identities that can fill in for real identities in communications and transactions, but are otherwise known only to a trusted entity.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pic>
        <p:nvPicPr>
          <p:cNvPr id="5" name="Picture 4" descr="01-3b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10601" y="76200"/>
            <a:ext cx="1689847" cy="1647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/>
              <a:t>Reinforcement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T" dirty="0"/>
              <a:t>Compare and contrast the C.I.A. concepts for information security with the A. A. A concepts</a:t>
            </a:r>
          </a:p>
          <a:p>
            <a:endParaRPr lang="en-T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185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Palatino Linotype</vt:lpstr>
      <vt:lpstr>1_Office Theme</vt:lpstr>
      <vt:lpstr>Other Security Concepts</vt:lpstr>
      <vt:lpstr>Assurance</vt:lpstr>
      <vt:lpstr>Authenticity</vt:lpstr>
      <vt:lpstr>Anonymity</vt:lpstr>
      <vt:lpstr>Reinforcement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Security Concepts</dc:title>
  <dc:creator>Wilbur Roberts</dc:creator>
  <cp:lastModifiedBy>Wilbur Roberts</cp:lastModifiedBy>
  <cp:revision>2</cp:revision>
  <dcterms:created xsi:type="dcterms:W3CDTF">2020-08-05T14:14:00Z</dcterms:created>
  <dcterms:modified xsi:type="dcterms:W3CDTF">2020-08-05T14:16:39Z</dcterms:modified>
</cp:coreProperties>
</file>