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7" r:id="rId2"/>
    <p:sldId id="32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5132609-0E71-4BCF-B0FD-BBF74D9D0F24}"/>
              </a:ext>
            </a:extLst>
          </p:cNvPr>
          <p:cNvGrpSpPr>
            <a:grpSpLocks/>
          </p:cNvGrpSpPr>
          <p:nvPr/>
        </p:nvGrpSpPr>
        <p:grpSpPr bwMode="auto">
          <a:xfrm>
            <a:off x="4234" y="4267200"/>
            <a:ext cx="12187767" cy="2590800"/>
            <a:chOff x="2" y="2688"/>
            <a:chExt cx="5758" cy="1632"/>
          </a:xfrm>
        </p:grpSpPr>
        <p:sp>
          <p:nvSpPr>
            <p:cNvPr id="5" name="Freeform 3">
              <a:extLst>
                <a:ext uri="{FF2B5EF4-FFF2-40B4-BE49-F238E27FC236}">
                  <a16:creationId xmlns:a16="http://schemas.microsoft.com/office/drawing/2014/main" id="{2232DF14-33B8-4063-BF4D-8E248F1F37FD}"/>
                </a:ext>
              </a:extLst>
            </p:cNvPr>
            <p:cNvSpPr>
              <a:spLocks/>
            </p:cNvSpPr>
            <p:nvPr/>
          </p:nvSpPr>
          <p:spPr bwMode="hidden">
            <a:xfrm>
              <a:off x="2" y="2688"/>
              <a:ext cx="5758" cy="1632"/>
            </a:xfrm>
            <a:custGeom>
              <a:avLst/>
              <a:gdLst>
                <a:gd name="T0" fmla="*/ 5794 w 5740"/>
                <a:gd name="T1" fmla="*/ 233 h 4316"/>
                <a:gd name="T2" fmla="*/ 0 w 5740"/>
                <a:gd name="T3" fmla="*/ 233 h 4316"/>
                <a:gd name="T4" fmla="*/ 0 w 5740"/>
                <a:gd name="T5" fmla="*/ 0 h 4316"/>
                <a:gd name="T6" fmla="*/ 5794 w 5740"/>
                <a:gd name="T7" fmla="*/ 0 h 4316"/>
                <a:gd name="T8" fmla="*/ 5794 w 5740"/>
                <a:gd name="T9" fmla="*/ 233 h 4316"/>
                <a:gd name="T10" fmla="*/ 5794 w 5740"/>
                <a:gd name="T11" fmla="*/ 233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grpSp>
          <p:nvGrpSpPr>
            <p:cNvPr id="6" name="Group 4">
              <a:extLst>
                <a:ext uri="{FF2B5EF4-FFF2-40B4-BE49-F238E27FC236}">
                  <a16:creationId xmlns:a16="http://schemas.microsoft.com/office/drawing/2014/main" id="{B01A3180-3619-4E76-A826-5A3677CB6FC4}"/>
                </a:ext>
              </a:extLst>
            </p:cNvPr>
            <p:cNvGrpSpPr>
              <a:grpSpLocks/>
            </p:cNvGrpSpPr>
            <p:nvPr/>
          </p:nvGrpSpPr>
          <p:grpSpPr bwMode="auto">
            <a:xfrm>
              <a:off x="1776" y="3024"/>
              <a:ext cx="3929" cy="1290"/>
              <a:chOff x="1776" y="3024"/>
              <a:chExt cx="3929" cy="1290"/>
            </a:xfrm>
          </p:grpSpPr>
          <p:grpSp>
            <p:nvGrpSpPr>
              <p:cNvPr id="7" name="Group 5">
                <a:extLst>
                  <a:ext uri="{FF2B5EF4-FFF2-40B4-BE49-F238E27FC236}">
                    <a16:creationId xmlns:a16="http://schemas.microsoft.com/office/drawing/2014/main" id="{DC74EBBC-A438-4E08-ACC6-AAB0CFE557C2}"/>
                  </a:ext>
                </a:extLst>
              </p:cNvPr>
              <p:cNvGrpSpPr>
                <a:grpSpLocks/>
              </p:cNvGrpSpPr>
              <p:nvPr/>
            </p:nvGrpSpPr>
            <p:grpSpPr bwMode="auto">
              <a:xfrm>
                <a:off x="2268" y="3934"/>
                <a:ext cx="638" cy="377"/>
                <a:chOff x="2268" y="3934"/>
                <a:chExt cx="638" cy="377"/>
              </a:xfrm>
            </p:grpSpPr>
            <p:sp>
              <p:nvSpPr>
                <p:cNvPr id="60" name="Oval 6">
                  <a:extLst>
                    <a:ext uri="{FF2B5EF4-FFF2-40B4-BE49-F238E27FC236}">
                      <a16:creationId xmlns:a16="http://schemas.microsoft.com/office/drawing/2014/main" id="{53F1C5B9-23D8-46AD-B3A0-BB64DB6444E8}"/>
                    </a:ext>
                  </a:extLst>
                </p:cNvPr>
                <p:cNvSpPr>
                  <a:spLocks noChangeArrowheads="1"/>
                </p:cNvSpPr>
                <p:nvPr/>
              </p:nvSpPr>
              <p:spPr bwMode="hidden">
                <a:xfrm>
                  <a:off x="2268" y="3934"/>
                  <a:ext cx="638" cy="377"/>
                </a:xfrm>
                <a:prstGeom prst="ellipse">
                  <a:avLst/>
                </a:prstGeom>
                <a:gradFill rotWithShape="0">
                  <a:gsLst>
                    <a:gs pos="0">
                      <a:srgbClr val="865AE0"/>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61" name="Oval 7">
                  <a:extLst>
                    <a:ext uri="{FF2B5EF4-FFF2-40B4-BE49-F238E27FC236}">
                      <a16:creationId xmlns:a16="http://schemas.microsoft.com/office/drawing/2014/main" id="{8492E93B-4105-4830-92CF-95AC84F22C7F}"/>
                    </a:ext>
                  </a:extLst>
                </p:cNvPr>
                <p:cNvSpPr>
                  <a:spLocks noChangeArrowheads="1"/>
                </p:cNvSpPr>
                <p:nvPr/>
              </p:nvSpPr>
              <p:spPr bwMode="hidden">
                <a:xfrm>
                  <a:off x="2314" y="3958"/>
                  <a:ext cx="543" cy="332"/>
                </a:xfrm>
                <a:prstGeom prst="ellipse">
                  <a:avLst/>
                </a:prstGeom>
                <a:gradFill rotWithShape="0">
                  <a:gsLst>
                    <a:gs pos="0">
                      <a:schemeClr val="accent1"/>
                    </a:gs>
                    <a:gs pos="100000">
                      <a:srgbClr val="865AE0"/>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62" name="Oval 8">
                  <a:extLst>
                    <a:ext uri="{FF2B5EF4-FFF2-40B4-BE49-F238E27FC236}">
                      <a16:creationId xmlns:a16="http://schemas.microsoft.com/office/drawing/2014/main" id="{0319F9F7-85C1-49EB-90A8-8E81E396FDE8}"/>
                    </a:ext>
                  </a:extLst>
                </p:cNvPr>
                <p:cNvSpPr>
                  <a:spLocks noChangeArrowheads="1"/>
                </p:cNvSpPr>
                <p:nvPr/>
              </p:nvSpPr>
              <p:spPr bwMode="hidden">
                <a:xfrm>
                  <a:off x="2341" y="3979"/>
                  <a:ext cx="501" cy="299"/>
                </a:xfrm>
                <a:prstGeom prst="ellipse">
                  <a:avLst/>
                </a:prstGeom>
                <a:gradFill rotWithShape="0">
                  <a:gsLst>
                    <a:gs pos="0">
                      <a:srgbClr val="8B5DE8"/>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63" name="Oval 9">
                  <a:extLst>
                    <a:ext uri="{FF2B5EF4-FFF2-40B4-BE49-F238E27FC236}">
                      <a16:creationId xmlns:a16="http://schemas.microsoft.com/office/drawing/2014/main" id="{041B4286-17E1-45CF-A961-AEEFC1B1E129}"/>
                    </a:ext>
                  </a:extLst>
                </p:cNvPr>
                <p:cNvSpPr>
                  <a:spLocks noChangeArrowheads="1"/>
                </p:cNvSpPr>
                <p:nvPr/>
              </p:nvSpPr>
              <p:spPr bwMode="hidden">
                <a:xfrm>
                  <a:off x="2368" y="3997"/>
                  <a:ext cx="444" cy="258"/>
                </a:xfrm>
                <a:prstGeom prst="ellipse">
                  <a:avLst/>
                </a:prstGeom>
                <a:gradFill rotWithShape="0">
                  <a:gsLst>
                    <a:gs pos="0">
                      <a:srgbClr val="865AE0"/>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64" name="Oval 10">
                  <a:extLst>
                    <a:ext uri="{FF2B5EF4-FFF2-40B4-BE49-F238E27FC236}">
                      <a16:creationId xmlns:a16="http://schemas.microsoft.com/office/drawing/2014/main" id="{3A068D8C-067B-456B-9CE3-CDECA1BDA59F}"/>
                    </a:ext>
                  </a:extLst>
                </p:cNvPr>
                <p:cNvSpPr>
                  <a:spLocks noChangeArrowheads="1"/>
                </p:cNvSpPr>
                <p:nvPr/>
              </p:nvSpPr>
              <p:spPr bwMode="hidden">
                <a:xfrm>
                  <a:off x="2385" y="4005"/>
                  <a:ext cx="413" cy="240"/>
                </a:xfrm>
                <a:prstGeom prst="ellipse">
                  <a:avLst/>
                </a:prstGeom>
                <a:gradFill rotWithShape="0">
                  <a:gsLst>
                    <a:gs pos="0">
                      <a:srgbClr val="9060F0"/>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65" name="Oval 11">
                  <a:extLst>
                    <a:ext uri="{FF2B5EF4-FFF2-40B4-BE49-F238E27FC236}">
                      <a16:creationId xmlns:a16="http://schemas.microsoft.com/office/drawing/2014/main" id="{E81877D3-5524-4F5C-878E-AFC6A691C968}"/>
                    </a:ext>
                  </a:extLst>
                </p:cNvPr>
                <p:cNvSpPr>
                  <a:spLocks noChangeArrowheads="1"/>
                </p:cNvSpPr>
                <p:nvPr/>
              </p:nvSpPr>
              <p:spPr bwMode="hidden">
                <a:xfrm>
                  <a:off x="2437" y="4026"/>
                  <a:ext cx="306" cy="192"/>
                </a:xfrm>
                <a:prstGeom prst="ellipse">
                  <a:avLst/>
                </a:prstGeom>
                <a:gradFill rotWithShape="0">
                  <a:gsLst>
                    <a:gs pos="0">
                      <a:srgbClr val="865AE0"/>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66" name="Oval 12">
                  <a:extLst>
                    <a:ext uri="{FF2B5EF4-FFF2-40B4-BE49-F238E27FC236}">
                      <a16:creationId xmlns:a16="http://schemas.microsoft.com/office/drawing/2014/main" id="{AEDCE626-F3C4-439E-9CCE-6B12D20F71AE}"/>
                    </a:ext>
                  </a:extLst>
                </p:cNvPr>
                <p:cNvSpPr>
                  <a:spLocks noChangeArrowheads="1"/>
                </p:cNvSpPr>
                <p:nvPr/>
              </p:nvSpPr>
              <p:spPr bwMode="hidden">
                <a:xfrm>
                  <a:off x="2476" y="4056"/>
                  <a:ext cx="227" cy="135"/>
                </a:xfrm>
                <a:prstGeom prst="ellipse">
                  <a:avLst/>
                </a:prstGeom>
                <a:gradFill rotWithShape="0">
                  <a:gsLst>
                    <a:gs pos="0">
                      <a:schemeClr val="accent1"/>
                    </a:gs>
                    <a:gs pos="100000">
                      <a:srgbClr val="8B5DE8"/>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67" name="Oval 13">
                  <a:extLst>
                    <a:ext uri="{FF2B5EF4-FFF2-40B4-BE49-F238E27FC236}">
                      <a16:creationId xmlns:a16="http://schemas.microsoft.com/office/drawing/2014/main" id="{23E453A6-1C4E-4579-A3D3-114650B9B7A6}"/>
                    </a:ext>
                  </a:extLst>
                </p:cNvPr>
                <p:cNvSpPr>
                  <a:spLocks noChangeArrowheads="1"/>
                </p:cNvSpPr>
                <p:nvPr/>
              </p:nvSpPr>
              <p:spPr bwMode="hidden">
                <a:xfrm>
                  <a:off x="2542" y="4097"/>
                  <a:ext cx="90" cy="60"/>
                </a:xfrm>
                <a:prstGeom prst="ellipse">
                  <a:avLst/>
                </a:prstGeom>
                <a:gradFill rotWithShape="0">
                  <a:gsLst>
                    <a:gs pos="0">
                      <a:schemeClr val="accent1"/>
                    </a:gs>
                    <a:gs pos="100000">
                      <a:srgbClr val="8B5DE8"/>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grpSp>
          <p:sp>
            <p:nvSpPr>
              <p:cNvPr id="8" name="Oval 14">
                <a:extLst>
                  <a:ext uri="{FF2B5EF4-FFF2-40B4-BE49-F238E27FC236}">
                    <a16:creationId xmlns:a16="http://schemas.microsoft.com/office/drawing/2014/main" id="{1BDAC0D6-674A-48ED-AF19-CF2624079C27}"/>
                  </a:ext>
                </a:extLst>
              </p:cNvPr>
              <p:cNvSpPr>
                <a:spLocks noChangeArrowheads="1"/>
              </p:cNvSpPr>
              <p:nvPr/>
            </p:nvSpPr>
            <p:spPr bwMode="hidden">
              <a:xfrm>
                <a:off x="3686" y="3810"/>
                <a:ext cx="532" cy="327"/>
              </a:xfrm>
              <a:prstGeom prst="ellipse">
                <a:avLst/>
              </a:prstGeom>
              <a:gradFill rotWithShape="0">
                <a:gsLst>
                  <a:gs pos="0">
                    <a:schemeClr val="accent1"/>
                  </a:gs>
                  <a:gs pos="100000">
                    <a:srgbClr val="8B5DE8"/>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9" name="Oval 15">
                <a:extLst>
                  <a:ext uri="{FF2B5EF4-FFF2-40B4-BE49-F238E27FC236}">
                    <a16:creationId xmlns:a16="http://schemas.microsoft.com/office/drawing/2014/main" id="{3564A037-9FC0-4808-8F30-38526F179854}"/>
                  </a:ext>
                </a:extLst>
              </p:cNvPr>
              <p:cNvSpPr>
                <a:spLocks noChangeArrowheads="1"/>
              </p:cNvSpPr>
              <p:nvPr/>
            </p:nvSpPr>
            <p:spPr bwMode="hidden">
              <a:xfrm>
                <a:off x="3726" y="3840"/>
                <a:ext cx="452" cy="275"/>
              </a:xfrm>
              <a:prstGeom prst="ellipse">
                <a:avLst/>
              </a:prstGeom>
              <a:gradFill rotWithShape="0">
                <a:gsLst>
                  <a:gs pos="0">
                    <a:srgbClr val="8B5DE8"/>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0" name="Oval 16">
                <a:extLst>
                  <a:ext uri="{FF2B5EF4-FFF2-40B4-BE49-F238E27FC236}">
                    <a16:creationId xmlns:a16="http://schemas.microsoft.com/office/drawing/2014/main" id="{DC7F10B2-2002-4C2C-BC12-0BD5A5D69729}"/>
                  </a:ext>
                </a:extLst>
              </p:cNvPr>
              <p:cNvSpPr>
                <a:spLocks noChangeArrowheads="1"/>
              </p:cNvSpPr>
              <p:nvPr/>
            </p:nvSpPr>
            <p:spPr bwMode="hidden">
              <a:xfrm>
                <a:off x="3782" y="3872"/>
                <a:ext cx="344" cy="207"/>
              </a:xfrm>
              <a:prstGeom prst="ellipse">
                <a:avLst/>
              </a:prstGeom>
              <a:gradFill rotWithShape="0">
                <a:gsLst>
                  <a:gs pos="0">
                    <a:schemeClr val="accent1"/>
                  </a:gs>
                  <a:gs pos="100000">
                    <a:srgbClr val="9060F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1" name="Oval 17">
                <a:extLst>
                  <a:ext uri="{FF2B5EF4-FFF2-40B4-BE49-F238E27FC236}">
                    <a16:creationId xmlns:a16="http://schemas.microsoft.com/office/drawing/2014/main" id="{8D9F5605-2762-4327-ACA9-8DB43434DF1F}"/>
                  </a:ext>
                </a:extLst>
              </p:cNvPr>
              <p:cNvSpPr>
                <a:spLocks noChangeArrowheads="1"/>
              </p:cNvSpPr>
              <p:nvPr/>
            </p:nvSpPr>
            <p:spPr bwMode="hidden">
              <a:xfrm>
                <a:off x="3822" y="3896"/>
                <a:ext cx="262" cy="159"/>
              </a:xfrm>
              <a:prstGeom prst="ellipse">
                <a:avLst/>
              </a:prstGeom>
              <a:gradFill rotWithShape="0">
                <a:gsLst>
                  <a:gs pos="0">
                    <a:srgbClr val="9463F7"/>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2" name="Oval 18">
                <a:extLst>
                  <a:ext uri="{FF2B5EF4-FFF2-40B4-BE49-F238E27FC236}">
                    <a16:creationId xmlns:a16="http://schemas.microsoft.com/office/drawing/2014/main" id="{3281CFB3-7A18-4A12-92EB-0102ADE686A8}"/>
                  </a:ext>
                </a:extLst>
              </p:cNvPr>
              <p:cNvSpPr>
                <a:spLocks noChangeArrowheads="1"/>
              </p:cNvSpPr>
              <p:nvPr/>
            </p:nvSpPr>
            <p:spPr bwMode="hidden">
              <a:xfrm>
                <a:off x="3856" y="3922"/>
                <a:ext cx="192" cy="107"/>
              </a:xfrm>
              <a:prstGeom prst="ellipse">
                <a:avLst/>
              </a:prstGeom>
              <a:gradFill rotWithShape="0">
                <a:gsLst>
                  <a:gs pos="0">
                    <a:schemeClr val="accent1"/>
                  </a:gs>
                  <a:gs pos="100000">
                    <a:srgbClr val="9060F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 name="Freeform 19">
                <a:extLst>
                  <a:ext uri="{FF2B5EF4-FFF2-40B4-BE49-F238E27FC236}">
                    <a16:creationId xmlns:a16="http://schemas.microsoft.com/office/drawing/2014/main" id="{18F38F5D-59C9-41C5-86BD-BED58F7F5674}"/>
                  </a:ext>
                </a:extLst>
              </p:cNvPr>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4" name="Freeform 20">
                <a:extLst>
                  <a:ext uri="{FF2B5EF4-FFF2-40B4-BE49-F238E27FC236}">
                    <a16:creationId xmlns:a16="http://schemas.microsoft.com/office/drawing/2014/main" id="{A1B46FF9-3B80-4F97-B898-BEB6E6F0D2FA}"/>
                  </a:ext>
                </a:extLst>
              </p:cNvPr>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5" name="Freeform 21">
                <a:extLst>
                  <a:ext uri="{FF2B5EF4-FFF2-40B4-BE49-F238E27FC236}">
                    <a16:creationId xmlns:a16="http://schemas.microsoft.com/office/drawing/2014/main" id="{3E278E91-9B4C-4C16-8CD1-73110B2AF78F}"/>
                  </a:ext>
                </a:extLst>
              </p:cNvPr>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6" name="Freeform 22">
                <a:extLst>
                  <a:ext uri="{FF2B5EF4-FFF2-40B4-BE49-F238E27FC236}">
                    <a16:creationId xmlns:a16="http://schemas.microsoft.com/office/drawing/2014/main" id="{9EA59FEF-6E48-4D14-8892-F98DCE0572BE}"/>
                  </a:ext>
                </a:extLst>
              </p:cNvPr>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7" name="Freeform 23">
                <a:extLst>
                  <a:ext uri="{FF2B5EF4-FFF2-40B4-BE49-F238E27FC236}">
                    <a16:creationId xmlns:a16="http://schemas.microsoft.com/office/drawing/2014/main" id="{C380D824-54F1-4092-84F3-356C08E2B311}"/>
                  </a:ext>
                </a:extLst>
              </p:cNvPr>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8" name="Freeform 24">
                <a:extLst>
                  <a:ext uri="{FF2B5EF4-FFF2-40B4-BE49-F238E27FC236}">
                    <a16:creationId xmlns:a16="http://schemas.microsoft.com/office/drawing/2014/main" id="{155B9515-4AD7-4F8A-9539-BDF8B638A9DF}"/>
                  </a:ext>
                </a:extLst>
              </p:cNvPr>
              <p:cNvSpPr>
                <a:spLocks/>
              </p:cNvSpPr>
              <p:nvPr/>
            </p:nvSpPr>
            <p:spPr bwMode="hidden">
              <a:xfrm>
                <a:off x="4175" y="4050"/>
                <a:ext cx="180" cy="132"/>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9" name="Freeform 25">
                <a:extLst>
                  <a:ext uri="{FF2B5EF4-FFF2-40B4-BE49-F238E27FC236}">
                    <a16:creationId xmlns:a16="http://schemas.microsoft.com/office/drawing/2014/main" id="{CEFD57BD-64B8-4C29-8A7E-478A9B773E19}"/>
                  </a:ext>
                </a:extLst>
              </p:cNvPr>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20" name="Freeform 26">
                <a:extLst>
                  <a:ext uri="{FF2B5EF4-FFF2-40B4-BE49-F238E27FC236}">
                    <a16:creationId xmlns:a16="http://schemas.microsoft.com/office/drawing/2014/main" id="{099BC00F-D0F4-4DFB-BD98-7783082D5B4F}"/>
                  </a:ext>
                </a:extLst>
              </p:cNvPr>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21" name="Freeform 27">
                <a:extLst>
                  <a:ext uri="{FF2B5EF4-FFF2-40B4-BE49-F238E27FC236}">
                    <a16:creationId xmlns:a16="http://schemas.microsoft.com/office/drawing/2014/main" id="{0C7BFECE-CE43-4040-86CC-F1A449F1E896}"/>
                  </a:ext>
                </a:extLst>
              </p:cNvPr>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22" name="Freeform 28">
                <a:extLst>
                  <a:ext uri="{FF2B5EF4-FFF2-40B4-BE49-F238E27FC236}">
                    <a16:creationId xmlns:a16="http://schemas.microsoft.com/office/drawing/2014/main" id="{1EECC2F5-D0DF-4021-BC51-881D298DB1BA}"/>
                  </a:ext>
                </a:extLst>
              </p:cNvPr>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23" name="Freeform 29">
                <a:extLst>
                  <a:ext uri="{FF2B5EF4-FFF2-40B4-BE49-F238E27FC236}">
                    <a16:creationId xmlns:a16="http://schemas.microsoft.com/office/drawing/2014/main" id="{86C732FD-36AE-483F-9A5D-476F0A550D5F}"/>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24" name="Freeform 30">
                <a:extLst>
                  <a:ext uri="{FF2B5EF4-FFF2-40B4-BE49-F238E27FC236}">
                    <a16:creationId xmlns:a16="http://schemas.microsoft.com/office/drawing/2014/main" id="{08769F5F-5486-4C86-97D4-DBC982F4CFB3}"/>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25" name="Freeform 31">
                <a:extLst>
                  <a:ext uri="{FF2B5EF4-FFF2-40B4-BE49-F238E27FC236}">
                    <a16:creationId xmlns:a16="http://schemas.microsoft.com/office/drawing/2014/main" id="{344908F0-265F-4836-91A2-6A3458E43C32}"/>
                  </a:ext>
                </a:extLst>
              </p:cNvPr>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26" name="Freeform 32">
                <a:extLst>
                  <a:ext uri="{FF2B5EF4-FFF2-40B4-BE49-F238E27FC236}">
                    <a16:creationId xmlns:a16="http://schemas.microsoft.com/office/drawing/2014/main" id="{3AED74ED-AC84-4C6D-9764-A98216B745B7}"/>
                  </a:ext>
                </a:extLst>
              </p:cNvPr>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27" name="Freeform 33">
                <a:extLst>
                  <a:ext uri="{FF2B5EF4-FFF2-40B4-BE49-F238E27FC236}">
                    <a16:creationId xmlns:a16="http://schemas.microsoft.com/office/drawing/2014/main" id="{C453A225-BFCA-445D-80DA-F0D510C627C6}"/>
                  </a:ext>
                </a:extLst>
              </p:cNvPr>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28" name="Freeform 34">
                <a:extLst>
                  <a:ext uri="{FF2B5EF4-FFF2-40B4-BE49-F238E27FC236}">
                    <a16:creationId xmlns:a16="http://schemas.microsoft.com/office/drawing/2014/main" id="{FC2F1C25-8023-42E1-90A9-F8C565509738}"/>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29" name="Freeform 35">
                <a:extLst>
                  <a:ext uri="{FF2B5EF4-FFF2-40B4-BE49-F238E27FC236}">
                    <a16:creationId xmlns:a16="http://schemas.microsoft.com/office/drawing/2014/main" id="{E46C03F6-75E3-48F3-8A7F-8FD267261901}"/>
                  </a:ext>
                </a:extLst>
              </p:cNvPr>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30" name="Freeform 36">
                <a:extLst>
                  <a:ext uri="{FF2B5EF4-FFF2-40B4-BE49-F238E27FC236}">
                    <a16:creationId xmlns:a16="http://schemas.microsoft.com/office/drawing/2014/main" id="{60000CA6-8E9D-400E-BE22-1E4D032D031E}"/>
                  </a:ext>
                </a:extLst>
              </p:cNvPr>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31" name="Freeform 37">
                <a:extLst>
                  <a:ext uri="{FF2B5EF4-FFF2-40B4-BE49-F238E27FC236}">
                    <a16:creationId xmlns:a16="http://schemas.microsoft.com/office/drawing/2014/main" id="{EECB5379-F734-48D3-BA31-5EBE91765368}"/>
                  </a:ext>
                </a:extLst>
              </p:cNvPr>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32" name="Freeform 38">
                <a:extLst>
                  <a:ext uri="{FF2B5EF4-FFF2-40B4-BE49-F238E27FC236}">
                    <a16:creationId xmlns:a16="http://schemas.microsoft.com/office/drawing/2014/main" id="{83F715E0-1833-4001-A2EC-C566A35E5628}"/>
                  </a:ext>
                </a:extLst>
              </p:cNvPr>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33" name="Freeform 39">
                <a:extLst>
                  <a:ext uri="{FF2B5EF4-FFF2-40B4-BE49-F238E27FC236}">
                    <a16:creationId xmlns:a16="http://schemas.microsoft.com/office/drawing/2014/main" id="{ED505D4B-8E6E-49E2-8A7C-4D1DEB0E8DF7}"/>
                  </a:ext>
                </a:extLst>
              </p:cNvPr>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34" name="Freeform 40">
                <a:extLst>
                  <a:ext uri="{FF2B5EF4-FFF2-40B4-BE49-F238E27FC236}">
                    <a16:creationId xmlns:a16="http://schemas.microsoft.com/office/drawing/2014/main" id="{094EE2AF-8F69-48B3-A2E3-EAE20939775F}"/>
                  </a:ext>
                </a:extLst>
              </p:cNvPr>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35" name="Freeform 41">
                <a:extLst>
                  <a:ext uri="{FF2B5EF4-FFF2-40B4-BE49-F238E27FC236}">
                    <a16:creationId xmlns:a16="http://schemas.microsoft.com/office/drawing/2014/main" id="{D728D58D-623E-4FCE-AF5A-A16A918DB094}"/>
                  </a:ext>
                </a:extLst>
              </p:cNvPr>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36" name="Freeform 42">
                <a:extLst>
                  <a:ext uri="{FF2B5EF4-FFF2-40B4-BE49-F238E27FC236}">
                    <a16:creationId xmlns:a16="http://schemas.microsoft.com/office/drawing/2014/main" id="{87FA9024-93DE-4ABD-A4AF-B1627FC11A53}"/>
                  </a:ext>
                </a:extLst>
              </p:cNvPr>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37" name="Freeform 43">
                <a:extLst>
                  <a:ext uri="{FF2B5EF4-FFF2-40B4-BE49-F238E27FC236}">
                    <a16:creationId xmlns:a16="http://schemas.microsoft.com/office/drawing/2014/main" id="{DEB0991B-B8E5-4A78-A6FC-BD69104CC6FE}"/>
                  </a:ext>
                </a:extLst>
              </p:cNvPr>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38" name="Freeform 44">
                <a:extLst>
                  <a:ext uri="{FF2B5EF4-FFF2-40B4-BE49-F238E27FC236}">
                    <a16:creationId xmlns:a16="http://schemas.microsoft.com/office/drawing/2014/main" id="{E29C3034-0A20-4B57-A747-B336A97E0E25}"/>
                  </a:ext>
                </a:extLst>
              </p:cNvPr>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39" name="Freeform 45">
                <a:extLst>
                  <a:ext uri="{FF2B5EF4-FFF2-40B4-BE49-F238E27FC236}">
                    <a16:creationId xmlns:a16="http://schemas.microsoft.com/office/drawing/2014/main" id="{46188C83-D955-4736-83D3-21CBF41EE779}"/>
                  </a:ext>
                </a:extLst>
              </p:cNvPr>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40" name="Freeform 46">
                <a:extLst>
                  <a:ext uri="{FF2B5EF4-FFF2-40B4-BE49-F238E27FC236}">
                    <a16:creationId xmlns:a16="http://schemas.microsoft.com/office/drawing/2014/main" id="{6BC02EBE-6957-4DB2-AA5C-F9BC32F465CF}"/>
                  </a:ext>
                </a:extLst>
              </p:cNvPr>
              <p:cNvSpPr>
                <a:spLocks/>
              </p:cNvSpPr>
              <p:nvPr/>
            </p:nvSpPr>
            <p:spPr bwMode="hidden">
              <a:xfrm>
                <a:off x="5280" y="3186"/>
                <a:ext cx="383" cy="96"/>
              </a:xfrm>
              <a:custGeom>
                <a:avLst/>
                <a:gdLst>
                  <a:gd name="T0" fmla="*/ 212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2 w 382"/>
                  <a:gd name="T19" fmla="*/ 96 h 96"/>
                  <a:gd name="T20" fmla="*/ 266 w 382"/>
                  <a:gd name="T21" fmla="*/ 90 h 96"/>
                  <a:gd name="T22" fmla="*/ 314 w 382"/>
                  <a:gd name="T23" fmla="*/ 84 h 96"/>
                  <a:gd name="T24" fmla="*/ 355 w 382"/>
                  <a:gd name="T25" fmla="*/ 66 h 96"/>
                  <a:gd name="T26" fmla="*/ 385 w 382"/>
                  <a:gd name="T27" fmla="*/ 42 h 96"/>
                  <a:gd name="T28" fmla="*/ 379 w 382"/>
                  <a:gd name="T29" fmla="*/ 42 h 96"/>
                  <a:gd name="T30" fmla="*/ 349 w 382"/>
                  <a:gd name="T31" fmla="*/ 66 h 96"/>
                  <a:gd name="T32" fmla="*/ 308 w 382"/>
                  <a:gd name="T33" fmla="*/ 78 h 96"/>
                  <a:gd name="T34" fmla="*/ 266 w 382"/>
                  <a:gd name="T35" fmla="*/ 90 h 96"/>
                  <a:gd name="T36" fmla="*/ 212 w 382"/>
                  <a:gd name="T37" fmla="*/ 96 h 96"/>
                  <a:gd name="T38" fmla="*/ 212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1" name="Freeform 47">
                <a:extLst>
                  <a:ext uri="{FF2B5EF4-FFF2-40B4-BE49-F238E27FC236}">
                    <a16:creationId xmlns:a16="http://schemas.microsoft.com/office/drawing/2014/main" id="{8AB6D56D-D455-45F2-ADE2-38F91E2C0112}"/>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2" name="Freeform 48">
                <a:extLst>
                  <a:ext uri="{FF2B5EF4-FFF2-40B4-BE49-F238E27FC236}">
                    <a16:creationId xmlns:a16="http://schemas.microsoft.com/office/drawing/2014/main" id="{9B269722-EFB4-4E35-B13E-DD5EF50A9ED7}"/>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3" name="Freeform 49">
                <a:extLst>
                  <a:ext uri="{FF2B5EF4-FFF2-40B4-BE49-F238E27FC236}">
                    <a16:creationId xmlns:a16="http://schemas.microsoft.com/office/drawing/2014/main" id="{0C7D5EE9-ACF8-4573-8A7B-BC37E3B0596C}"/>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4" name="Freeform 50">
                <a:extLst>
                  <a:ext uri="{FF2B5EF4-FFF2-40B4-BE49-F238E27FC236}">
                    <a16:creationId xmlns:a16="http://schemas.microsoft.com/office/drawing/2014/main" id="{C16E1B02-B00E-4A20-9CD8-C773B68C4F62}"/>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5" name="Freeform 51">
                <a:extLst>
                  <a:ext uri="{FF2B5EF4-FFF2-40B4-BE49-F238E27FC236}">
                    <a16:creationId xmlns:a16="http://schemas.microsoft.com/office/drawing/2014/main" id="{E1FB5A3F-21BD-4F79-9C90-B75BF39A40C0}"/>
                  </a:ext>
                </a:extLst>
              </p:cNvPr>
              <p:cNvSpPr>
                <a:spLocks/>
              </p:cNvSpPr>
              <p:nvPr/>
            </p:nvSpPr>
            <p:spPr bwMode="hidden">
              <a:xfrm>
                <a:off x="5489" y="3042"/>
                <a:ext cx="186" cy="210"/>
              </a:xfrm>
              <a:custGeom>
                <a:avLst/>
                <a:gdLst>
                  <a:gd name="T0" fmla="*/ 0 w 185"/>
                  <a:gd name="T1" fmla="*/ 6 h 210"/>
                  <a:gd name="T2" fmla="*/ 66 w 185"/>
                  <a:gd name="T3" fmla="*/ 12 h 210"/>
                  <a:gd name="T4" fmla="*/ 122 w 185"/>
                  <a:gd name="T5" fmla="*/ 36 h 210"/>
                  <a:gd name="T6" fmla="*/ 158 w 185"/>
                  <a:gd name="T7" fmla="*/ 72 h 210"/>
                  <a:gd name="T8" fmla="*/ 164 w 185"/>
                  <a:gd name="T9" fmla="*/ 90 h 210"/>
                  <a:gd name="T10" fmla="*/ 170 w 185"/>
                  <a:gd name="T11" fmla="*/ 114 h 210"/>
                  <a:gd name="T12" fmla="*/ 164 w 185"/>
                  <a:gd name="T13" fmla="*/ 138 h 210"/>
                  <a:gd name="T14" fmla="*/ 152 w 185"/>
                  <a:gd name="T15" fmla="*/ 162 h 210"/>
                  <a:gd name="T16" fmla="*/ 122 w 185"/>
                  <a:gd name="T17" fmla="*/ 180 h 210"/>
                  <a:gd name="T18" fmla="*/ 90 w 185"/>
                  <a:gd name="T19" fmla="*/ 198 h 210"/>
                  <a:gd name="T20" fmla="*/ 99 w 185"/>
                  <a:gd name="T21" fmla="*/ 210 h 210"/>
                  <a:gd name="T22" fmla="*/ 134 w 185"/>
                  <a:gd name="T23" fmla="*/ 192 h 210"/>
                  <a:gd name="T24" fmla="*/ 164 w 185"/>
                  <a:gd name="T25" fmla="*/ 168 h 210"/>
                  <a:gd name="T26" fmla="*/ 182 w 185"/>
                  <a:gd name="T27" fmla="*/ 144 h 210"/>
                  <a:gd name="T28" fmla="*/ 188 w 185"/>
                  <a:gd name="T29" fmla="*/ 114 h 210"/>
                  <a:gd name="T30" fmla="*/ 182 w 185"/>
                  <a:gd name="T31" fmla="*/ 90 h 210"/>
                  <a:gd name="T32" fmla="*/ 176 w 185"/>
                  <a:gd name="T33" fmla="*/ 66 h 210"/>
                  <a:gd name="T34" fmla="*/ 158 w 185"/>
                  <a:gd name="T35" fmla="*/ 48 h 210"/>
                  <a:gd name="T36" fmla="*/ 134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6" name="Freeform 52">
                <a:extLst>
                  <a:ext uri="{FF2B5EF4-FFF2-40B4-BE49-F238E27FC236}">
                    <a16:creationId xmlns:a16="http://schemas.microsoft.com/office/drawing/2014/main" id="{5B7618B4-3E66-4A69-976B-BE78B7584E31}"/>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7" name="Oval 53">
                <a:extLst>
                  <a:ext uri="{FF2B5EF4-FFF2-40B4-BE49-F238E27FC236}">
                    <a16:creationId xmlns:a16="http://schemas.microsoft.com/office/drawing/2014/main" id="{BAC88A1F-78AF-4EE6-8696-EB6086383771}"/>
                  </a:ext>
                </a:extLst>
              </p:cNvPr>
              <p:cNvSpPr>
                <a:spLocks noChangeArrowheads="1"/>
              </p:cNvSpPr>
              <p:nvPr/>
            </p:nvSpPr>
            <p:spPr bwMode="hidden">
              <a:xfrm>
                <a:off x="3910" y="3948"/>
                <a:ext cx="84" cy="53"/>
              </a:xfrm>
              <a:prstGeom prst="ellipse">
                <a:avLst/>
              </a:prstGeom>
              <a:gradFill rotWithShape="0">
                <a:gsLst>
                  <a:gs pos="0">
                    <a:srgbClr val="9060F0"/>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grpSp>
            <p:nvGrpSpPr>
              <p:cNvPr id="48" name="Group 54">
                <a:extLst>
                  <a:ext uri="{FF2B5EF4-FFF2-40B4-BE49-F238E27FC236}">
                    <a16:creationId xmlns:a16="http://schemas.microsoft.com/office/drawing/2014/main" id="{D144A606-0320-46BF-B9B6-F76B61A15DAE}"/>
                  </a:ext>
                </a:extLst>
              </p:cNvPr>
              <p:cNvGrpSpPr>
                <a:grpSpLocks/>
              </p:cNvGrpSpPr>
              <p:nvPr/>
            </p:nvGrpSpPr>
            <p:grpSpPr bwMode="auto">
              <a:xfrm>
                <a:off x="4546" y="3608"/>
                <a:ext cx="518" cy="319"/>
                <a:chOff x="4546" y="3608"/>
                <a:chExt cx="518" cy="319"/>
              </a:xfrm>
            </p:grpSpPr>
            <p:sp>
              <p:nvSpPr>
                <p:cNvPr id="54" name="Oval 55">
                  <a:extLst>
                    <a:ext uri="{FF2B5EF4-FFF2-40B4-BE49-F238E27FC236}">
                      <a16:creationId xmlns:a16="http://schemas.microsoft.com/office/drawing/2014/main" id="{417E6909-75F0-43C6-A3DD-455A89C5BC2D}"/>
                    </a:ext>
                  </a:extLst>
                </p:cNvPr>
                <p:cNvSpPr>
                  <a:spLocks noChangeArrowheads="1"/>
                </p:cNvSpPr>
                <p:nvPr/>
              </p:nvSpPr>
              <p:spPr bwMode="hidden">
                <a:xfrm>
                  <a:off x="4546" y="3608"/>
                  <a:ext cx="518" cy="319"/>
                </a:xfrm>
                <a:prstGeom prst="ellipse">
                  <a:avLst/>
                </a:prstGeom>
                <a:gradFill rotWithShape="0">
                  <a:gsLst>
                    <a:gs pos="0">
                      <a:srgbClr val="9060F0"/>
                    </a:gs>
                    <a:gs pos="100000">
                      <a:schemeClr val="accent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55" name="Oval 56">
                  <a:extLst>
                    <a:ext uri="{FF2B5EF4-FFF2-40B4-BE49-F238E27FC236}">
                      <a16:creationId xmlns:a16="http://schemas.microsoft.com/office/drawing/2014/main" id="{4E6DAC7B-FA06-4424-9E0F-AD9DCD3D31B9}"/>
                    </a:ext>
                  </a:extLst>
                </p:cNvPr>
                <p:cNvSpPr>
                  <a:spLocks noChangeArrowheads="1"/>
                </p:cNvSpPr>
                <p:nvPr/>
              </p:nvSpPr>
              <p:spPr bwMode="hidden">
                <a:xfrm>
                  <a:off x="4578" y="3630"/>
                  <a:ext cx="446" cy="271"/>
                </a:xfrm>
                <a:prstGeom prst="ellipse">
                  <a:avLst/>
                </a:prstGeom>
                <a:gradFill rotWithShape="0">
                  <a:gsLst>
                    <a:gs pos="0">
                      <a:srgbClr val="9C6BFF"/>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56" name="Oval 57">
                  <a:extLst>
                    <a:ext uri="{FF2B5EF4-FFF2-40B4-BE49-F238E27FC236}">
                      <a16:creationId xmlns:a16="http://schemas.microsoft.com/office/drawing/2014/main" id="{8DA04A4C-BEF9-4074-A53B-A3B3326A4D6B}"/>
                    </a:ext>
                  </a:extLst>
                </p:cNvPr>
                <p:cNvSpPr>
                  <a:spLocks noChangeArrowheads="1"/>
                </p:cNvSpPr>
                <p:nvPr/>
              </p:nvSpPr>
              <p:spPr bwMode="hidden">
                <a:xfrm>
                  <a:off x="4610" y="3650"/>
                  <a:ext cx="386" cy="233"/>
                </a:xfrm>
                <a:prstGeom prst="ellipse">
                  <a:avLst/>
                </a:prstGeom>
                <a:gradFill rotWithShape="0">
                  <a:gsLst>
                    <a:gs pos="0">
                      <a:schemeClr val="accent1"/>
                    </a:gs>
                    <a:gs pos="100000">
                      <a:srgbClr val="9060F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57" name="Oval 58">
                  <a:extLst>
                    <a:ext uri="{FF2B5EF4-FFF2-40B4-BE49-F238E27FC236}">
                      <a16:creationId xmlns:a16="http://schemas.microsoft.com/office/drawing/2014/main" id="{29B8814B-E5A7-4F73-9D11-691DABA42B61}"/>
                    </a:ext>
                  </a:extLst>
                </p:cNvPr>
                <p:cNvSpPr>
                  <a:spLocks noChangeArrowheads="1"/>
                </p:cNvSpPr>
                <p:nvPr/>
              </p:nvSpPr>
              <p:spPr bwMode="hidden">
                <a:xfrm>
                  <a:off x="4654" y="3678"/>
                  <a:ext cx="298" cy="177"/>
                </a:xfrm>
                <a:prstGeom prst="ellipse">
                  <a:avLst/>
                </a:prstGeom>
                <a:gradFill rotWithShape="0">
                  <a:gsLst>
                    <a:gs pos="0">
                      <a:srgbClr val="9060F0"/>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58" name="Oval 59">
                  <a:extLst>
                    <a:ext uri="{FF2B5EF4-FFF2-40B4-BE49-F238E27FC236}">
                      <a16:creationId xmlns:a16="http://schemas.microsoft.com/office/drawing/2014/main" id="{D25E39CB-C1EC-4575-87BB-0820DDAEB4DB}"/>
                    </a:ext>
                  </a:extLst>
                </p:cNvPr>
                <p:cNvSpPr>
                  <a:spLocks noChangeArrowheads="1"/>
                </p:cNvSpPr>
                <p:nvPr/>
              </p:nvSpPr>
              <p:spPr bwMode="hidden">
                <a:xfrm>
                  <a:off x="4690" y="3698"/>
                  <a:ext cx="222" cy="139"/>
                </a:xfrm>
                <a:prstGeom prst="ellipse">
                  <a:avLst/>
                </a:prstGeom>
                <a:gradFill rotWithShape="0">
                  <a:gsLst>
                    <a:gs pos="0">
                      <a:schemeClr val="accent1"/>
                    </a:gs>
                    <a:gs pos="100000">
                      <a:srgbClr val="9060F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59" name="Oval 60">
                  <a:extLst>
                    <a:ext uri="{FF2B5EF4-FFF2-40B4-BE49-F238E27FC236}">
                      <a16:creationId xmlns:a16="http://schemas.microsoft.com/office/drawing/2014/main" id="{0550EDB7-CE48-4254-AEEC-AB564B2EB7A2}"/>
                    </a:ext>
                  </a:extLst>
                </p:cNvPr>
                <p:cNvSpPr>
                  <a:spLocks noChangeArrowheads="1"/>
                </p:cNvSpPr>
                <p:nvPr/>
              </p:nvSpPr>
              <p:spPr bwMode="hidden">
                <a:xfrm>
                  <a:off x="4738" y="3728"/>
                  <a:ext cx="126" cy="81"/>
                </a:xfrm>
                <a:prstGeom prst="ellipse">
                  <a:avLst/>
                </a:prstGeom>
                <a:gradFill rotWithShape="0">
                  <a:gsLst>
                    <a:gs pos="0">
                      <a:srgbClr val="9463F7"/>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grpSp>
          <p:grpSp>
            <p:nvGrpSpPr>
              <p:cNvPr id="49" name="Group 61">
                <a:extLst>
                  <a:ext uri="{FF2B5EF4-FFF2-40B4-BE49-F238E27FC236}">
                    <a16:creationId xmlns:a16="http://schemas.microsoft.com/office/drawing/2014/main" id="{E560C80F-60BB-49D5-AED6-6221694A9647}"/>
                  </a:ext>
                </a:extLst>
              </p:cNvPr>
              <p:cNvGrpSpPr>
                <a:grpSpLocks/>
              </p:cNvGrpSpPr>
              <p:nvPr/>
            </p:nvGrpSpPr>
            <p:grpSpPr bwMode="auto">
              <a:xfrm>
                <a:off x="5381" y="3085"/>
                <a:ext cx="227" cy="132"/>
                <a:chOff x="5381" y="3085"/>
                <a:chExt cx="227" cy="132"/>
              </a:xfrm>
            </p:grpSpPr>
            <p:sp>
              <p:nvSpPr>
                <p:cNvPr id="50" name="Oval 62">
                  <a:extLst>
                    <a:ext uri="{FF2B5EF4-FFF2-40B4-BE49-F238E27FC236}">
                      <a16:creationId xmlns:a16="http://schemas.microsoft.com/office/drawing/2014/main" id="{EAAA7B52-5D94-47F8-ADB3-825E3B2190A9}"/>
                    </a:ext>
                  </a:extLst>
                </p:cNvPr>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TT" altLang="en-US" sz="1800"/>
                </a:p>
              </p:txBody>
            </p:sp>
            <p:sp>
              <p:nvSpPr>
                <p:cNvPr id="51" name="Oval 63">
                  <a:extLst>
                    <a:ext uri="{FF2B5EF4-FFF2-40B4-BE49-F238E27FC236}">
                      <a16:creationId xmlns:a16="http://schemas.microsoft.com/office/drawing/2014/main" id="{2CEB7379-FEAC-4CCA-8A0F-60311B69D89F}"/>
                    </a:ext>
                  </a:extLst>
                </p:cNvPr>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TT" altLang="en-US" sz="1800"/>
                </a:p>
              </p:txBody>
            </p:sp>
            <p:sp>
              <p:nvSpPr>
                <p:cNvPr id="52" name="Oval 64">
                  <a:extLst>
                    <a:ext uri="{FF2B5EF4-FFF2-40B4-BE49-F238E27FC236}">
                      <a16:creationId xmlns:a16="http://schemas.microsoft.com/office/drawing/2014/main" id="{1786A0E6-7121-49B4-8B5D-2383A34F0FAB}"/>
                    </a:ext>
                  </a:extLst>
                </p:cNvPr>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TT" altLang="en-US" sz="1800"/>
                </a:p>
              </p:txBody>
            </p:sp>
            <p:sp>
              <p:nvSpPr>
                <p:cNvPr id="53" name="Oval 65">
                  <a:extLst>
                    <a:ext uri="{FF2B5EF4-FFF2-40B4-BE49-F238E27FC236}">
                      <a16:creationId xmlns:a16="http://schemas.microsoft.com/office/drawing/2014/main" id="{F15D138C-A542-4462-B5A6-F76809D6874D}"/>
                    </a:ext>
                  </a:extLst>
                </p:cNvPr>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TT" altLang="en-US" sz="1800"/>
                </a:p>
              </p:txBody>
            </p:sp>
          </p:grpSp>
        </p:grpSp>
      </p:grpSp>
      <p:sp>
        <p:nvSpPr>
          <p:cNvPr id="135234" name="Rectangle 66"/>
          <p:cNvSpPr>
            <a:spLocks noGrp="1" noChangeArrowheads="1"/>
          </p:cNvSpPr>
          <p:nvPr>
            <p:ph type="ctrTitle" sz="quarter"/>
          </p:nvPr>
        </p:nvSpPr>
        <p:spPr>
          <a:xfrm>
            <a:off x="914400" y="1692276"/>
            <a:ext cx="10363200" cy="1736725"/>
          </a:xfrm>
        </p:spPr>
        <p:txBody>
          <a:bodyPr anchor="b"/>
          <a:lstStyle>
            <a:lvl1pPr>
              <a:defRPr sz="5400"/>
            </a:lvl1pPr>
          </a:lstStyle>
          <a:p>
            <a:pPr lvl="0"/>
            <a:r>
              <a:rPr lang="en-US" noProof="0"/>
              <a:t>Click to edit Master title style</a:t>
            </a:r>
          </a:p>
        </p:txBody>
      </p:sp>
      <p:sp>
        <p:nvSpPr>
          <p:cNvPr id="135235" name="Rectangle 67"/>
          <p:cNvSpPr>
            <a:spLocks noGrp="1" noChangeArrowheads="1"/>
          </p:cNvSpPr>
          <p:nvPr>
            <p:ph type="subTitle" sz="quarter" idx="1"/>
          </p:nvPr>
        </p:nvSpPr>
        <p:spPr>
          <a:xfrm>
            <a:off x="1828800" y="3886200"/>
            <a:ext cx="8534400" cy="1752600"/>
          </a:xfrm>
        </p:spPr>
        <p:txBody>
          <a:bodyPr/>
          <a:lstStyle>
            <a:lvl1pPr marL="0" indent="0" algn="ctr">
              <a:buFont typeface="Wingdings" pitchFamily="2" charset="2"/>
              <a:buNone/>
              <a:defRPr/>
            </a:lvl1pPr>
          </a:lstStyle>
          <a:p>
            <a:pPr lvl="0"/>
            <a:r>
              <a:rPr lang="en-US" noProof="0"/>
              <a:t>Click to edit Master subtitle style</a:t>
            </a:r>
          </a:p>
        </p:txBody>
      </p:sp>
      <p:sp>
        <p:nvSpPr>
          <p:cNvPr id="68" name="Rectangle 68">
            <a:extLst>
              <a:ext uri="{FF2B5EF4-FFF2-40B4-BE49-F238E27FC236}">
                <a16:creationId xmlns:a16="http://schemas.microsoft.com/office/drawing/2014/main" id="{A2C4A534-589D-4243-B6A2-B573E75A55F8}"/>
              </a:ext>
            </a:extLst>
          </p:cNvPr>
          <p:cNvSpPr>
            <a:spLocks noGrp="1" noChangeArrowheads="1"/>
          </p:cNvSpPr>
          <p:nvPr>
            <p:ph type="dt" sz="quarter" idx="10"/>
          </p:nvPr>
        </p:nvSpPr>
        <p:spPr/>
        <p:txBody>
          <a:bodyPr/>
          <a:lstStyle>
            <a:lvl1pPr>
              <a:defRPr/>
            </a:lvl1pPr>
          </a:lstStyle>
          <a:p>
            <a:endParaRPr lang="en-US" altLang="en-US"/>
          </a:p>
        </p:txBody>
      </p:sp>
      <p:sp>
        <p:nvSpPr>
          <p:cNvPr id="69" name="Rectangle 69">
            <a:extLst>
              <a:ext uri="{FF2B5EF4-FFF2-40B4-BE49-F238E27FC236}">
                <a16:creationId xmlns:a16="http://schemas.microsoft.com/office/drawing/2014/main" id="{73C38A61-F342-467F-9029-7D1728E89F13}"/>
              </a:ext>
            </a:extLst>
          </p:cNvPr>
          <p:cNvSpPr>
            <a:spLocks noGrp="1" noChangeArrowheads="1"/>
          </p:cNvSpPr>
          <p:nvPr>
            <p:ph type="ftr" sz="quarter" idx="11"/>
          </p:nvPr>
        </p:nvSpPr>
        <p:spPr/>
        <p:txBody>
          <a:bodyPr/>
          <a:lstStyle>
            <a:lvl1pPr>
              <a:defRPr/>
            </a:lvl1pPr>
          </a:lstStyle>
          <a:p>
            <a:endParaRPr lang="en-US" altLang="en-US"/>
          </a:p>
        </p:txBody>
      </p:sp>
      <p:sp>
        <p:nvSpPr>
          <p:cNvPr id="70" name="Rectangle 70">
            <a:extLst>
              <a:ext uri="{FF2B5EF4-FFF2-40B4-BE49-F238E27FC236}">
                <a16:creationId xmlns:a16="http://schemas.microsoft.com/office/drawing/2014/main" id="{405A9BE5-4340-4F83-B89E-94C419A13319}"/>
              </a:ext>
            </a:extLst>
          </p:cNvPr>
          <p:cNvSpPr>
            <a:spLocks noGrp="1" noChangeArrowheads="1"/>
          </p:cNvSpPr>
          <p:nvPr>
            <p:ph type="sldNum" sz="quarter" idx="12"/>
          </p:nvPr>
        </p:nvSpPr>
        <p:spPr/>
        <p:txBody>
          <a:bodyPr/>
          <a:lstStyle>
            <a:lvl1pPr>
              <a:defRPr/>
            </a:lvl1pPr>
          </a:lstStyle>
          <a:p>
            <a:fld id="{9BA4CECB-B617-453F-8180-457EA791BC7B}" type="slidenum">
              <a:rPr lang="en-US" altLang="en-US"/>
              <a:pPr/>
              <a:t>‹#›</a:t>
            </a:fld>
            <a:endParaRPr lang="en-US" altLang="en-US"/>
          </a:p>
        </p:txBody>
      </p:sp>
    </p:spTree>
    <p:extLst>
      <p:ext uri="{BB962C8B-B14F-4D97-AF65-F5344CB8AC3E}">
        <p14:creationId xmlns:p14="http://schemas.microsoft.com/office/powerpoint/2010/main" val="3323455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T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Rectangle 67">
            <a:extLst>
              <a:ext uri="{FF2B5EF4-FFF2-40B4-BE49-F238E27FC236}">
                <a16:creationId xmlns:a16="http://schemas.microsoft.com/office/drawing/2014/main" id="{9C2A964A-3335-4A60-BC36-4BAC1109893E}"/>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68">
            <a:extLst>
              <a:ext uri="{FF2B5EF4-FFF2-40B4-BE49-F238E27FC236}">
                <a16:creationId xmlns:a16="http://schemas.microsoft.com/office/drawing/2014/main" id="{AF8932A2-BA06-4EE3-85E6-24176B9745EA}"/>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9">
            <a:extLst>
              <a:ext uri="{FF2B5EF4-FFF2-40B4-BE49-F238E27FC236}">
                <a16:creationId xmlns:a16="http://schemas.microsoft.com/office/drawing/2014/main" id="{62821A3F-3611-4AF0-A091-6B135E88094F}"/>
              </a:ext>
            </a:extLst>
          </p:cNvPr>
          <p:cNvSpPr>
            <a:spLocks noGrp="1" noChangeArrowheads="1"/>
          </p:cNvSpPr>
          <p:nvPr>
            <p:ph type="sldNum" sz="quarter" idx="12"/>
          </p:nvPr>
        </p:nvSpPr>
        <p:spPr>
          <a:ln/>
        </p:spPr>
        <p:txBody>
          <a:bodyPr/>
          <a:lstStyle>
            <a:lvl1pPr>
              <a:defRPr/>
            </a:lvl1pPr>
          </a:lstStyle>
          <a:p>
            <a:fld id="{B89C9C99-10BC-48BF-8405-C566BE8B3448}" type="slidenum">
              <a:rPr lang="en-US" altLang="en-US"/>
              <a:pPr/>
              <a:t>‹#›</a:t>
            </a:fld>
            <a:endParaRPr lang="en-US" altLang="en-US"/>
          </a:p>
        </p:txBody>
      </p:sp>
    </p:spTree>
    <p:extLst>
      <p:ext uri="{BB962C8B-B14F-4D97-AF65-F5344CB8AC3E}">
        <p14:creationId xmlns:p14="http://schemas.microsoft.com/office/powerpoint/2010/main" val="253847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endParaRPr lang="en-TT"/>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Rectangle 67">
            <a:extLst>
              <a:ext uri="{FF2B5EF4-FFF2-40B4-BE49-F238E27FC236}">
                <a16:creationId xmlns:a16="http://schemas.microsoft.com/office/drawing/2014/main" id="{B55E0C30-A4AC-4A12-8026-50EE7DEEA407}"/>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68">
            <a:extLst>
              <a:ext uri="{FF2B5EF4-FFF2-40B4-BE49-F238E27FC236}">
                <a16:creationId xmlns:a16="http://schemas.microsoft.com/office/drawing/2014/main" id="{B46E8228-C0F6-4318-833D-1383D1F0C46A}"/>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9">
            <a:extLst>
              <a:ext uri="{FF2B5EF4-FFF2-40B4-BE49-F238E27FC236}">
                <a16:creationId xmlns:a16="http://schemas.microsoft.com/office/drawing/2014/main" id="{E63D9FD3-0356-4785-9044-CDE9E7BBD786}"/>
              </a:ext>
            </a:extLst>
          </p:cNvPr>
          <p:cNvSpPr>
            <a:spLocks noGrp="1" noChangeArrowheads="1"/>
          </p:cNvSpPr>
          <p:nvPr>
            <p:ph type="sldNum" sz="quarter" idx="12"/>
          </p:nvPr>
        </p:nvSpPr>
        <p:spPr>
          <a:ln/>
        </p:spPr>
        <p:txBody>
          <a:bodyPr/>
          <a:lstStyle>
            <a:lvl1pPr>
              <a:defRPr/>
            </a:lvl1pPr>
          </a:lstStyle>
          <a:p>
            <a:fld id="{50859648-73BD-4187-AEA3-A1B87A5C72F2}" type="slidenum">
              <a:rPr lang="en-US" altLang="en-US"/>
              <a:pPr/>
              <a:t>‹#›</a:t>
            </a:fld>
            <a:endParaRPr lang="en-US" altLang="en-US"/>
          </a:p>
        </p:txBody>
      </p:sp>
    </p:spTree>
    <p:extLst>
      <p:ext uri="{BB962C8B-B14F-4D97-AF65-F5344CB8AC3E}">
        <p14:creationId xmlns:p14="http://schemas.microsoft.com/office/powerpoint/2010/main" val="1457765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T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Rectangle 67">
            <a:extLst>
              <a:ext uri="{FF2B5EF4-FFF2-40B4-BE49-F238E27FC236}">
                <a16:creationId xmlns:a16="http://schemas.microsoft.com/office/drawing/2014/main" id="{8DE877B9-AD0D-4DD2-A0FB-9F442A3101F3}"/>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68">
            <a:extLst>
              <a:ext uri="{FF2B5EF4-FFF2-40B4-BE49-F238E27FC236}">
                <a16:creationId xmlns:a16="http://schemas.microsoft.com/office/drawing/2014/main" id="{D68E8441-0026-42C9-A016-57F0353BEA6B}"/>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9">
            <a:extLst>
              <a:ext uri="{FF2B5EF4-FFF2-40B4-BE49-F238E27FC236}">
                <a16:creationId xmlns:a16="http://schemas.microsoft.com/office/drawing/2014/main" id="{9DA77B8B-F039-49CC-B492-FA8419DC6DE0}"/>
              </a:ext>
            </a:extLst>
          </p:cNvPr>
          <p:cNvSpPr>
            <a:spLocks noGrp="1" noChangeArrowheads="1"/>
          </p:cNvSpPr>
          <p:nvPr>
            <p:ph type="sldNum" sz="quarter" idx="12"/>
          </p:nvPr>
        </p:nvSpPr>
        <p:spPr>
          <a:ln/>
        </p:spPr>
        <p:txBody>
          <a:bodyPr/>
          <a:lstStyle>
            <a:lvl1pPr>
              <a:defRPr/>
            </a:lvl1pPr>
          </a:lstStyle>
          <a:p>
            <a:fld id="{B7168999-9A6B-4033-8819-24077B7192B1}" type="slidenum">
              <a:rPr lang="en-US" altLang="en-US"/>
              <a:pPr/>
              <a:t>‹#›</a:t>
            </a:fld>
            <a:endParaRPr lang="en-US" altLang="en-US"/>
          </a:p>
        </p:txBody>
      </p:sp>
    </p:spTree>
    <p:extLst>
      <p:ext uri="{BB962C8B-B14F-4D97-AF65-F5344CB8AC3E}">
        <p14:creationId xmlns:p14="http://schemas.microsoft.com/office/powerpoint/2010/main" val="2415704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TT"/>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7">
            <a:extLst>
              <a:ext uri="{FF2B5EF4-FFF2-40B4-BE49-F238E27FC236}">
                <a16:creationId xmlns:a16="http://schemas.microsoft.com/office/drawing/2014/main" id="{A71835F9-FA06-4163-8EF6-AD909E716E37}"/>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68">
            <a:extLst>
              <a:ext uri="{FF2B5EF4-FFF2-40B4-BE49-F238E27FC236}">
                <a16:creationId xmlns:a16="http://schemas.microsoft.com/office/drawing/2014/main" id="{412AD3E3-99A5-4FF0-9AFD-4789FEED42C4}"/>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9">
            <a:extLst>
              <a:ext uri="{FF2B5EF4-FFF2-40B4-BE49-F238E27FC236}">
                <a16:creationId xmlns:a16="http://schemas.microsoft.com/office/drawing/2014/main" id="{FD655D18-1C79-4000-A6BD-D2430B97D958}"/>
              </a:ext>
            </a:extLst>
          </p:cNvPr>
          <p:cNvSpPr>
            <a:spLocks noGrp="1" noChangeArrowheads="1"/>
          </p:cNvSpPr>
          <p:nvPr>
            <p:ph type="sldNum" sz="quarter" idx="12"/>
          </p:nvPr>
        </p:nvSpPr>
        <p:spPr>
          <a:ln/>
        </p:spPr>
        <p:txBody>
          <a:bodyPr/>
          <a:lstStyle>
            <a:lvl1pPr>
              <a:defRPr/>
            </a:lvl1pPr>
          </a:lstStyle>
          <a:p>
            <a:fld id="{73029898-DEAB-4207-8ED1-AAFA6A8565ED}" type="slidenum">
              <a:rPr lang="en-US" altLang="en-US"/>
              <a:pPr/>
              <a:t>‹#›</a:t>
            </a:fld>
            <a:endParaRPr lang="en-US" altLang="en-US"/>
          </a:p>
        </p:txBody>
      </p:sp>
    </p:spTree>
    <p:extLst>
      <p:ext uri="{BB962C8B-B14F-4D97-AF65-F5344CB8AC3E}">
        <p14:creationId xmlns:p14="http://schemas.microsoft.com/office/powerpoint/2010/main" val="2462317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TT"/>
          </a:p>
        </p:txBody>
      </p:sp>
      <p:sp>
        <p:nvSpPr>
          <p:cNvPr id="3" name="Content Placeholder 2"/>
          <p:cNvSpPr>
            <a:spLocks noGrp="1"/>
          </p:cNvSpPr>
          <p:nvPr>
            <p:ph sz="half" idx="1"/>
          </p:nvPr>
        </p:nvSpPr>
        <p:spPr>
          <a:xfrm>
            <a:off x="609600" y="1676401"/>
            <a:ext cx="53848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Content Placeholder 3"/>
          <p:cNvSpPr>
            <a:spLocks noGrp="1"/>
          </p:cNvSpPr>
          <p:nvPr>
            <p:ph sz="half" idx="2"/>
          </p:nvPr>
        </p:nvSpPr>
        <p:spPr>
          <a:xfrm>
            <a:off x="6197600" y="1676401"/>
            <a:ext cx="53848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5" name="Rectangle 67">
            <a:extLst>
              <a:ext uri="{FF2B5EF4-FFF2-40B4-BE49-F238E27FC236}">
                <a16:creationId xmlns:a16="http://schemas.microsoft.com/office/drawing/2014/main" id="{C79C310A-2551-4F46-8EA0-FE97DC51F26D}"/>
              </a:ext>
            </a:extLst>
          </p:cNvPr>
          <p:cNvSpPr>
            <a:spLocks noGrp="1" noChangeArrowheads="1"/>
          </p:cNvSpPr>
          <p:nvPr>
            <p:ph type="dt" sz="half" idx="10"/>
          </p:nvPr>
        </p:nvSpPr>
        <p:spPr>
          <a:ln/>
        </p:spPr>
        <p:txBody>
          <a:bodyPr/>
          <a:lstStyle>
            <a:lvl1pPr>
              <a:defRPr/>
            </a:lvl1pPr>
          </a:lstStyle>
          <a:p>
            <a:endParaRPr lang="en-US" altLang="en-US"/>
          </a:p>
        </p:txBody>
      </p:sp>
      <p:sp>
        <p:nvSpPr>
          <p:cNvPr id="6" name="Rectangle 68">
            <a:extLst>
              <a:ext uri="{FF2B5EF4-FFF2-40B4-BE49-F238E27FC236}">
                <a16:creationId xmlns:a16="http://schemas.microsoft.com/office/drawing/2014/main" id="{E94FBFA7-FD38-432D-8099-701B720826BE}"/>
              </a:ext>
            </a:extLst>
          </p:cNvPr>
          <p:cNvSpPr>
            <a:spLocks noGrp="1" noChangeArrowheads="1"/>
          </p:cNvSpPr>
          <p:nvPr>
            <p:ph type="ftr" sz="quarter" idx="11"/>
          </p:nvPr>
        </p:nvSpPr>
        <p:spPr>
          <a:ln/>
        </p:spPr>
        <p:txBody>
          <a:bodyPr/>
          <a:lstStyle>
            <a:lvl1pPr>
              <a:defRPr/>
            </a:lvl1pPr>
          </a:lstStyle>
          <a:p>
            <a:endParaRPr lang="en-US" altLang="en-US"/>
          </a:p>
        </p:txBody>
      </p:sp>
      <p:sp>
        <p:nvSpPr>
          <p:cNvPr id="7" name="Rectangle 69">
            <a:extLst>
              <a:ext uri="{FF2B5EF4-FFF2-40B4-BE49-F238E27FC236}">
                <a16:creationId xmlns:a16="http://schemas.microsoft.com/office/drawing/2014/main" id="{556E9B36-6C53-4744-A8CE-AF2ED64809A2}"/>
              </a:ext>
            </a:extLst>
          </p:cNvPr>
          <p:cNvSpPr>
            <a:spLocks noGrp="1" noChangeArrowheads="1"/>
          </p:cNvSpPr>
          <p:nvPr>
            <p:ph type="sldNum" sz="quarter" idx="12"/>
          </p:nvPr>
        </p:nvSpPr>
        <p:spPr>
          <a:ln/>
        </p:spPr>
        <p:txBody>
          <a:bodyPr/>
          <a:lstStyle>
            <a:lvl1pPr>
              <a:defRPr/>
            </a:lvl1pPr>
          </a:lstStyle>
          <a:p>
            <a:fld id="{06CDC3A5-6F49-4877-A9A0-F20848538108}" type="slidenum">
              <a:rPr lang="en-US" altLang="en-US"/>
              <a:pPr/>
              <a:t>‹#›</a:t>
            </a:fld>
            <a:endParaRPr lang="en-US" altLang="en-US"/>
          </a:p>
        </p:txBody>
      </p:sp>
    </p:spTree>
    <p:extLst>
      <p:ext uri="{BB962C8B-B14F-4D97-AF65-F5344CB8AC3E}">
        <p14:creationId xmlns:p14="http://schemas.microsoft.com/office/powerpoint/2010/main" val="591129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TT"/>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7" name="Rectangle 67">
            <a:extLst>
              <a:ext uri="{FF2B5EF4-FFF2-40B4-BE49-F238E27FC236}">
                <a16:creationId xmlns:a16="http://schemas.microsoft.com/office/drawing/2014/main" id="{A129F7CE-11DB-4423-A6E4-67A5AD01DAA3}"/>
              </a:ext>
            </a:extLst>
          </p:cNvPr>
          <p:cNvSpPr>
            <a:spLocks noGrp="1" noChangeArrowheads="1"/>
          </p:cNvSpPr>
          <p:nvPr>
            <p:ph type="dt" sz="half" idx="10"/>
          </p:nvPr>
        </p:nvSpPr>
        <p:spPr>
          <a:ln/>
        </p:spPr>
        <p:txBody>
          <a:bodyPr/>
          <a:lstStyle>
            <a:lvl1pPr>
              <a:defRPr/>
            </a:lvl1pPr>
          </a:lstStyle>
          <a:p>
            <a:endParaRPr lang="en-US" altLang="en-US"/>
          </a:p>
        </p:txBody>
      </p:sp>
      <p:sp>
        <p:nvSpPr>
          <p:cNvPr id="8" name="Rectangle 68">
            <a:extLst>
              <a:ext uri="{FF2B5EF4-FFF2-40B4-BE49-F238E27FC236}">
                <a16:creationId xmlns:a16="http://schemas.microsoft.com/office/drawing/2014/main" id="{D75AC19E-16BA-42E2-A7A0-E2C4F9372656}"/>
              </a:ext>
            </a:extLst>
          </p:cNvPr>
          <p:cNvSpPr>
            <a:spLocks noGrp="1" noChangeArrowheads="1"/>
          </p:cNvSpPr>
          <p:nvPr>
            <p:ph type="ftr" sz="quarter" idx="11"/>
          </p:nvPr>
        </p:nvSpPr>
        <p:spPr>
          <a:ln/>
        </p:spPr>
        <p:txBody>
          <a:bodyPr/>
          <a:lstStyle>
            <a:lvl1pPr>
              <a:defRPr/>
            </a:lvl1pPr>
          </a:lstStyle>
          <a:p>
            <a:endParaRPr lang="en-US" altLang="en-US"/>
          </a:p>
        </p:txBody>
      </p:sp>
      <p:sp>
        <p:nvSpPr>
          <p:cNvPr id="9" name="Rectangle 69">
            <a:extLst>
              <a:ext uri="{FF2B5EF4-FFF2-40B4-BE49-F238E27FC236}">
                <a16:creationId xmlns:a16="http://schemas.microsoft.com/office/drawing/2014/main" id="{0C5FC492-8557-4233-B212-82DEF72E7DBF}"/>
              </a:ext>
            </a:extLst>
          </p:cNvPr>
          <p:cNvSpPr>
            <a:spLocks noGrp="1" noChangeArrowheads="1"/>
          </p:cNvSpPr>
          <p:nvPr>
            <p:ph type="sldNum" sz="quarter" idx="12"/>
          </p:nvPr>
        </p:nvSpPr>
        <p:spPr>
          <a:ln/>
        </p:spPr>
        <p:txBody>
          <a:bodyPr/>
          <a:lstStyle>
            <a:lvl1pPr>
              <a:defRPr/>
            </a:lvl1pPr>
          </a:lstStyle>
          <a:p>
            <a:fld id="{CDA45BF7-93F5-4A75-8E8F-F7AC6F7F5FE3}" type="slidenum">
              <a:rPr lang="en-US" altLang="en-US"/>
              <a:pPr/>
              <a:t>‹#›</a:t>
            </a:fld>
            <a:endParaRPr lang="en-US" altLang="en-US"/>
          </a:p>
        </p:txBody>
      </p:sp>
    </p:spTree>
    <p:extLst>
      <p:ext uri="{BB962C8B-B14F-4D97-AF65-F5344CB8AC3E}">
        <p14:creationId xmlns:p14="http://schemas.microsoft.com/office/powerpoint/2010/main" val="3584421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TT"/>
          </a:p>
        </p:txBody>
      </p:sp>
      <p:sp>
        <p:nvSpPr>
          <p:cNvPr id="3" name="Rectangle 67">
            <a:extLst>
              <a:ext uri="{FF2B5EF4-FFF2-40B4-BE49-F238E27FC236}">
                <a16:creationId xmlns:a16="http://schemas.microsoft.com/office/drawing/2014/main" id="{58CB8A2F-350C-4CE4-A25F-73AB7E705D09}"/>
              </a:ext>
            </a:extLst>
          </p:cNvPr>
          <p:cNvSpPr>
            <a:spLocks noGrp="1" noChangeArrowheads="1"/>
          </p:cNvSpPr>
          <p:nvPr>
            <p:ph type="dt" sz="half" idx="10"/>
          </p:nvPr>
        </p:nvSpPr>
        <p:spPr>
          <a:ln/>
        </p:spPr>
        <p:txBody>
          <a:bodyPr/>
          <a:lstStyle>
            <a:lvl1pPr>
              <a:defRPr/>
            </a:lvl1pPr>
          </a:lstStyle>
          <a:p>
            <a:endParaRPr lang="en-US" altLang="en-US"/>
          </a:p>
        </p:txBody>
      </p:sp>
      <p:sp>
        <p:nvSpPr>
          <p:cNvPr id="4" name="Rectangle 68">
            <a:extLst>
              <a:ext uri="{FF2B5EF4-FFF2-40B4-BE49-F238E27FC236}">
                <a16:creationId xmlns:a16="http://schemas.microsoft.com/office/drawing/2014/main" id="{3A75D7D3-DE59-4583-B13E-0B5EEB740249}"/>
              </a:ext>
            </a:extLst>
          </p:cNvPr>
          <p:cNvSpPr>
            <a:spLocks noGrp="1" noChangeArrowheads="1"/>
          </p:cNvSpPr>
          <p:nvPr>
            <p:ph type="ftr" sz="quarter" idx="11"/>
          </p:nvPr>
        </p:nvSpPr>
        <p:spPr>
          <a:ln/>
        </p:spPr>
        <p:txBody>
          <a:bodyPr/>
          <a:lstStyle>
            <a:lvl1pPr>
              <a:defRPr/>
            </a:lvl1pPr>
          </a:lstStyle>
          <a:p>
            <a:endParaRPr lang="en-US" altLang="en-US"/>
          </a:p>
        </p:txBody>
      </p:sp>
      <p:sp>
        <p:nvSpPr>
          <p:cNvPr id="5" name="Rectangle 69">
            <a:extLst>
              <a:ext uri="{FF2B5EF4-FFF2-40B4-BE49-F238E27FC236}">
                <a16:creationId xmlns:a16="http://schemas.microsoft.com/office/drawing/2014/main" id="{B2314150-5614-41D0-9853-BCD1F711B11E}"/>
              </a:ext>
            </a:extLst>
          </p:cNvPr>
          <p:cNvSpPr>
            <a:spLocks noGrp="1" noChangeArrowheads="1"/>
          </p:cNvSpPr>
          <p:nvPr>
            <p:ph type="sldNum" sz="quarter" idx="12"/>
          </p:nvPr>
        </p:nvSpPr>
        <p:spPr>
          <a:ln/>
        </p:spPr>
        <p:txBody>
          <a:bodyPr/>
          <a:lstStyle>
            <a:lvl1pPr>
              <a:defRPr/>
            </a:lvl1pPr>
          </a:lstStyle>
          <a:p>
            <a:fld id="{5E83584E-1DFE-4340-8068-36CFE020FFD7}" type="slidenum">
              <a:rPr lang="en-US" altLang="en-US"/>
              <a:pPr/>
              <a:t>‹#›</a:t>
            </a:fld>
            <a:endParaRPr lang="en-US" altLang="en-US"/>
          </a:p>
        </p:txBody>
      </p:sp>
    </p:spTree>
    <p:extLst>
      <p:ext uri="{BB962C8B-B14F-4D97-AF65-F5344CB8AC3E}">
        <p14:creationId xmlns:p14="http://schemas.microsoft.com/office/powerpoint/2010/main" val="2630963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a:extLst>
              <a:ext uri="{FF2B5EF4-FFF2-40B4-BE49-F238E27FC236}">
                <a16:creationId xmlns:a16="http://schemas.microsoft.com/office/drawing/2014/main" id="{B2A65343-C424-4AD9-AD25-49DAE54CE8BA}"/>
              </a:ext>
            </a:extLst>
          </p:cNvPr>
          <p:cNvSpPr>
            <a:spLocks noGrp="1" noChangeArrowheads="1"/>
          </p:cNvSpPr>
          <p:nvPr>
            <p:ph type="dt" sz="half" idx="10"/>
          </p:nvPr>
        </p:nvSpPr>
        <p:spPr>
          <a:ln/>
        </p:spPr>
        <p:txBody>
          <a:bodyPr/>
          <a:lstStyle>
            <a:lvl1pPr>
              <a:defRPr/>
            </a:lvl1pPr>
          </a:lstStyle>
          <a:p>
            <a:endParaRPr lang="en-US" altLang="en-US"/>
          </a:p>
        </p:txBody>
      </p:sp>
      <p:sp>
        <p:nvSpPr>
          <p:cNvPr id="3" name="Rectangle 68">
            <a:extLst>
              <a:ext uri="{FF2B5EF4-FFF2-40B4-BE49-F238E27FC236}">
                <a16:creationId xmlns:a16="http://schemas.microsoft.com/office/drawing/2014/main" id="{67EDB28C-5C6D-4311-8100-BB33C1E60305}"/>
              </a:ext>
            </a:extLst>
          </p:cNvPr>
          <p:cNvSpPr>
            <a:spLocks noGrp="1" noChangeArrowheads="1"/>
          </p:cNvSpPr>
          <p:nvPr>
            <p:ph type="ftr" sz="quarter" idx="11"/>
          </p:nvPr>
        </p:nvSpPr>
        <p:spPr>
          <a:ln/>
        </p:spPr>
        <p:txBody>
          <a:bodyPr/>
          <a:lstStyle>
            <a:lvl1pPr>
              <a:defRPr/>
            </a:lvl1pPr>
          </a:lstStyle>
          <a:p>
            <a:endParaRPr lang="en-US" altLang="en-US"/>
          </a:p>
        </p:txBody>
      </p:sp>
      <p:sp>
        <p:nvSpPr>
          <p:cNvPr id="4" name="Rectangle 69">
            <a:extLst>
              <a:ext uri="{FF2B5EF4-FFF2-40B4-BE49-F238E27FC236}">
                <a16:creationId xmlns:a16="http://schemas.microsoft.com/office/drawing/2014/main" id="{31CE8519-389F-4849-9C2B-C2E01B7FF88A}"/>
              </a:ext>
            </a:extLst>
          </p:cNvPr>
          <p:cNvSpPr>
            <a:spLocks noGrp="1" noChangeArrowheads="1"/>
          </p:cNvSpPr>
          <p:nvPr>
            <p:ph type="sldNum" sz="quarter" idx="12"/>
          </p:nvPr>
        </p:nvSpPr>
        <p:spPr>
          <a:ln/>
        </p:spPr>
        <p:txBody>
          <a:bodyPr/>
          <a:lstStyle>
            <a:lvl1pPr>
              <a:defRPr/>
            </a:lvl1pPr>
          </a:lstStyle>
          <a:p>
            <a:fld id="{745ED5E7-C159-4008-A30B-F2C46D55F5D5}" type="slidenum">
              <a:rPr lang="en-US" altLang="en-US"/>
              <a:pPr/>
              <a:t>‹#›</a:t>
            </a:fld>
            <a:endParaRPr lang="en-US" altLang="en-US"/>
          </a:p>
        </p:txBody>
      </p:sp>
    </p:spTree>
    <p:extLst>
      <p:ext uri="{BB962C8B-B14F-4D97-AF65-F5344CB8AC3E}">
        <p14:creationId xmlns:p14="http://schemas.microsoft.com/office/powerpoint/2010/main" val="1524536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TT"/>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7">
            <a:extLst>
              <a:ext uri="{FF2B5EF4-FFF2-40B4-BE49-F238E27FC236}">
                <a16:creationId xmlns:a16="http://schemas.microsoft.com/office/drawing/2014/main" id="{1CEE11B3-66FB-45B4-8231-3C73BFEC002E}"/>
              </a:ext>
            </a:extLst>
          </p:cNvPr>
          <p:cNvSpPr>
            <a:spLocks noGrp="1" noChangeArrowheads="1"/>
          </p:cNvSpPr>
          <p:nvPr>
            <p:ph type="dt" sz="half" idx="10"/>
          </p:nvPr>
        </p:nvSpPr>
        <p:spPr>
          <a:ln/>
        </p:spPr>
        <p:txBody>
          <a:bodyPr/>
          <a:lstStyle>
            <a:lvl1pPr>
              <a:defRPr/>
            </a:lvl1pPr>
          </a:lstStyle>
          <a:p>
            <a:endParaRPr lang="en-US" altLang="en-US"/>
          </a:p>
        </p:txBody>
      </p:sp>
      <p:sp>
        <p:nvSpPr>
          <p:cNvPr id="6" name="Rectangle 68">
            <a:extLst>
              <a:ext uri="{FF2B5EF4-FFF2-40B4-BE49-F238E27FC236}">
                <a16:creationId xmlns:a16="http://schemas.microsoft.com/office/drawing/2014/main" id="{5443C8C6-8349-465E-9041-7D4F8924ADEE}"/>
              </a:ext>
            </a:extLst>
          </p:cNvPr>
          <p:cNvSpPr>
            <a:spLocks noGrp="1" noChangeArrowheads="1"/>
          </p:cNvSpPr>
          <p:nvPr>
            <p:ph type="ftr" sz="quarter" idx="11"/>
          </p:nvPr>
        </p:nvSpPr>
        <p:spPr>
          <a:ln/>
        </p:spPr>
        <p:txBody>
          <a:bodyPr/>
          <a:lstStyle>
            <a:lvl1pPr>
              <a:defRPr/>
            </a:lvl1pPr>
          </a:lstStyle>
          <a:p>
            <a:endParaRPr lang="en-US" altLang="en-US"/>
          </a:p>
        </p:txBody>
      </p:sp>
      <p:sp>
        <p:nvSpPr>
          <p:cNvPr id="7" name="Rectangle 69">
            <a:extLst>
              <a:ext uri="{FF2B5EF4-FFF2-40B4-BE49-F238E27FC236}">
                <a16:creationId xmlns:a16="http://schemas.microsoft.com/office/drawing/2014/main" id="{2DC20BFB-82FE-4A67-9990-8045866A8879}"/>
              </a:ext>
            </a:extLst>
          </p:cNvPr>
          <p:cNvSpPr>
            <a:spLocks noGrp="1" noChangeArrowheads="1"/>
          </p:cNvSpPr>
          <p:nvPr>
            <p:ph type="sldNum" sz="quarter" idx="12"/>
          </p:nvPr>
        </p:nvSpPr>
        <p:spPr>
          <a:ln/>
        </p:spPr>
        <p:txBody>
          <a:bodyPr/>
          <a:lstStyle>
            <a:lvl1pPr>
              <a:defRPr/>
            </a:lvl1pPr>
          </a:lstStyle>
          <a:p>
            <a:fld id="{524C46D9-5217-43C8-8FBD-305C1DC4F9E4}" type="slidenum">
              <a:rPr lang="en-US" altLang="en-US"/>
              <a:pPr/>
              <a:t>‹#›</a:t>
            </a:fld>
            <a:endParaRPr lang="en-US" altLang="en-US"/>
          </a:p>
        </p:txBody>
      </p:sp>
    </p:spTree>
    <p:extLst>
      <p:ext uri="{BB962C8B-B14F-4D97-AF65-F5344CB8AC3E}">
        <p14:creationId xmlns:p14="http://schemas.microsoft.com/office/powerpoint/2010/main" val="2781067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TT"/>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TT"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7">
            <a:extLst>
              <a:ext uri="{FF2B5EF4-FFF2-40B4-BE49-F238E27FC236}">
                <a16:creationId xmlns:a16="http://schemas.microsoft.com/office/drawing/2014/main" id="{5D245E95-90B8-4ECA-876F-BE2BD5CEE691}"/>
              </a:ext>
            </a:extLst>
          </p:cNvPr>
          <p:cNvSpPr>
            <a:spLocks noGrp="1" noChangeArrowheads="1"/>
          </p:cNvSpPr>
          <p:nvPr>
            <p:ph type="dt" sz="half" idx="10"/>
          </p:nvPr>
        </p:nvSpPr>
        <p:spPr>
          <a:ln/>
        </p:spPr>
        <p:txBody>
          <a:bodyPr/>
          <a:lstStyle>
            <a:lvl1pPr>
              <a:defRPr/>
            </a:lvl1pPr>
          </a:lstStyle>
          <a:p>
            <a:endParaRPr lang="en-US" altLang="en-US"/>
          </a:p>
        </p:txBody>
      </p:sp>
      <p:sp>
        <p:nvSpPr>
          <p:cNvPr id="6" name="Rectangle 68">
            <a:extLst>
              <a:ext uri="{FF2B5EF4-FFF2-40B4-BE49-F238E27FC236}">
                <a16:creationId xmlns:a16="http://schemas.microsoft.com/office/drawing/2014/main" id="{9C30F807-BC94-4703-84EE-DE45D4FBB8E7}"/>
              </a:ext>
            </a:extLst>
          </p:cNvPr>
          <p:cNvSpPr>
            <a:spLocks noGrp="1" noChangeArrowheads="1"/>
          </p:cNvSpPr>
          <p:nvPr>
            <p:ph type="ftr" sz="quarter" idx="11"/>
          </p:nvPr>
        </p:nvSpPr>
        <p:spPr>
          <a:ln/>
        </p:spPr>
        <p:txBody>
          <a:bodyPr/>
          <a:lstStyle>
            <a:lvl1pPr>
              <a:defRPr/>
            </a:lvl1pPr>
          </a:lstStyle>
          <a:p>
            <a:endParaRPr lang="en-US" altLang="en-US"/>
          </a:p>
        </p:txBody>
      </p:sp>
      <p:sp>
        <p:nvSpPr>
          <p:cNvPr id="7" name="Rectangle 69">
            <a:extLst>
              <a:ext uri="{FF2B5EF4-FFF2-40B4-BE49-F238E27FC236}">
                <a16:creationId xmlns:a16="http://schemas.microsoft.com/office/drawing/2014/main" id="{4B5EA279-B504-4497-95C0-EA7299E9435D}"/>
              </a:ext>
            </a:extLst>
          </p:cNvPr>
          <p:cNvSpPr>
            <a:spLocks noGrp="1" noChangeArrowheads="1"/>
          </p:cNvSpPr>
          <p:nvPr>
            <p:ph type="sldNum" sz="quarter" idx="12"/>
          </p:nvPr>
        </p:nvSpPr>
        <p:spPr>
          <a:ln/>
        </p:spPr>
        <p:txBody>
          <a:bodyPr/>
          <a:lstStyle>
            <a:lvl1pPr>
              <a:defRPr/>
            </a:lvl1pPr>
          </a:lstStyle>
          <a:p>
            <a:fld id="{BB7B5319-612C-4EFB-8424-12B09CCAE646}" type="slidenum">
              <a:rPr lang="en-US" altLang="en-US"/>
              <a:pPr/>
              <a:t>‹#›</a:t>
            </a:fld>
            <a:endParaRPr lang="en-US" altLang="en-US"/>
          </a:p>
        </p:txBody>
      </p:sp>
    </p:spTree>
    <p:extLst>
      <p:ext uri="{BB962C8B-B14F-4D97-AF65-F5344CB8AC3E}">
        <p14:creationId xmlns:p14="http://schemas.microsoft.com/office/powerpoint/2010/main" val="651634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4A94EA4A-7BF9-43C4-965A-73E3A744118E}"/>
              </a:ext>
            </a:extLst>
          </p:cNvPr>
          <p:cNvGrpSpPr>
            <a:grpSpLocks/>
          </p:cNvGrpSpPr>
          <p:nvPr/>
        </p:nvGrpSpPr>
        <p:grpSpPr bwMode="auto">
          <a:xfrm>
            <a:off x="4234" y="4267200"/>
            <a:ext cx="12187767" cy="2590800"/>
            <a:chOff x="2" y="2688"/>
            <a:chExt cx="5758" cy="1632"/>
          </a:xfrm>
        </p:grpSpPr>
        <p:sp>
          <p:nvSpPr>
            <p:cNvPr id="1032" name="Freeform 3">
              <a:extLst>
                <a:ext uri="{FF2B5EF4-FFF2-40B4-BE49-F238E27FC236}">
                  <a16:creationId xmlns:a16="http://schemas.microsoft.com/office/drawing/2014/main" id="{2D33BE21-5856-4D66-97F1-31A45B91A55C}"/>
                </a:ext>
              </a:extLst>
            </p:cNvPr>
            <p:cNvSpPr>
              <a:spLocks/>
            </p:cNvSpPr>
            <p:nvPr/>
          </p:nvSpPr>
          <p:spPr bwMode="hidden">
            <a:xfrm>
              <a:off x="2" y="2688"/>
              <a:ext cx="5758" cy="1632"/>
            </a:xfrm>
            <a:custGeom>
              <a:avLst/>
              <a:gdLst>
                <a:gd name="T0" fmla="*/ 5794 w 5740"/>
                <a:gd name="T1" fmla="*/ 233 h 4316"/>
                <a:gd name="T2" fmla="*/ 0 w 5740"/>
                <a:gd name="T3" fmla="*/ 233 h 4316"/>
                <a:gd name="T4" fmla="*/ 0 w 5740"/>
                <a:gd name="T5" fmla="*/ 0 h 4316"/>
                <a:gd name="T6" fmla="*/ 5794 w 5740"/>
                <a:gd name="T7" fmla="*/ 0 h 4316"/>
                <a:gd name="T8" fmla="*/ 5794 w 5740"/>
                <a:gd name="T9" fmla="*/ 233 h 4316"/>
                <a:gd name="T10" fmla="*/ 5794 w 5740"/>
                <a:gd name="T11" fmla="*/ 233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grpSp>
          <p:nvGrpSpPr>
            <p:cNvPr id="1033" name="Group 4">
              <a:extLst>
                <a:ext uri="{FF2B5EF4-FFF2-40B4-BE49-F238E27FC236}">
                  <a16:creationId xmlns:a16="http://schemas.microsoft.com/office/drawing/2014/main" id="{E1686AC5-F47F-4530-8A68-E2B8D04AF333}"/>
                </a:ext>
              </a:extLst>
            </p:cNvPr>
            <p:cNvGrpSpPr>
              <a:grpSpLocks/>
            </p:cNvGrpSpPr>
            <p:nvPr/>
          </p:nvGrpSpPr>
          <p:grpSpPr bwMode="auto">
            <a:xfrm>
              <a:off x="1776" y="3024"/>
              <a:ext cx="3929" cy="1290"/>
              <a:chOff x="1776" y="3024"/>
              <a:chExt cx="3929" cy="1290"/>
            </a:xfrm>
          </p:grpSpPr>
          <p:grpSp>
            <p:nvGrpSpPr>
              <p:cNvPr id="1034" name="Group 5">
                <a:extLst>
                  <a:ext uri="{FF2B5EF4-FFF2-40B4-BE49-F238E27FC236}">
                    <a16:creationId xmlns:a16="http://schemas.microsoft.com/office/drawing/2014/main" id="{B77B92FE-EC4E-42F2-AD35-D9C6FE9981A5}"/>
                  </a:ext>
                </a:extLst>
              </p:cNvPr>
              <p:cNvGrpSpPr>
                <a:grpSpLocks/>
              </p:cNvGrpSpPr>
              <p:nvPr userDrawn="1"/>
            </p:nvGrpSpPr>
            <p:grpSpPr bwMode="auto">
              <a:xfrm>
                <a:off x="2268" y="3934"/>
                <a:ext cx="638" cy="377"/>
                <a:chOff x="2268" y="3934"/>
                <a:chExt cx="638" cy="377"/>
              </a:xfrm>
            </p:grpSpPr>
            <p:sp>
              <p:nvSpPr>
                <p:cNvPr id="134150" name="Oval 6">
                  <a:extLst>
                    <a:ext uri="{FF2B5EF4-FFF2-40B4-BE49-F238E27FC236}">
                      <a16:creationId xmlns:a16="http://schemas.microsoft.com/office/drawing/2014/main" id="{02566641-D7B0-4895-9DCF-7748A9EDA9B8}"/>
                    </a:ext>
                  </a:extLst>
                </p:cNvPr>
                <p:cNvSpPr>
                  <a:spLocks noChangeArrowheads="1"/>
                </p:cNvSpPr>
                <p:nvPr/>
              </p:nvSpPr>
              <p:spPr bwMode="hidden">
                <a:xfrm>
                  <a:off x="2268" y="3934"/>
                  <a:ext cx="638" cy="377"/>
                </a:xfrm>
                <a:prstGeom prst="ellipse">
                  <a:avLst/>
                </a:prstGeom>
                <a:gradFill rotWithShape="0">
                  <a:gsLst>
                    <a:gs pos="0">
                      <a:srgbClr val="865AE0"/>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151" name="Oval 7">
                  <a:extLst>
                    <a:ext uri="{FF2B5EF4-FFF2-40B4-BE49-F238E27FC236}">
                      <a16:creationId xmlns:a16="http://schemas.microsoft.com/office/drawing/2014/main" id="{52B0C5C7-A5E7-4F15-8BF1-D640604CC4EA}"/>
                    </a:ext>
                  </a:extLst>
                </p:cNvPr>
                <p:cNvSpPr>
                  <a:spLocks noChangeArrowheads="1"/>
                </p:cNvSpPr>
                <p:nvPr/>
              </p:nvSpPr>
              <p:spPr bwMode="hidden">
                <a:xfrm>
                  <a:off x="2314" y="3958"/>
                  <a:ext cx="543" cy="332"/>
                </a:xfrm>
                <a:prstGeom prst="ellipse">
                  <a:avLst/>
                </a:prstGeom>
                <a:gradFill rotWithShape="0">
                  <a:gsLst>
                    <a:gs pos="0">
                      <a:schemeClr val="accent1"/>
                    </a:gs>
                    <a:gs pos="100000">
                      <a:srgbClr val="865AE0"/>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152" name="Oval 8">
                  <a:extLst>
                    <a:ext uri="{FF2B5EF4-FFF2-40B4-BE49-F238E27FC236}">
                      <a16:creationId xmlns:a16="http://schemas.microsoft.com/office/drawing/2014/main" id="{FFD57726-4378-47AC-B947-88C97AD7F878}"/>
                    </a:ext>
                  </a:extLst>
                </p:cNvPr>
                <p:cNvSpPr>
                  <a:spLocks noChangeArrowheads="1"/>
                </p:cNvSpPr>
                <p:nvPr/>
              </p:nvSpPr>
              <p:spPr bwMode="hidden">
                <a:xfrm>
                  <a:off x="2341" y="3979"/>
                  <a:ext cx="501" cy="299"/>
                </a:xfrm>
                <a:prstGeom prst="ellipse">
                  <a:avLst/>
                </a:prstGeom>
                <a:gradFill rotWithShape="0">
                  <a:gsLst>
                    <a:gs pos="0">
                      <a:srgbClr val="8B5DE8"/>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153" name="Oval 9">
                  <a:extLst>
                    <a:ext uri="{FF2B5EF4-FFF2-40B4-BE49-F238E27FC236}">
                      <a16:creationId xmlns:a16="http://schemas.microsoft.com/office/drawing/2014/main" id="{23EC4104-C112-4FCC-9237-6875A8991C86}"/>
                    </a:ext>
                  </a:extLst>
                </p:cNvPr>
                <p:cNvSpPr>
                  <a:spLocks noChangeArrowheads="1"/>
                </p:cNvSpPr>
                <p:nvPr/>
              </p:nvSpPr>
              <p:spPr bwMode="hidden">
                <a:xfrm>
                  <a:off x="2368" y="3997"/>
                  <a:ext cx="444" cy="258"/>
                </a:xfrm>
                <a:prstGeom prst="ellipse">
                  <a:avLst/>
                </a:prstGeom>
                <a:gradFill rotWithShape="0">
                  <a:gsLst>
                    <a:gs pos="0">
                      <a:srgbClr val="865AE0"/>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154" name="Oval 10">
                  <a:extLst>
                    <a:ext uri="{FF2B5EF4-FFF2-40B4-BE49-F238E27FC236}">
                      <a16:creationId xmlns:a16="http://schemas.microsoft.com/office/drawing/2014/main" id="{68BA9F6B-CF23-48F2-ADCE-AFECF0DD117F}"/>
                    </a:ext>
                  </a:extLst>
                </p:cNvPr>
                <p:cNvSpPr>
                  <a:spLocks noChangeArrowheads="1"/>
                </p:cNvSpPr>
                <p:nvPr/>
              </p:nvSpPr>
              <p:spPr bwMode="hidden">
                <a:xfrm>
                  <a:off x="2385" y="4005"/>
                  <a:ext cx="413" cy="240"/>
                </a:xfrm>
                <a:prstGeom prst="ellipse">
                  <a:avLst/>
                </a:prstGeom>
                <a:gradFill rotWithShape="0">
                  <a:gsLst>
                    <a:gs pos="0">
                      <a:srgbClr val="9060F0"/>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155" name="Oval 11">
                  <a:extLst>
                    <a:ext uri="{FF2B5EF4-FFF2-40B4-BE49-F238E27FC236}">
                      <a16:creationId xmlns:a16="http://schemas.microsoft.com/office/drawing/2014/main" id="{F206EF7D-6025-46EB-BD5D-AA169040CE68}"/>
                    </a:ext>
                  </a:extLst>
                </p:cNvPr>
                <p:cNvSpPr>
                  <a:spLocks noChangeArrowheads="1"/>
                </p:cNvSpPr>
                <p:nvPr/>
              </p:nvSpPr>
              <p:spPr bwMode="hidden">
                <a:xfrm>
                  <a:off x="2437" y="4026"/>
                  <a:ext cx="306" cy="192"/>
                </a:xfrm>
                <a:prstGeom prst="ellipse">
                  <a:avLst/>
                </a:prstGeom>
                <a:gradFill rotWithShape="0">
                  <a:gsLst>
                    <a:gs pos="0">
                      <a:srgbClr val="865AE0"/>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156" name="Oval 12">
                  <a:extLst>
                    <a:ext uri="{FF2B5EF4-FFF2-40B4-BE49-F238E27FC236}">
                      <a16:creationId xmlns:a16="http://schemas.microsoft.com/office/drawing/2014/main" id="{5336A5F2-C2AE-422A-84C6-08E36170DB51}"/>
                    </a:ext>
                  </a:extLst>
                </p:cNvPr>
                <p:cNvSpPr>
                  <a:spLocks noChangeArrowheads="1"/>
                </p:cNvSpPr>
                <p:nvPr/>
              </p:nvSpPr>
              <p:spPr bwMode="hidden">
                <a:xfrm>
                  <a:off x="2476" y="4056"/>
                  <a:ext cx="227" cy="135"/>
                </a:xfrm>
                <a:prstGeom prst="ellipse">
                  <a:avLst/>
                </a:prstGeom>
                <a:gradFill rotWithShape="0">
                  <a:gsLst>
                    <a:gs pos="0">
                      <a:schemeClr val="accent1"/>
                    </a:gs>
                    <a:gs pos="100000">
                      <a:srgbClr val="8B5DE8"/>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157" name="Oval 13">
                  <a:extLst>
                    <a:ext uri="{FF2B5EF4-FFF2-40B4-BE49-F238E27FC236}">
                      <a16:creationId xmlns:a16="http://schemas.microsoft.com/office/drawing/2014/main" id="{F52AE99C-672B-4A94-B5DD-41982E9CED95}"/>
                    </a:ext>
                  </a:extLst>
                </p:cNvPr>
                <p:cNvSpPr>
                  <a:spLocks noChangeArrowheads="1"/>
                </p:cNvSpPr>
                <p:nvPr/>
              </p:nvSpPr>
              <p:spPr bwMode="hidden">
                <a:xfrm>
                  <a:off x="2542" y="4097"/>
                  <a:ext cx="90" cy="60"/>
                </a:xfrm>
                <a:prstGeom prst="ellipse">
                  <a:avLst/>
                </a:prstGeom>
                <a:gradFill rotWithShape="0">
                  <a:gsLst>
                    <a:gs pos="0">
                      <a:schemeClr val="accent1"/>
                    </a:gs>
                    <a:gs pos="100000">
                      <a:srgbClr val="8B5DE8"/>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grpSp>
          <p:sp>
            <p:nvSpPr>
              <p:cNvPr id="134158" name="Oval 14">
                <a:extLst>
                  <a:ext uri="{FF2B5EF4-FFF2-40B4-BE49-F238E27FC236}">
                    <a16:creationId xmlns:a16="http://schemas.microsoft.com/office/drawing/2014/main" id="{4AD96E5C-752E-4548-A69D-9F6BAAA3B1C0}"/>
                  </a:ext>
                </a:extLst>
              </p:cNvPr>
              <p:cNvSpPr>
                <a:spLocks noChangeArrowheads="1"/>
              </p:cNvSpPr>
              <p:nvPr/>
            </p:nvSpPr>
            <p:spPr bwMode="hidden">
              <a:xfrm>
                <a:off x="3686" y="3810"/>
                <a:ext cx="532" cy="327"/>
              </a:xfrm>
              <a:prstGeom prst="ellipse">
                <a:avLst/>
              </a:prstGeom>
              <a:gradFill rotWithShape="0">
                <a:gsLst>
                  <a:gs pos="0">
                    <a:schemeClr val="accent1"/>
                  </a:gs>
                  <a:gs pos="100000">
                    <a:srgbClr val="8B5DE8"/>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159" name="Oval 15">
                <a:extLst>
                  <a:ext uri="{FF2B5EF4-FFF2-40B4-BE49-F238E27FC236}">
                    <a16:creationId xmlns:a16="http://schemas.microsoft.com/office/drawing/2014/main" id="{00A405E5-29B2-48D4-9905-CA912ECF4E93}"/>
                  </a:ext>
                </a:extLst>
              </p:cNvPr>
              <p:cNvSpPr>
                <a:spLocks noChangeArrowheads="1"/>
              </p:cNvSpPr>
              <p:nvPr/>
            </p:nvSpPr>
            <p:spPr bwMode="hidden">
              <a:xfrm>
                <a:off x="3726" y="3840"/>
                <a:ext cx="452" cy="275"/>
              </a:xfrm>
              <a:prstGeom prst="ellipse">
                <a:avLst/>
              </a:prstGeom>
              <a:gradFill rotWithShape="0">
                <a:gsLst>
                  <a:gs pos="0">
                    <a:srgbClr val="8B5DE8"/>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160" name="Oval 16">
                <a:extLst>
                  <a:ext uri="{FF2B5EF4-FFF2-40B4-BE49-F238E27FC236}">
                    <a16:creationId xmlns:a16="http://schemas.microsoft.com/office/drawing/2014/main" id="{3EAAEB9F-A059-43CC-9644-1CF65D47A225}"/>
                  </a:ext>
                </a:extLst>
              </p:cNvPr>
              <p:cNvSpPr>
                <a:spLocks noChangeArrowheads="1"/>
              </p:cNvSpPr>
              <p:nvPr/>
            </p:nvSpPr>
            <p:spPr bwMode="hidden">
              <a:xfrm>
                <a:off x="3782" y="3872"/>
                <a:ext cx="344" cy="207"/>
              </a:xfrm>
              <a:prstGeom prst="ellipse">
                <a:avLst/>
              </a:prstGeom>
              <a:gradFill rotWithShape="0">
                <a:gsLst>
                  <a:gs pos="0">
                    <a:schemeClr val="accent1"/>
                  </a:gs>
                  <a:gs pos="100000">
                    <a:srgbClr val="9060F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161" name="Oval 17">
                <a:extLst>
                  <a:ext uri="{FF2B5EF4-FFF2-40B4-BE49-F238E27FC236}">
                    <a16:creationId xmlns:a16="http://schemas.microsoft.com/office/drawing/2014/main" id="{58081A4D-0030-47B1-85BE-99186745C410}"/>
                  </a:ext>
                </a:extLst>
              </p:cNvPr>
              <p:cNvSpPr>
                <a:spLocks noChangeArrowheads="1"/>
              </p:cNvSpPr>
              <p:nvPr/>
            </p:nvSpPr>
            <p:spPr bwMode="hidden">
              <a:xfrm>
                <a:off x="3822" y="3896"/>
                <a:ext cx="262" cy="159"/>
              </a:xfrm>
              <a:prstGeom prst="ellipse">
                <a:avLst/>
              </a:prstGeom>
              <a:gradFill rotWithShape="0">
                <a:gsLst>
                  <a:gs pos="0">
                    <a:srgbClr val="9463F7"/>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162" name="Oval 18">
                <a:extLst>
                  <a:ext uri="{FF2B5EF4-FFF2-40B4-BE49-F238E27FC236}">
                    <a16:creationId xmlns:a16="http://schemas.microsoft.com/office/drawing/2014/main" id="{A3950557-875F-4C24-A58A-04B5C211C92B}"/>
                  </a:ext>
                </a:extLst>
              </p:cNvPr>
              <p:cNvSpPr>
                <a:spLocks noChangeArrowheads="1"/>
              </p:cNvSpPr>
              <p:nvPr/>
            </p:nvSpPr>
            <p:spPr bwMode="hidden">
              <a:xfrm>
                <a:off x="3856" y="3922"/>
                <a:ext cx="192" cy="107"/>
              </a:xfrm>
              <a:prstGeom prst="ellipse">
                <a:avLst/>
              </a:prstGeom>
              <a:gradFill rotWithShape="0">
                <a:gsLst>
                  <a:gs pos="0">
                    <a:schemeClr val="accent1"/>
                  </a:gs>
                  <a:gs pos="100000">
                    <a:srgbClr val="9060F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163" name="Freeform 19">
                <a:extLst>
                  <a:ext uri="{FF2B5EF4-FFF2-40B4-BE49-F238E27FC236}">
                    <a16:creationId xmlns:a16="http://schemas.microsoft.com/office/drawing/2014/main" id="{6A573243-0CB0-4A4F-897E-7DD1FF484299}"/>
                  </a:ext>
                </a:extLst>
              </p:cNvPr>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64" name="Freeform 20">
                <a:extLst>
                  <a:ext uri="{FF2B5EF4-FFF2-40B4-BE49-F238E27FC236}">
                    <a16:creationId xmlns:a16="http://schemas.microsoft.com/office/drawing/2014/main" id="{E71340D4-C6BD-4EF9-8D40-325ADE7A18F1}"/>
                  </a:ext>
                </a:extLst>
              </p:cNvPr>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65" name="Freeform 21">
                <a:extLst>
                  <a:ext uri="{FF2B5EF4-FFF2-40B4-BE49-F238E27FC236}">
                    <a16:creationId xmlns:a16="http://schemas.microsoft.com/office/drawing/2014/main" id="{A78CD986-6692-45CE-AE14-B03E12C3E962}"/>
                  </a:ext>
                </a:extLst>
              </p:cNvPr>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66" name="Freeform 22">
                <a:extLst>
                  <a:ext uri="{FF2B5EF4-FFF2-40B4-BE49-F238E27FC236}">
                    <a16:creationId xmlns:a16="http://schemas.microsoft.com/office/drawing/2014/main" id="{718D6EEC-C424-4695-8648-59D3F1FC6DE9}"/>
                  </a:ext>
                </a:extLst>
              </p:cNvPr>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67" name="Freeform 23">
                <a:extLst>
                  <a:ext uri="{FF2B5EF4-FFF2-40B4-BE49-F238E27FC236}">
                    <a16:creationId xmlns:a16="http://schemas.microsoft.com/office/drawing/2014/main" id="{9D05F442-9117-4342-9ECA-28ACA36DADBA}"/>
                  </a:ext>
                </a:extLst>
              </p:cNvPr>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68" name="Freeform 24">
                <a:extLst>
                  <a:ext uri="{FF2B5EF4-FFF2-40B4-BE49-F238E27FC236}">
                    <a16:creationId xmlns:a16="http://schemas.microsoft.com/office/drawing/2014/main" id="{0ED254B2-9F3A-4ACE-A209-1E18F1152548}"/>
                  </a:ext>
                </a:extLst>
              </p:cNvPr>
              <p:cNvSpPr>
                <a:spLocks/>
              </p:cNvSpPr>
              <p:nvPr/>
            </p:nvSpPr>
            <p:spPr bwMode="hidden">
              <a:xfrm>
                <a:off x="4175" y="4050"/>
                <a:ext cx="180" cy="132"/>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69" name="Freeform 25">
                <a:extLst>
                  <a:ext uri="{FF2B5EF4-FFF2-40B4-BE49-F238E27FC236}">
                    <a16:creationId xmlns:a16="http://schemas.microsoft.com/office/drawing/2014/main" id="{30860DD4-908C-4124-9715-FA0DEDF495C3}"/>
                  </a:ext>
                </a:extLst>
              </p:cNvPr>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70" name="Freeform 26">
                <a:extLst>
                  <a:ext uri="{FF2B5EF4-FFF2-40B4-BE49-F238E27FC236}">
                    <a16:creationId xmlns:a16="http://schemas.microsoft.com/office/drawing/2014/main" id="{376360F3-253A-4CAC-A14F-D3E81D385EEF}"/>
                  </a:ext>
                </a:extLst>
              </p:cNvPr>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71" name="Freeform 27">
                <a:extLst>
                  <a:ext uri="{FF2B5EF4-FFF2-40B4-BE49-F238E27FC236}">
                    <a16:creationId xmlns:a16="http://schemas.microsoft.com/office/drawing/2014/main" id="{C921F78D-BEE6-4297-A0A0-D67F7F0219DD}"/>
                  </a:ext>
                </a:extLst>
              </p:cNvPr>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72" name="Freeform 28">
                <a:extLst>
                  <a:ext uri="{FF2B5EF4-FFF2-40B4-BE49-F238E27FC236}">
                    <a16:creationId xmlns:a16="http://schemas.microsoft.com/office/drawing/2014/main" id="{6F548EB0-AE55-4955-AF58-1079B456719B}"/>
                  </a:ext>
                </a:extLst>
              </p:cNvPr>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050" name="Freeform 29">
                <a:extLst>
                  <a:ext uri="{FF2B5EF4-FFF2-40B4-BE49-F238E27FC236}">
                    <a16:creationId xmlns:a16="http://schemas.microsoft.com/office/drawing/2014/main" id="{A1B0BDE8-68C0-48F4-8657-8EBB6144A12F}"/>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51" name="Freeform 30">
                <a:extLst>
                  <a:ext uri="{FF2B5EF4-FFF2-40B4-BE49-F238E27FC236}">
                    <a16:creationId xmlns:a16="http://schemas.microsoft.com/office/drawing/2014/main" id="{FF863FD4-C450-4CDF-BD7F-D074C1890276}"/>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34175" name="Freeform 31">
                <a:extLst>
                  <a:ext uri="{FF2B5EF4-FFF2-40B4-BE49-F238E27FC236}">
                    <a16:creationId xmlns:a16="http://schemas.microsoft.com/office/drawing/2014/main" id="{9ED5A3B4-78C7-4C54-B8CD-23DDABADD03D}"/>
                  </a:ext>
                </a:extLst>
              </p:cNvPr>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76" name="Freeform 32">
                <a:extLst>
                  <a:ext uri="{FF2B5EF4-FFF2-40B4-BE49-F238E27FC236}">
                    <a16:creationId xmlns:a16="http://schemas.microsoft.com/office/drawing/2014/main" id="{1FC80812-EAF0-4705-AA70-1527A8D011DE}"/>
                  </a:ext>
                </a:extLst>
              </p:cNvPr>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77" name="Freeform 33">
                <a:extLst>
                  <a:ext uri="{FF2B5EF4-FFF2-40B4-BE49-F238E27FC236}">
                    <a16:creationId xmlns:a16="http://schemas.microsoft.com/office/drawing/2014/main" id="{B9C9F920-4FE7-4C31-846D-7BE71860ACC8}"/>
                  </a:ext>
                </a:extLst>
              </p:cNvPr>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055" name="Freeform 34">
                <a:extLst>
                  <a:ext uri="{FF2B5EF4-FFF2-40B4-BE49-F238E27FC236}">
                    <a16:creationId xmlns:a16="http://schemas.microsoft.com/office/drawing/2014/main" id="{8F97943E-A5C0-480A-AFCB-1FFCA137DC5D}"/>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34179" name="Freeform 35">
                <a:extLst>
                  <a:ext uri="{FF2B5EF4-FFF2-40B4-BE49-F238E27FC236}">
                    <a16:creationId xmlns:a16="http://schemas.microsoft.com/office/drawing/2014/main" id="{07666F35-FB6E-4D26-B3E2-E4512A1F4169}"/>
                  </a:ext>
                </a:extLst>
              </p:cNvPr>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80" name="Freeform 36">
                <a:extLst>
                  <a:ext uri="{FF2B5EF4-FFF2-40B4-BE49-F238E27FC236}">
                    <a16:creationId xmlns:a16="http://schemas.microsoft.com/office/drawing/2014/main" id="{F4D88C79-AD57-4C8C-9B49-E218AC36F044}"/>
                  </a:ext>
                </a:extLst>
              </p:cNvPr>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81" name="Freeform 37">
                <a:extLst>
                  <a:ext uri="{FF2B5EF4-FFF2-40B4-BE49-F238E27FC236}">
                    <a16:creationId xmlns:a16="http://schemas.microsoft.com/office/drawing/2014/main" id="{B80EC6CA-24FF-4E1C-B127-C891A21BB779}"/>
                  </a:ext>
                </a:extLst>
              </p:cNvPr>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82" name="Freeform 38">
                <a:extLst>
                  <a:ext uri="{FF2B5EF4-FFF2-40B4-BE49-F238E27FC236}">
                    <a16:creationId xmlns:a16="http://schemas.microsoft.com/office/drawing/2014/main" id="{5610E25C-445F-4068-9EFC-03D6A2D38397}"/>
                  </a:ext>
                </a:extLst>
              </p:cNvPr>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83" name="Freeform 39">
                <a:extLst>
                  <a:ext uri="{FF2B5EF4-FFF2-40B4-BE49-F238E27FC236}">
                    <a16:creationId xmlns:a16="http://schemas.microsoft.com/office/drawing/2014/main" id="{7A810B03-E64A-4C61-B0A7-176A37D23CC9}"/>
                  </a:ext>
                </a:extLst>
              </p:cNvPr>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84" name="Freeform 40">
                <a:extLst>
                  <a:ext uri="{FF2B5EF4-FFF2-40B4-BE49-F238E27FC236}">
                    <a16:creationId xmlns:a16="http://schemas.microsoft.com/office/drawing/2014/main" id="{CDE9C447-EDFC-4280-93CF-FD6CE5868B8F}"/>
                  </a:ext>
                </a:extLst>
              </p:cNvPr>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85" name="Freeform 41">
                <a:extLst>
                  <a:ext uri="{FF2B5EF4-FFF2-40B4-BE49-F238E27FC236}">
                    <a16:creationId xmlns:a16="http://schemas.microsoft.com/office/drawing/2014/main" id="{61E482CB-3CD2-4042-AAFC-86EDDBCF1B4F}"/>
                  </a:ext>
                </a:extLst>
              </p:cNvPr>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86" name="Freeform 42">
                <a:extLst>
                  <a:ext uri="{FF2B5EF4-FFF2-40B4-BE49-F238E27FC236}">
                    <a16:creationId xmlns:a16="http://schemas.microsoft.com/office/drawing/2014/main" id="{85CA394D-7145-4C11-8C64-B181DAFF94A0}"/>
                  </a:ext>
                </a:extLst>
              </p:cNvPr>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87" name="Freeform 43">
                <a:extLst>
                  <a:ext uri="{FF2B5EF4-FFF2-40B4-BE49-F238E27FC236}">
                    <a16:creationId xmlns:a16="http://schemas.microsoft.com/office/drawing/2014/main" id="{C02FDDDC-5B4B-4B73-9D70-44D89390F5AC}"/>
                  </a:ext>
                </a:extLst>
              </p:cNvPr>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88" name="Freeform 44">
                <a:extLst>
                  <a:ext uri="{FF2B5EF4-FFF2-40B4-BE49-F238E27FC236}">
                    <a16:creationId xmlns:a16="http://schemas.microsoft.com/office/drawing/2014/main" id="{EF962EB6-3FB3-4470-BB96-9843C36D7FE7}"/>
                  </a:ext>
                </a:extLst>
              </p:cNvPr>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89" name="Freeform 45">
                <a:extLst>
                  <a:ext uri="{FF2B5EF4-FFF2-40B4-BE49-F238E27FC236}">
                    <a16:creationId xmlns:a16="http://schemas.microsoft.com/office/drawing/2014/main" id="{E4B352C4-CF59-4B52-8DDB-C3E87C075963}"/>
                  </a:ext>
                </a:extLst>
              </p:cNvPr>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067" name="Freeform 46">
                <a:extLst>
                  <a:ext uri="{FF2B5EF4-FFF2-40B4-BE49-F238E27FC236}">
                    <a16:creationId xmlns:a16="http://schemas.microsoft.com/office/drawing/2014/main" id="{E6A22D64-F0E6-4895-A98C-802A11006C52}"/>
                  </a:ext>
                </a:extLst>
              </p:cNvPr>
              <p:cNvSpPr>
                <a:spLocks/>
              </p:cNvSpPr>
              <p:nvPr/>
            </p:nvSpPr>
            <p:spPr bwMode="hidden">
              <a:xfrm>
                <a:off x="5280" y="3186"/>
                <a:ext cx="383" cy="96"/>
              </a:xfrm>
              <a:custGeom>
                <a:avLst/>
                <a:gdLst>
                  <a:gd name="T0" fmla="*/ 212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2 w 382"/>
                  <a:gd name="T19" fmla="*/ 96 h 96"/>
                  <a:gd name="T20" fmla="*/ 266 w 382"/>
                  <a:gd name="T21" fmla="*/ 90 h 96"/>
                  <a:gd name="T22" fmla="*/ 314 w 382"/>
                  <a:gd name="T23" fmla="*/ 84 h 96"/>
                  <a:gd name="T24" fmla="*/ 355 w 382"/>
                  <a:gd name="T25" fmla="*/ 66 h 96"/>
                  <a:gd name="T26" fmla="*/ 385 w 382"/>
                  <a:gd name="T27" fmla="*/ 42 h 96"/>
                  <a:gd name="T28" fmla="*/ 379 w 382"/>
                  <a:gd name="T29" fmla="*/ 42 h 96"/>
                  <a:gd name="T30" fmla="*/ 349 w 382"/>
                  <a:gd name="T31" fmla="*/ 66 h 96"/>
                  <a:gd name="T32" fmla="*/ 308 w 382"/>
                  <a:gd name="T33" fmla="*/ 78 h 96"/>
                  <a:gd name="T34" fmla="*/ 266 w 382"/>
                  <a:gd name="T35" fmla="*/ 90 h 96"/>
                  <a:gd name="T36" fmla="*/ 212 w 382"/>
                  <a:gd name="T37" fmla="*/ 96 h 96"/>
                  <a:gd name="T38" fmla="*/ 212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68" name="Freeform 47">
                <a:extLst>
                  <a:ext uri="{FF2B5EF4-FFF2-40B4-BE49-F238E27FC236}">
                    <a16:creationId xmlns:a16="http://schemas.microsoft.com/office/drawing/2014/main" id="{715FBE2B-6E06-4586-8B59-5BD2517CCE50}"/>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69" name="Freeform 48">
                <a:extLst>
                  <a:ext uri="{FF2B5EF4-FFF2-40B4-BE49-F238E27FC236}">
                    <a16:creationId xmlns:a16="http://schemas.microsoft.com/office/drawing/2014/main" id="{742FEF56-B5F0-4E31-9C41-341F0EC57AD3}"/>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70" name="Freeform 49">
                <a:extLst>
                  <a:ext uri="{FF2B5EF4-FFF2-40B4-BE49-F238E27FC236}">
                    <a16:creationId xmlns:a16="http://schemas.microsoft.com/office/drawing/2014/main" id="{F9F9488F-C318-4F37-8530-9732EC6BB1D5}"/>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71" name="Freeform 50">
                <a:extLst>
                  <a:ext uri="{FF2B5EF4-FFF2-40B4-BE49-F238E27FC236}">
                    <a16:creationId xmlns:a16="http://schemas.microsoft.com/office/drawing/2014/main" id="{BE846808-9AE7-41B2-B4F9-FC5488A9D6BA}"/>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72" name="Freeform 51">
                <a:extLst>
                  <a:ext uri="{FF2B5EF4-FFF2-40B4-BE49-F238E27FC236}">
                    <a16:creationId xmlns:a16="http://schemas.microsoft.com/office/drawing/2014/main" id="{3AC9D79D-D2BD-476C-AA44-F49F2BFF601A}"/>
                  </a:ext>
                </a:extLst>
              </p:cNvPr>
              <p:cNvSpPr>
                <a:spLocks/>
              </p:cNvSpPr>
              <p:nvPr/>
            </p:nvSpPr>
            <p:spPr bwMode="hidden">
              <a:xfrm>
                <a:off x="5489" y="3042"/>
                <a:ext cx="186" cy="210"/>
              </a:xfrm>
              <a:custGeom>
                <a:avLst/>
                <a:gdLst>
                  <a:gd name="T0" fmla="*/ 0 w 185"/>
                  <a:gd name="T1" fmla="*/ 6 h 210"/>
                  <a:gd name="T2" fmla="*/ 66 w 185"/>
                  <a:gd name="T3" fmla="*/ 12 h 210"/>
                  <a:gd name="T4" fmla="*/ 122 w 185"/>
                  <a:gd name="T5" fmla="*/ 36 h 210"/>
                  <a:gd name="T6" fmla="*/ 158 w 185"/>
                  <a:gd name="T7" fmla="*/ 72 h 210"/>
                  <a:gd name="T8" fmla="*/ 164 w 185"/>
                  <a:gd name="T9" fmla="*/ 90 h 210"/>
                  <a:gd name="T10" fmla="*/ 170 w 185"/>
                  <a:gd name="T11" fmla="*/ 114 h 210"/>
                  <a:gd name="T12" fmla="*/ 164 w 185"/>
                  <a:gd name="T13" fmla="*/ 138 h 210"/>
                  <a:gd name="T14" fmla="*/ 152 w 185"/>
                  <a:gd name="T15" fmla="*/ 162 h 210"/>
                  <a:gd name="T16" fmla="*/ 122 w 185"/>
                  <a:gd name="T17" fmla="*/ 180 h 210"/>
                  <a:gd name="T18" fmla="*/ 90 w 185"/>
                  <a:gd name="T19" fmla="*/ 198 h 210"/>
                  <a:gd name="T20" fmla="*/ 99 w 185"/>
                  <a:gd name="T21" fmla="*/ 210 h 210"/>
                  <a:gd name="T22" fmla="*/ 134 w 185"/>
                  <a:gd name="T23" fmla="*/ 192 h 210"/>
                  <a:gd name="T24" fmla="*/ 164 w 185"/>
                  <a:gd name="T25" fmla="*/ 168 h 210"/>
                  <a:gd name="T26" fmla="*/ 182 w 185"/>
                  <a:gd name="T27" fmla="*/ 144 h 210"/>
                  <a:gd name="T28" fmla="*/ 188 w 185"/>
                  <a:gd name="T29" fmla="*/ 114 h 210"/>
                  <a:gd name="T30" fmla="*/ 182 w 185"/>
                  <a:gd name="T31" fmla="*/ 90 h 210"/>
                  <a:gd name="T32" fmla="*/ 176 w 185"/>
                  <a:gd name="T33" fmla="*/ 66 h 210"/>
                  <a:gd name="T34" fmla="*/ 158 w 185"/>
                  <a:gd name="T35" fmla="*/ 48 h 210"/>
                  <a:gd name="T36" fmla="*/ 134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73" name="Freeform 52">
                <a:extLst>
                  <a:ext uri="{FF2B5EF4-FFF2-40B4-BE49-F238E27FC236}">
                    <a16:creationId xmlns:a16="http://schemas.microsoft.com/office/drawing/2014/main" id="{EF4773A9-6424-4A8E-8864-775B3DBAA98B}"/>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34197" name="Oval 53">
                <a:extLst>
                  <a:ext uri="{FF2B5EF4-FFF2-40B4-BE49-F238E27FC236}">
                    <a16:creationId xmlns:a16="http://schemas.microsoft.com/office/drawing/2014/main" id="{976D04B5-490D-449C-A2F5-14C724F03E97}"/>
                  </a:ext>
                </a:extLst>
              </p:cNvPr>
              <p:cNvSpPr>
                <a:spLocks noChangeArrowheads="1"/>
              </p:cNvSpPr>
              <p:nvPr/>
            </p:nvSpPr>
            <p:spPr bwMode="hidden">
              <a:xfrm>
                <a:off x="3910" y="3948"/>
                <a:ext cx="84" cy="53"/>
              </a:xfrm>
              <a:prstGeom prst="ellipse">
                <a:avLst/>
              </a:prstGeom>
              <a:gradFill rotWithShape="0">
                <a:gsLst>
                  <a:gs pos="0">
                    <a:srgbClr val="9060F0"/>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grpSp>
            <p:nvGrpSpPr>
              <p:cNvPr id="1075" name="Group 54">
                <a:extLst>
                  <a:ext uri="{FF2B5EF4-FFF2-40B4-BE49-F238E27FC236}">
                    <a16:creationId xmlns:a16="http://schemas.microsoft.com/office/drawing/2014/main" id="{C62DD2B6-FB2A-450E-9385-AF299260D3B6}"/>
                  </a:ext>
                </a:extLst>
              </p:cNvPr>
              <p:cNvGrpSpPr>
                <a:grpSpLocks/>
              </p:cNvGrpSpPr>
              <p:nvPr userDrawn="1"/>
            </p:nvGrpSpPr>
            <p:grpSpPr bwMode="auto">
              <a:xfrm>
                <a:off x="4546" y="3608"/>
                <a:ext cx="518" cy="319"/>
                <a:chOff x="4546" y="3608"/>
                <a:chExt cx="518" cy="319"/>
              </a:xfrm>
            </p:grpSpPr>
            <p:sp>
              <p:nvSpPr>
                <p:cNvPr id="134199" name="Oval 55">
                  <a:extLst>
                    <a:ext uri="{FF2B5EF4-FFF2-40B4-BE49-F238E27FC236}">
                      <a16:creationId xmlns:a16="http://schemas.microsoft.com/office/drawing/2014/main" id="{CCC4FFD3-2824-494D-B855-188745B6245F}"/>
                    </a:ext>
                  </a:extLst>
                </p:cNvPr>
                <p:cNvSpPr>
                  <a:spLocks noChangeArrowheads="1"/>
                </p:cNvSpPr>
                <p:nvPr/>
              </p:nvSpPr>
              <p:spPr bwMode="hidden">
                <a:xfrm>
                  <a:off x="4546" y="3608"/>
                  <a:ext cx="518" cy="319"/>
                </a:xfrm>
                <a:prstGeom prst="ellipse">
                  <a:avLst/>
                </a:prstGeom>
                <a:gradFill rotWithShape="0">
                  <a:gsLst>
                    <a:gs pos="0">
                      <a:srgbClr val="9060F0"/>
                    </a:gs>
                    <a:gs pos="100000">
                      <a:schemeClr val="accent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200" name="Oval 56">
                  <a:extLst>
                    <a:ext uri="{FF2B5EF4-FFF2-40B4-BE49-F238E27FC236}">
                      <a16:creationId xmlns:a16="http://schemas.microsoft.com/office/drawing/2014/main" id="{9E9368F0-8C23-48F8-8401-945CDEAE89FE}"/>
                    </a:ext>
                  </a:extLst>
                </p:cNvPr>
                <p:cNvSpPr>
                  <a:spLocks noChangeArrowheads="1"/>
                </p:cNvSpPr>
                <p:nvPr/>
              </p:nvSpPr>
              <p:spPr bwMode="hidden">
                <a:xfrm>
                  <a:off x="4578" y="3630"/>
                  <a:ext cx="446" cy="271"/>
                </a:xfrm>
                <a:prstGeom prst="ellipse">
                  <a:avLst/>
                </a:prstGeom>
                <a:gradFill rotWithShape="0">
                  <a:gsLst>
                    <a:gs pos="0">
                      <a:srgbClr val="9C6BFF"/>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201" name="Oval 57">
                  <a:extLst>
                    <a:ext uri="{FF2B5EF4-FFF2-40B4-BE49-F238E27FC236}">
                      <a16:creationId xmlns:a16="http://schemas.microsoft.com/office/drawing/2014/main" id="{4A65C820-F95B-4366-A967-D458B701D976}"/>
                    </a:ext>
                  </a:extLst>
                </p:cNvPr>
                <p:cNvSpPr>
                  <a:spLocks noChangeArrowheads="1"/>
                </p:cNvSpPr>
                <p:nvPr/>
              </p:nvSpPr>
              <p:spPr bwMode="hidden">
                <a:xfrm>
                  <a:off x="4610" y="3650"/>
                  <a:ext cx="386" cy="233"/>
                </a:xfrm>
                <a:prstGeom prst="ellipse">
                  <a:avLst/>
                </a:prstGeom>
                <a:gradFill rotWithShape="0">
                  <a:gsLst>
                    <a:gs pos="0">
                      <a:schemeClr val="accent1"/>
                    </a:gs>
                    <a:gs pos="100000">
                      <a:srgbClr val="9060F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202" name="Oval 58">
                  <a:extLst>
                    <a:ext uri="{FF2B5EF4-FFF2-40B4-BE49-F238E27FC236}">
                      <a16:creationId xmlns:a16="http://schemas.microsoft.com/office/drawing/2014/main" id="{A9E80AB9-6935-4D3F-A7E0-C33779E72307}"/>
                    </a:ext>
                  </a:extLst>
                </p:cNvPr>
                <p:cNvSpPr>
                  <a:spLocks noChangeArrowheads="1"/>
                </p:cNvSpPr>
                <p:nvPr/>
              </p:nvSpPr>
              <p:spPr bwMode="hidden">
                <a:xfrm>
                  <a:off x="4654" y="3678"/>
                  <a:ext cx="298" cy="177"/>
                </a:xfrm>
                <a:prstGeom prst="ellipse">
                  <a:avLst/>
                </a:prstGeom>
                <a:gradFill rotWithShape="0">
                  <a:gsLst>
                    <a:gs pos="0">
                      <a:srgbClr val="9060F0"/>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203" name="Oval 59">
                  <a:extLst>
                    <a:ext uri="{FF2B5EF4-FFF2-40B4-BE49-F238E27FC236}">
                      <a16:creationId xmlns:a16="http://schemas.microsoft.com/office/drawing/2014/main" id="{54C3FC91-51AE-4B7F-A3C6-F8E725CA816C}"/>
                    </a:ext>
                  </a:extLst>
                </p:cNvPr>
                <p:cNvSpPr>
                  <a:spLocks noChangeArrowheads="1"/>
                </p:cNvSpPr>
                <p:nvPr/>
              </p:nvSpPr>
              <p:spPr bwMode="hidden">
                <a:xfrm>
                  <a:off x="4690" y="3698"/>
                  <a:ext cx="222" cy="139"/>
                </a:xfrm>
                <a:prstGeom prst="ellipse">
                  <a:avLst/>
                </a:prstGeom>
                <a:gradFill rotWithShape="0">
                  <a:gsLst>
                    <a:gs pos="0">
                      <a:schemeClr val="accent1"/>
                    </a:gs>
                    <a:gs pos="100000">
                      <a:srgbClr val="9060F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204" name="Oval 60">
                  <a:extLst>
                    <a:ext uri="{FF2B5EF4-FFF2-40B4-BE49-F238E27FC236}">
                      <a16:creationId xmlns:a16="http://schemas.microsoft.com/office/drawing/2014/main" id="{DDAC03FF-4507-42CE-AFEA-C839F76FC2F6}"/>
                    </a:ext>
                  </a:extLst>
                </p:cNvPr>
                <p:cNvSpPr>
                  <a:spLocks noChangeArrowheads="1"/>
                </p:cNvSpPr>
                <p:nvPr/>
              </p:nvSpPr>
              <p:spPr bwMode="hidden">
                <a:xfrm>
                  <a:off x="4738" y="3728"/>
                  <a:ext cx="126" cy="81"/>
                </a:xfrm>
                <a:prstGeom prst="ellipse">
                  <a:avLst/>
                </a:prstGeom>
                <a:gradFill rotWithShape="0">
                  <a:gsLst>
                    <a:gs pos="0">
                      <a:srgbClr val="9463F7"/>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grpSp>
          <p:grpSp>
            <p:nvGrpSpPr>
              <p:cNvPr id="1076" name="Group 61">
                <a:extLst>
                  <a:ext uri="{FF2B5EF4-FFF2-40B4-BE49-F238E27FC236}">
                    <a16:creationId xmlns:a16="http://schemas.microsoft.com/office/drawing/2014/main" id="{B1F7CCBD-F4CC-46E0-AF40-EC164BB35205}"/>
                  </a:ext>
                </a:extLst>
              </p:cNvPr>
              <p:cNvGrpSpPr>
                <a:grpSpLocks/>
              </p:cNvGrpSpPr>
              <p:nvPr userDrawn="1"/>
            </p:nvGrpSpPr>
            <p:grpSpPr bwMode="auto">
              <a:xfrm>
                <a:off x="5381" y="3085"/>
                <a:ext cx="227" cy="132"/>
                <a:chOff x="5381" y="3085"/>
                <a:chExt cx="227" cy="132"/>
              </a:xfrm>
            </p:grpSpPr>
            <p:sp>
              <p:nvSpPr>
                <p:cNvPr id="1077" name="Oval 62">
                  <a:extLst>
                    <a:ext uri="{FF2B5EF4-FFF2-40B4-BE49-F238E27FC236}">
                      <a16:creationId xmlns:a16="http://schemas.microsoft.com/office/drawing/2014/main" id="{CB8DB03C-545F-4F13-A471-A39231563CB7}"/>
                    </a:ext>
                  </a:extLst>
                </p:cNvPr>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TT" altLang="en-US" sz="1800"/>
                </a:p>
              </p:txBody>
            </p:sp>
            <p:sp>
              <p:nvSpPr>
                <p:cNvPr id="1078" name="Oval 63">
                  <a:extLst>
                    <a:ext uri="{FF2B5EF4-FFF2-40B4-BE49-F238E27FC236}">
                      <a16:creationId xmlns:a16="http://schemas.microsoft.com/office/drawing/2014/main" id="{973144AE-7CF4-43D4-9E45-01082ACE60A6}"/>
                    </a:ext>
                  </a:extLst>
                </p:cNvPr>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TT" altLang="en-US" sz="1800"/>
                </a:p>
              </p:txBody>
            </p:sp>
            <p:sp>
              <p:nvSpPr>
                <p:cNvPr id="1079" name="Oval 64">
                  <a:extLst>
                    <a:ext uri="{FF2B5EF4-FFF2-40B4-BE49-F238E27FC236}">
                      <a16:creationId xmlns:a16="http://schemas.microsoft.com/office/drawing/2014/main" id="{0A4F7367-84DC-4DA0-B01E-4EC4B53A2728}"/>
                    </a:ext>
                  </a:extLst>
                </p:cNvPr>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TT" altLang="en-US" sz="1800"/>
                </a:p>
              </p:txBody>
            </p:sp>
            <p:sp>
              <p:nvSpPr>
                <p:cNvPr id="1080" name="Oval 65">
                  <a:extLst>
                    <a:ext uri="{FF2B5EF4-FFF2-40B4-BE49-F238E27FC236}">
                      <a16:creationId xmlns:a16="http://schemas.microsoft.com/office/drawing/2014/main" id="{351E30A1-BD1A-4E56-BA66-062D0AB1980C}"/>
                    </a:ext>
                  </a:extLst>
                </p:cNvPr>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TT" altLang="en-US" sz="1800"/>
                </a:p>
              </p:txBody>
            </p:sp>
          </p:grpSp>
        </p:grpSp>
      </p:grpSp>
      <p:sp>
        <p:nvSpPr>
          <p:cNvPr id="134210" name="Rectangle 66">
            <a:extLst>
              <a:ext uri="{FF2B5EF4-FFF2-40B4-BE49-F238E27FC236}">
                <a16:creationId xmlns:a16="http://schemas.microsoft.com/office/drawing/2014/main" id="{4C16BD3F-3598-4E67-9F6C-DBF8EAE014F0}"/>
              </a:ext>
            </a:extLst>
          </p:cNvPr>
          <p:cNvSpPr>
            <a:spLocks noGrp="1" noChangeArrowheads="1"/>
          </p:cNvSpPr>
          <p:nvPr>
            <p:ph type="title"/>
          </p:nvPr>
        </p:nvSpPr>
        <p:spPr bwMode="black">
          <a:xfrm>
            <a:off x="609600" y="277814"/>
            <a:ext cx="109728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34211" name="Rectangle 67">
            <a:extLst>
              <a:ext uri="{FF2B5EF4-FFF2-40B4-BE49-F238E27FC236}">
                <a16:creationId xmlns:a16="http://schemas.microsoft.com/office/drawing/2014/main" id="{B7E0712C-FA0E-468B-A3B4-EB1FB144F299}"/>
              </a:ext>
            </a:extLst>
          </p:cNvPr>
          <p:cNvSpPr>
            <a:spLocks noGrp="1" noChangeArrowheads="1"/>
          </p:cNvSpPr>
          <p:nvPr>
            <p:ph type="dt" sz="half" idx="2"/>
          </p:nvPr>
        </p:nvSpPr>
        <p:spPr bwMode="black">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endParaRPr lang="en-US" altLang="en-US"/>
          </a:p>
        </p:txBody>
      </p:sp>
      <p:sp>
        <p:nvSpPr>
          <p:cNvPr id="134212" name="Rectangle 68">
            <a:extLst>
              <a:ext uri="{FF2B5EF4-FFF2-40B4-BE49-F238E27FC236}">
                <a16:creationId xmlns:a16="http://schemas.microsoft.com/office/drawing/2014/main" id="{D542114C-1517-4D4D-99AD-EE0A72C18435}"/>
              </a:ext>
            </a:extLst>
          </p:cNvPr>
          <p:cNvSpPr>
            <a:spLocks noGrp="1" noChangeArrowheads="1"/>
          </p:cNvSpPr>
          <p:nvPr>
            <p:ph type="ftr" sz="quarter" idx="3"/>
          </p:nvPr>
        </p:nvSpPr>
        <p:spPr bwMode="black">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endParaRPr lang="en-US" altLang="en-US"/>
          </a:p>
        </p:txBody>
      </p:sp>
      <p:sp>
        <p:nvSpPr>
          <p:cNvPr id="134213" name="Rectangle 69">
            <a:extLst>
              <a:ext uri="{FF2B5EF4-FFF2-40B4-BE49-F238E27FC236}">
                <a16:creationId xmlns:a16="http://schemas.microsoft.com/office/drawing/2014/main" id="{A71E5AF4-5047-4D66-B339-3D436F915B9D}"/>
              </a:ext>
            </a:extLst>
          </p:cNvPr>
          <p:cNvSpPr>
            <a:spLocks noGrp="1" noChangeArrowheads="1"/>
          </p:cNvSpPr>
          <p:nvPr>
            <p:ph type="sldNum" sz="quarter" idx="4"/>
          </p:nvPr>
        </p:nvSpPr>
        <p:spPr bwMode="black">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fld id="{00CC5538-6E51-4C3D-ACE9-079423B11567}" type="slidenum">
              <a:rPr lang="en-US" altLang="en-US"/>
              <a:pPr/>
              <a:t>‹#›</a:t>
            </a:fld>
            <a:endParaRPr lang="en-US" altLang="en-US"/>
          </a:p>
        </p:txBody>
      </p:sp>
      <p:sp>
        <p:nvSpPr>
          <p:cNvPr id="134214" name="Rectangle 70">
            <a:extLst>
              <a:ext uri="{FF2B5EF4-FFF2-40B4-BE49-F238E27FC236}">
                <a16:creationId xmlns:a16="http://schemas.microsoft.com/office/drawing/2014/main" id="{28D5EE37-406A-4801-8EAA-DF3828CC8652}"/>
              </a:ext>
            </a:extLst>
          </p:cNvPr>
          <p:cNvSpPr>
            <a:spLocks noGrp="1" noChangeArrowheads="1"/>
          </p:cNvSpPr>
          <p:nvPr>
            <p:ph type="body" idx="1"/>
          </p:nvPr>
        </p:nvSpPr>
        <p:spPr bwMode="black">
          <a:xfrm>
            <a:off x="609600" y="1676401"/>
            <a:ext cx="1097280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856784"/>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E792-2E4B-452D-8832-3C7FBF07BD51}"/>
              </a:ext>
            </a:extLst>
          </p:cNvPr>
          <p:cNvSpPr>
            <a:spLocks noGrp="1"/>
          </p:cNvSpPr>
          <p:nvPr>
            <p:ph type="title"/>
          </p:nvPr>
        </p:nvSpPr>
        <p:spPr>
          <a:xfrm>
            <a:off x="609600" y="277814"/>
            <a:ext cx="10972800" cy="772793"/>
          </a:xfrm>
        </p:spPr>
        <p:txBody>
          <a:bodyPr/>
          <a:lstStyle/>
          <a:p>
            <a:r>
              <a:rPr lang="en-US" dirty="0"/>
              <a:t>Block Cipher Principles</a:t>
            </a:r>
          </a:p>
        </p:txBody>
      </p:sp>
      <p:sp>
        <p:nvSpPr>
          <p:cNvPr id="3" name="Content Placeholder 2">
            <a:extLst>
              <a:ext uri="{FF2B5EF4-FFF2-40B4-BE49-F238E27FC236}">
                <a16:creationId xmlns:a16="http://schemas.microsoft.com/office/drawing/2014/main" id="{BF25B101-CA0C-4BAB-B3EE-AC390A9F666A}"/>
              </a:ext>
            </a:extLst>
          </p:cNvPr>
          <p:cNvSpPr>
            <a:spLocks noGrp="1"/>
          </p:cNvSpPr>
          <p:nvPr>
            <p:ph idx="1"/>
          </p:nvPr>
        </p:nvSpPr>
        <p:spPr>
          <a:xfrm>
            <a:off x="382554" y="1510625"/>
            <a:ext cx="11199845" cy="4296768"/>
          </a:xfrm>
        </p:spPr>
        <p:txBody>
          <a:bodyPr>
            <a:normAutofit fontScale="85000" lnSpcReduction="20000"/>
          </a:bodyPr>
          <a:lstStyle/>
          <a:p>
            <a:pPr eaLnBrk="1" hangingPunct="1"/>
            <a:r>
              <a:rPr lang="en-US" altLang="en-US" sz="3300" dirty="0">
                <a:latin typeface="Arial" panose="020B0604020202020204" pitchFamily="34" charset="0"/>
                <a:cs typeface="Arial" panose="020B0604020202020204" pitchFamily="34" charset="0"/>
              </a:rPr>
              <a:t>Most symmetric block encryption algorithms in current use are based on a structure referred to as a Feistel block cipher. A block cipher operates on a plaintext block of n bits to produce a ciphertext block of n bits. </a:t>
            </a:r>
            <a:r>
              <a:rPr lang="en-AU" altLang="en-US" sz="3300" dirty="0">
                <a:latin typeface="Arial" panose="020B0604020202020204" pitchFamily="34" charset="0"/>
                <a:cs typeface="Arial" panose="020B0604020202020204" pitchFamily="34" charset="0"/>
              </a:rPr>
              <a:t>An arbitrary reversible substitution cipher for a large block size is not practical, however, from an implementation and performance point of view. In general, for an </a:t>
            </a:r>
            <a:r>
              <a:rPr lang="en-AU" altLang="en-US" sz="3300" i="1" dirty="0">
                <a:latin typeface="Arial" panose="020B0604020202020204" pitchFamily="34" charset="0"/>
                <a:cs typeface="Arial" panose="020B0604020202020204" pitchFamily="34" charset="0"/>
              </a:rPr>
              <a:t>n</a:t>
            </a:r>
            <a:r>
              <a:rPr lang="en-AU" altLang="en-US" sz="3300" dirty="0">
                <a:latin typeface="Arial" panose="020B0604020202020204" pitchFamily="34" charset="0"/>
                <a:cs typeface="Arial" panose="020B0604020202020204" pitchFamily="34" charset="0"/>
              </a:rPr>
              <a:t>-bit general substitution block cipher, the size of the key is </a:t>
            </a:r>
            <a:r>
              <a:rPr lang="en-AU" altLang="en-US" sz="3300" i="1" dirty="0">
                <a:latin typeface="Arial" panose="020B0604020202020204" pitchFamily="34" charset="0"/>
                <a:cs typeface="Arial" panose="020B0604020202020204" pitchFamily="34" charset="0"/>
              </a:rPr>
              <a:t>n x</a:t>
            </a:r>
            <a:r>
              <a:rPr lang="en-AU" altLang="en-US" sz="3300" dirty="0">
                <a:latin typeface="Arial" panose="020B0604020202020204" pitchFamily="34" charset="0"/>
                <a:cs typeface="Arial" panose="020B0604020202020204" pitchFamily="34" charset="0"/>
              </a:rPr>
              <a:t> 2</a:t>
            </a:r>
            <a:r>
              <a:rPr lang="en-AU" altLang="en-US" sz="3300" i="1" baseline="30000" dirty="0">
                <a:latin typeface="Arial" panose="020B0604020202020204" pitchFamily="34" charset="0"/>
                <a:cs typeface="Arial" panose="020B0604020202020204" pitchFamily="34" charset="0"/>
              </a:rPr>
              <a:t>n</a:t>
            </a:r>
            <a:r>
              <a:rPr lang="en-AU" altLang="en-US" sz="3300" dirty="0">
                <a:latin typeface="Arial" panose="020B0604020202020204" pitchFamily="34" charset="0"/>
                <a:cs typeface="Arial" panose="020B0604020202020204" pitchFamily="34" charset="0"/>
              </a:rPr>
              <a:t>. For a 64-bit block, which is a desirable length to thwart statistical attacks, the key size is 64 x 2</a:t>
            </a:r>
            <a:r>
              <a:rPr lang="en-AU" altLang="en-US" sz="3300" baseline="30000" dirty="0">
                <a:latin typeface="Arial" panose="020B0604020202020204" pitchFamily="34" charset="0"/>
                <a:cs typeface="Arial" panose="020B0604020202020204" pitchFamily="34" charset="0"/>
              </a:rPr>
              <a:t>64</a:t>
            </a:r>
            <a:r>
              <a:rPr lang="en-AU" altLang="en-US" sz="3300" dirty="0">
                <a:latin typeface="Arial" panose="020B0604020202020204" pitchFamily="34" charset="0"/>
                <a:cs typeface="Arial" panose="020B0604020202020204" pitchFamily="34" charset="0"/>
              </a:rPr>
              <a:t> = 2</a:t>
            </a:r>
            <a:r>
              <a:rPr lang="en-AU" altLang="en-US" sz="3300" baseline="30000" dirty="0">
                <a:latin typeface="Arial" panose="020B0604020202020204" pitchFamily="34" charset="0"/>
                <a:cs typeface="Arial" panose="020B0604020202020204" pitchFamily="34" charset="0"/>
              </a:rPr>
              <a:t>70</a:t>
            </a:r>
            <a:r>
              <a:rPr lang="en-AU" altLang="en-US" sz="3300" dirty="0">
                <a:latin typeface="Arial" panose="020B0604020202020204" pitchFamily="34" charset="0"/>
                <a:cs typeface="Arial" panose="020B0604020202020204" pitchFamily="34" charset="0"/>
              </a:rPr>
              <a:t> = 10</a:t>
            </a:r>
            <a:r>
              <a:rPr lang="en-AU" altLang="en-US" sz="3300" baseline="30000" dirty="0">
                <a:latin typeface="Arial" panose="020B0604020202020204" pitchFamily="34" charset="0"/>
                <a:cs typeface="Arial" panose="020B0604020202020204" pitchFamily="34" charset="0"/>
              </a:rPr>
              <a:t>21</a:t>
            </a:r>
            <a:r>
              <a:rPr lang="en-AU" altLang="en-US" sz="3300" dirty="0">
                <a:latin typeface="Arial" panose="020B0604020202020204" pitchFamily="34" charset="0"/>
                <a:cs typeface="Arial" panose="020B0604020202020204" pitchFamily="34" charset="0"/>
              </a:rPr>
              <a:t> bits. </a:t>
            </a:r>
            <a:r>
              <a:rPr lang="en-US" altLang="en-US" sz="3300" dirty="0">
                <a:latin typeface="Arial" panose="020B0604020202020204" pitchFamily="34" charset="0"/>
                <a:cs typeface="Arial" panose="020B0604020202020204" pitchFamily="34" charset="0"/>
              </a:rPr>
              <a:t>In considering these difficulties, Feistel points out that what is needed is an approximation to the ideal block cipher system for large n, built up out of components that are easily realizable.</a:t>
            </a:r>
            <a:endParaRPr lang="en-AU" altLang="en-US" sz="3300" dirty="0">
              <a:latin typeface="Arial" panose="020B0604020202020204" pitchFamily="34" charset="0"/>
              <a:cs typeface="Arial" panose="020B0604020202020204" pitchFamily="34" charset="0"/>
            </a:endParaRPr>
          </a:p>
          <a:p>
            <a:pPr eaLnBrk="1" hangingPunct="1"/>
            <a:endParaRPr lang="en-AU" altLang="en-US" dirty="0"/>
          </a:p>
          <a:p>
            <a:endParaRPr lang="en-US" dirty="0"/>
          </a:p>
        </p:txBody>
      </p:sp>
      <p:sp>
        <p:nvSpPr>
          <p:cNvPr id="4" name="Slide Number Placeholder 3">
            <a:extLst>
              <a:ext uri="{FF2B5EF4-FFF2-40B4-BE49-F238E27FC236}">
                <a16:creationId xmlns:a16="http://schemas.microsoft.com/office/drawing/2014/main" id="{6B765F8A-8120-4EB8-B4A5-0896F23090C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68999-9A6B-4033-8819-24077B7192B1}" type="slidenum">
              <a:rPr kumimoji="0" lang="en-US" altLang="en-US" sz="10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altLang="en-US"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a:ea typeface="+mn-ea"/>
              <a:cs typeface="+mn-cs"/>
            </a:endParaRPr>
          </a:p>
        </p:txBody>
      </p:sp>
    </p:spTree>
    <p:extLst>
      <p:ext uri="{BB962C8B-B14F-4D97-AF65-F5344CB8AC3E}">
        <p14:creationId xmlns:p14="http://schemas.microsoft.com/office/powerpoint/2010/main" val="260039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FD33-80CC-4D85-8E0E-326D63A4304C}"/>
              </a:ext>
            </a:extLst>
          </p:cNvPr>
          <p:cNvSpPr>
            <a:spLocks noGrp="1"/>
          </p:cNvSpPr>
          <p:nvPr>
            <p:ph type="title"/>
          </p:nvPr>
        </p:nvSpPr>
        <p:spPr/>
        <p:txBody>
          <a:bodyPr/>
          <a:lstStyle/>
          <a:p>
            <a:r>
              <a:rPr lang="en-US" dirty="0"/>
              <a:t>BLOCK CIPHER</a:t>
            </a:r>
          </a:p>
        </p:txBody>
      </p:sp>
      <p:sp>
        <p:nvSpPr>
          <p:cNvPr id="3" name="Content Placeholder 2">
            <a:extLst>
              <a:ext uri="{FF2B5EF4-FFF2-40B4-BE49-F238E27FC236}">
                <a16:creationId xmlns:a16="http://schemas.microsoft.com/office/drawing/2014/main" id="{9CEE739A-B2D2-4BBE-985B-ABF81E699EF2}"/>
              </a:ext>
            </a:extLst>
          </p:cNvPr>
          <p:cNvSpPr>
            <a:spLocks noGrp="1"/>
          </p:cNvSpPr>
          <p:nvPr>
            <p:ph idx="1"/>
          </p:nvPr>
        </p:nvSpPr>
        <p:spPr/>
        <p:txBody>
          <a:bodyPr/>
          <a:lstStyle/>
          <a:p>
            <a:r>
              <a:rPr lang="en-AU" altLang="en-US" sz="2800" dirty="0">
                <a:latin typeface="Arial" charset="0"/>
              </a:rPr>
              <a:t>Feistel refers to an </a:t>
            </a:r>
            <a:r>
              <a:rPr lang="en-AU" altLang="en-US" sz="2800" i="1" dirty="0">
                <a:latin typeface="Arial" charset="0"/>
              </a:rPr>
              <a:t>n</a:t>
            </a:r>
            <a:r>
              <a:rPr lang="en-AU" altLang="en-US" sz="2800" dirty="0">
                <a:latin typeface="Arial" charset="0"/>
              </a:rPr>
              <a:t>-bit general substitution as an ideal block cipher, because it allows for the maximum number of possible encryption mappings from the plaintext to ciphertext block. </a:t>
            </a:r>
            <a:r>
              <a:rPr lang="en-US" altLang="en-US" sz="2800" dirty="0">
                <a:latin typeface="Times-Roman" charset="0"/>
              </a:rPr>
              <a:t>A 4-bit input produces one of 16 possible input states, which is mapped by the substitution cipher into a unique one of 16 possible output states, each of which is represented by 4 ciphertext bits. The encryption and decryption mappings can be defined by a tabulation, as shown in </a:t>
            </a:r>
            <a:r>
              <a:rPr lang="en-AU" altLang="en-US" sz="2800" dirty="0">
                <a:latin typeface="Arial" charset="0"/>
              </a:rPr>
              <a:t>Stallings Figure 3.1. It illustrates a tiny 4-bit substitution to show that each possible input can be arbitrarily mapped to any output - which is why its complexity grows so rapidly.</a:t>
            </a:r>
          </a:p>
          <a:p>
            <a:endParaRPr lang="en-US" dirty="0"/>
          </a:p>
        </p:txBody>
      </p:sp>
      <p:sp>
        <p:nvSpPr>
          <p:cNvPr id="4" name="Slide Number Placeholder 3">
            <a:extLst>
              <a:ext uri="{FF2B5EF4-FFF2-40B4-BE49-F238E27FC236}">
                <a16:creationId xmlns:a16="http://schemas.microsoft.com/office/drawing/2014/main" id="{0AD3092D-57CD-4235-BAAE-8BE6CB62236C}"/>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168999-9A6B-4033-8819-24077B7192B1}" type="slidenum">
              <a:rPr kumimoji="0" lang="en-US" altLang="en-US" sz="10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altLang="en-US"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a:ea typeface="+mn-ea"/>
              <a:cs typeface="+mn-cs"/>
            </a:endParaRPr>
          </a:p>
        </p:txBody>
      </p:sp>
    </p:spTree>
    <p:extLst>
      <p:ext uri="{BB962C8B-B14F-4D97-AF65-F5344CB8AC3E}">
        <p14:creationId xmlns:p14="http://schemas.microsoft.com/office/powerpoint/2010/main" val="1500220930"/>
      </p:ext>
    </p:extLst>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274</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Times-Roman</vt:lpstr>
      <vt:lpstr>Wingdings</vt:lpstr>
      <vt:lpstr>ch01</vt:lpstr>
      <vt:lpstr>Block Cipher Principles</vt:lpstr>
      <vt:lpstr>BLOCK CIPHER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Cipher Principles</dc:title>
  <dc:creator>Wilbur Roberts</dc:creator>
  <cp:lastModifiedBy>Wilbur Roberts</cp:lastModifiedBy>
  <cp:revision>1</cp:revision>
  <dcterms:created xsi:type="dcterms:W3CDTF">2020-10-02T13:54:20Z</dcterms:created>
  <dcterms:modified xsi:type="dcterms:W3CDTF">2020-10-02T13:55:12Z</dcterms:modified>
</cp:coreProperties>
</file>