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0" r:id="rId2"/>
    <p:sldId id="335" r:id="rId3"/>
    <p:sldId id="33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FB6F6-0EFA-4F63-88A5-19CB05F1BC4C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B08E4-6538-4574-A2F1-212CF8EEF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725B11-0D82-5A49-9B0B-3038EE19D03F}" type="slidenum"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E4F8-D57B-4206-A2FF-B0529509E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44D74-18A7-449A-8D38-9F0C55AE4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14F79-4FA0-461B-B571-7A4A5636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A763-DF27-4BF5-B596-BE692B9991A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1E3C-8318-40A8-88A5-1D14F664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563F3-40D6-48D2-AE4D-3C0DEF3F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0D8D-0345-4E95-8A42-1261046B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2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E322-D90B-4BF0-8101-3FCF6FB4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5DC76-9AE6-43E4-BE71-E7CCF2E20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7B3F-0EF3-41ED-A45B-A5F8724C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A763-DF27-4BF5-B596-BE692B9991A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A6A8-34C3-4F56-8F54-39C82203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7A552-41DD-434D-A06E-DEB7E22E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0D8D-0345-4E95-8A42-1261046B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4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0A17F-CC0F-4B84-8162-FB27012C3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0AD81-E818-4E12-9E52-76DBF0CC2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9BE1C-2694-4774-B8AB-AA6E6ABF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A763-DF27-4BF5-B596-BE692B9991A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8823A-44D3-4F3A-AED6-91FE1C6A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E0D41-F4A5-4F57-9729-CD1C54A7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0D8D-0345-4E95-8A42-1261046B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2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0E51-4BB9-446F-B4D3-A5822256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76C0-CD81-47C0-B964-0CBFDA575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BE1B4-296A-4D20-8469-05D230C1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A763-DF27-4BF5-B596-BE692B9991A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F8190-7A88-4594-B300-CB0A6B11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4E96-12A6-41A3-B09C-684BE4AF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0D8D-0345-4E95-8A42-1261046B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8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A0E2-F420-4D68-9DD0-C0061010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2D7AB-598A-451B-B064-6D2218BBF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9AF3-877F-4536-B8FE-7C503CEC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A763-DF27-4BF5-B596-BE692B9991A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31140-14BC-4D1A-BF13-EB70865C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521CE-0928-48FA-9722-3EFD21C3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0D8D-0345-4E95-8A42-1261046B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6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8A25-E4D8-4E6D-A736-E97250E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1473-B03A-42F4-B6DD-B2E475D49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BAE08-C2BA-4BF4-B9A4-9CB871859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6736F-2132-4E1A-A0EE-574BB77E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A763-DF27-4BF5-B596-BE692B9991A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C4C85-0130-49B6-A750-B9191D2F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FCA6D-C134-4DF3-BE35-3F873A90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0D8D-0345-4E95-8A42-1261046B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938A-95F4-4560-81D9-87F5DED4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1B399-3F41-41F5-A768-CA7F72C82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0C38E-54FB-40DF-B378-73AC19170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BE379-BE7C-447C-9DDD-43CFB3555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58594-F197-4026-A4C8-8D8DE483D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AFAA0-AAAE-4FEE-8C01-BAC3AE69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A763-DF27-4BF5-B596-BE692B9991A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39746-5D60-4435-BA65-BB20CA05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C3E29-D128-4339-8749-3B72E23E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0D8D-0345-4E95-8A42-1261046B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4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31DA-1908-4653-BF04-9D8CDB5F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A4B21-A971-4458-BCC3-E95EB7C6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A763-DF27-4BF5-B596-BE692B9991A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85B19-49A3-4701-8B5A-6594005E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2FD6D-69C7-4383-87AA-07CD5472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0D8D-0345-4E95-8A42-1261046B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5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BDADC-439F-493E-9454-EA58A26C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A763-DF27-4BF5-B596-BE692B9991A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515B4-1441-4C8E-80B5-46F56B9E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65A9-BE9A-4196-8C78-A4C73678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0D8D-0345-4E95-8A42-1261046B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5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C535-B396-48F5-90D3-64AE0253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6E33-D7C6-4124-B093-BF467BA5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6F1CB-88B1-40E5-A74A-4BA1AAB00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634EE-0886-4445-8992-9201581A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A763-DF27-4BF5-B596-BE692B9991A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89978-D8BB-40C5-9AFA-70D305D3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741C5-8B8E-4CF1-B07B-F3F56E4D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0D8D-0345-4E95-8A42-1261046B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5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559D-FB08-4F9D-B7D2-CF9B9D2D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BAE2A-09AF-49FC-BFF3-199FDB731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ADBF9-C03B-42D3-A876-0618AEC95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6FFDA-DFF7-4DD5-9255-68C09892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A763-DF27-4BF5-B596-BE692B9991A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BE7AD-3D3B-4519-8EBB-37CEFAAE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57B57-5C2C-4F02-ADC1-4E44FE8D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0D8D-0345-4E95-8A42-1261046B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4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1483-9A88-43E5-880C-15B66E7B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EA40E-FED4-452D-B2C5-6CD2A35FE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54B5-2CC5-4578-84CA-AEC8E40A3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A763-DF27-4BF5-B596-BE692B9991A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1A1C8-E268-4773-BDBD-44BE6CA6B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B2D6B-46EB-4C3A-A3FF-039B444A1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0D8D-0345-4E95-8A42-1261046B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1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85701"/>
            <a:ext cx="421196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AU" sz="4800" dirty="0"/>
              <a:t>Feistel Cipher Structure</a:t>
            </a:r>
          </a:p>
        </p:txBody>
      </p:sp>
      <p:pic>
        <p:nvPicPr>
          <p:cNvPr id="6" name="Picture 5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591944" y="0"/>
            <a:ext cx="5299364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846440" y="6376244"/>
            <a:ext cx="6096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6E368C-1A76-764C-A4C6-A47FE0348898}" type="slidenum">
              <a:rPr lang="en-US">
                <a:solidFill>
                  <a:srgbClr val="2F1F58">
                    <a:lumMod val="40000"/>
                    <a:lumOff val="60000"/>
                  </a:srgbClr>
                </a:solidFill>
                <a:latin typeface="Arial" pitchFamily="-1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>
              <a:solidFill>
                <a:srgbClr val="2F1F58">
                  <a:lumMod val="40000"/>
                  <a:lumOff val="60000"/>
                </a:srgbClr>
              </a:solidFill>
              <a:latin typeface="Arial" pitchFamily="-1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3992" y="6237312"/>
            <a:ext cx="7772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-1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1" y="1207009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0000"/>
                </a:solidFill>
                <a:latin typeface="Arial Narrow" pitchFamily="34" charset="0"/>
              </a:rPr>
              <a:t>substitution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4328" y="1196753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B050"/>
                </a:solidFill>
                <a:latin typeface="Arial Narrow" pitchFamily="34" charset="0"/>
              </a:rPr>
              <a:t>transposition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16080" y="105273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B050"/>
                </a:solidFill>
                <a:latin typeface="Arial" pitchFamily="-1" charset="0"/>
                <a:sym typeface="Symbol"/>
              </a:rPr>
              <a:t></a:t>
            </a:r>
            <a:endParaRPr lang="en-US" sz="2400" dirty="0">
              <a:solidFill>
                <a:srgbClr val="00B050"/>
              </a:solidFill>
              <a:latin typeface="Arial" pitchFamily="-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7696201" y="869812"/>
            <a:ext cx="170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rgbClr val="FF0000"/>
                </a:solidFill>
                <a:latin typeface="Arial" pitchFamily="-1" charset="0"/>
                <a:sym typeface="Symbol"/>
              </a:rPr>
              <a:t></a:t>
            </a:r>
            <a:endParaRPr lang="en-US" sz="4800" dirty="0">
              <a:solidFill>
                <a:srgbClr val="FF0000"/>
              </a:solidFill>
              <a:latin typeface="Arial" pitchFamily="-1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888088" y="1052736"/>
            <a:ext cx="576064" cy="648072"/>
          </a:xfrm>
          <a:prstGeom prst="line">
            <a:avLst/>
          </a:prstGeom>
          <a:ln w="31750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88088" y="1052737"/>
            <a:ext cx="504056" cy="390237"/>
          </a:xfrm>
          <a:prstGeom prst="line">
            <a:avLst/>
          </a:prstGeom>
          <a:ln w="63500">
            <a:solidFill>
              <a:srgbClr val="00B050">
                <a:alpha val="74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12152" y="1024128"/>
            <a:ext cx="274320" cy="68580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ndara"/>
            </a:endParaRPr>
          </a:p>
        </p:txBody>
      </p:sp>
      <p:pic>
        <p:nvPicPr>
          <p:cNvPr id="3074" name="Picture 2" descr="Image result for Feistel Ciphe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-1" r="56665" b="66582"/>
          <a:stretch/>
        </p:blipFill>
        <p:spPr bwMode="auto">
          <a:xfrm>
            <a:off x="1703513" y="3083407"/>
            <a:ext cx="2119745" cy="1785753"/>
          </a:xfrm>
          <a:prstGeom prst="rect">
            <a:avLst/>
          </a:prstGeom>
          <a:noFill/>
          <a:ln>
            <a:solidFill>
              <a:srgbClr val="FF0000">
                <a:alpha val="40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Feistel Ciphe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-1" r="56665" b="66582"/>
          <a:stretch/>
        </p:blipFill>
        <p:spPr bwMode="auto">
          <a:xfrm>
            <a:off x="1703513" y="4955616"/>
            <a:ext cx="2119745" cy="178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032760" y="5229200"/>
            <a:ext cx="0" cy="1192778"/>
          </a:xfrm>
          <a:prstGeom prst="line">
            <a:avLst/>
          </a:prstGeom>
          <a:ln w="193675">
            <a:solidFill>
              <a:srgbClr val="FF0000">
                <a:alpha val="3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55520" y="5301208"/>
            <a:ext cx="720080" cy="792088"/>
          </a:xfrm>
          <a:prstGeom prst="line">
            <a:avLst/>
          </a:prstGeom>
          <a:ln w="127000">
            <a:solidFill>
              <a:srgbClr val="FF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8207" y="5661248"/>
            <a:ext cx="16310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Substitution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200" dirty="0" err="1">
                <a:solidFill>
                  <a:srgbClr val="FF0000"/>
                </a:solidFill>
                <a:latin typeface="Arial Narrow" pitchFamily="34" charset="0"/>
              </a:rPr>
              <a:t>Vigenère</a:t>
            </a:r>
            <a:r>
              <a:rPr lang="en-AU" sz="120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AU" sz="1200" dirty="0" err="1">
                <a:solidFill>
                  <a:srgbClr val="FF0000"/>
                </a:solidFill>
                <a:latin typeface="Arial Narrow" pitchFamily="34" charset="0"/>
              </a:rPr>
              <a:t>Autokey</a:t>
            </a:r>
            <a:r>
              <a:rPr lang="en-AU" sz="1200" dirty="0">
                <a:solidFill>
                  <a:srgbClr val="FF0000"/>
                </a:solidFill>
                <a:latin typeface="Arial Narrow" pitchFamily="34" charset="0"/>
              </a:rPr>
              <a:t> System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3503713" y="4941168"/>
            <a:ext cx="170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dirty="0">
                <a:solidFill>
                  <a:srgbClr val="FF0000"/>
                </a:solidFill>
                <a:latin typeface="Arial" pitchFamily="-1" charset="0"/>
                <a:sym typeface="Symbol"/>
              </a:rPr>
              <a:t></a:t>
            </a:r>
            <a:endParaRPr lang="en-US" sz="9600" dirty="0">
              <a:solidFill>
                <a:srgbClr val="FF0000"/>
              </a:solidFill>
              <a:latin typeface="Arial" pitchFamily="-1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255520" y="3429000"/>
            <a:ext cx="720080" cy="822960"/>
          </a:xfrm>
          <a:prstGeom prst="line">
            <a:avLst/>
          </a:prstGeom>
          <a:ln w="171450">
            <a:solidFill>
              <a:schemeClr val="accent2">
                <a:lumMod val="50000"/>
                <a:alpha val="42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51048" y="4398248"/>
            <a:ext cx="0" cy="182880"/>
          </a:xfrm>
          <a:prstGeom prst="line">
            <a:avLst/>
          </a:prstGeom>
          <a:ln w="171450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233264" y="3429000"/>
            <a:ext cx="817784" cy="877824"/>
          </a:xfrm>
          <a:prstGeom prst="line">
            <a:avLst/>
          </a:prstGeom>
          <a:ln w="155575">
            <a:solidFill>
              <a:srgbClr val="00B050">
                <a:alpha val="38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3264" y="4306824"/>
            <a:ext cx="0" cy="310896"/>
          </a:xfrm>
          <a:prstGeom prst="line">
            <a:avLst/>
          </a:prstGeom>
          <a:ln w="174625">
            <a:solidFill>
              <a:srgbClr val="00B050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07768" y="3789040"/>
            <a:ext cx="14402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8E40"/>
                </a:solidFill>
                <a:latin typeface="Arial Narrow" pitchFamily="34" charset="0"/>
              </a:rPr>
              <a:t>Transposition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8E40"/>
                </a:solidFill>
                <a:latin typeface="Arial Narrow" pitchFamily="34" charset="0"/>
              </a:rPr>
              <a:t>Cycle transposition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sz="1200" dirty="0">
                <a:solidFill>
                  <a:srgbClr val="008E40"/>
                </a:solidFill>
                <a:latin typeface="Arial Narrow" pitchFamily="34" charset="0"/>
              </a:rPr>
              <a:t>move bits 32 places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8E40"/>
              </a:solidFill>
              <a:latin typeface="Arial Narrow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0800000">
            <a:off x="3447618" y="3356992"/>
            <a:ext cx="77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dirty="0">
                <a:solidFill>
                  <a:srgbClr val="00B050"/>
                </a:solidFill>
                <a:latin typeface="Arial" pitchFamily="-1" charset="0"/>
                <a:sym typeface="Symbol"/>
              </a:rPr>
              <a:t></a:t>
            </a:r>
            <a:endParaRPr lang="en-US" sz="9600" dirty="0">
              <a:solidFill>
                <a:srgbClr val="00B050"/>
              </a:solidFill>
              <a:latin typeface="Arial" pitchFamily="-1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888088" y="1052736"/>
            <a:ext cx="576064" cy="457200"/>
          </a:xfrm>
          <a:prstGeom prst="line">
            <a:avLst/>
          </a:prstGeom>
          <a:ln w="165100">
            <a:solidFill>
              <a:srgbClr val="FF0000">
                <a:alpha val="27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28" name="Straight Arrow Connector 56327"/>
          <p:cNvCxnSpPr/>
          <p:nvPr/>
        </p:nvCxnSpPr>
        <p:spPr>
          <a:xfrm>
            <a:off x="4158208" y="4437112"/>
            <a:ext cx="1217713" cy="0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3B10789-5865-4480-857B-E059E8FC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217" y="40342"/>
            <a:ext cx="10094383" cy="1411941"/>
          </a:xfrm>
        </p:spPr>
        <p:txBody>
          <a:bodyPr/>
          <a:lstStyle/>
          <a:p>
            <a:r>
              <a:rPr lang="en-US" dirty="0"/>
              <a:t>FEISTAL EXAMPLE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0EAE2F-E933-46B0-A3A6-24850FFD4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" y="2310584"/>
            <a:ext cx="12191079" cy="245060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0F7C7-9EE2-4C43-8329-004284AE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89600" y="6356351"/>
            <a:ext cx="812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6E368C-1A76-764C-A4C6-A47FE0348898}" type="slidenum">
              <a:rPr 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4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3B10789-5865-4480-857B-E059E8FC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217" y="40342"/>
            <a:ext cx="10094383" cy="1411941"/>
          </a:xfrm>
        </p:spPr>
        <p:txBody>
          <a:bodyPr/>
          <a:lstStyle/>
          <a:p>
            <a:r>
              <a:rPr lang="en-US" dirty="0"/>
              <a:t>FEISTAL EXAMPLE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0F7C7-9EE2-4C43-8329-004284AE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89600" y="6356351"/>
            <a:ext cx="812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6E368C-1A76-764C-A4C6-A47FE0348898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E784EA-6CA0-4485-BFB7-24470A170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515" y="1424195"/>
            <a:ext cx="8781769" cy="5393463"/>
          </a:xfrm>
        </p:spPr>
      </p:pic>
    </p:spTree>
    <p:extLst>
      <p:ext uri="{BB962C8B-B14F-4D97-AF65-F5344CB8AC3E}">
        <p14:creationId xmlns:p14="http://schemas.microsoft.com/office/powerpoint/2010/main" val="42492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Candara</vt:lpstr>
      <vt:lpstr>Office Theme</vt:lpstr>
      <vt:lpstr>Feistel Cipher Structure</vt:lpstr>
      <vt:lpstr>FEISTAL EXAMPLE </vt:lpstr>
      <vt:lpstr>FEISTAL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Feistel Cipher Structure</dc:title>
  <dc:creator>Wilbur Roberts</dc:creator>
  <cp:lastModifiedBy>Wilbur Roberts</cp:lastModifiedBy>
  <cp:revision>1</cp:revision>
  <dcterms:created xsi:type="dcterms:W3CDTF">2020-10-02T15:37:02Z</dcterms:created>
  <dcterms:modified xsi:type="dcterms:W3CDTF">2020-10-02T15:37:49Z</dcterms:modified>
</cp:coreProperties>
</file>