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 id="2147483708" r:id="rId2"/>
    <p:sldMasterId id="2147483720" r:id="rId3"/>
  </p:sldMasterIdLst>
  <p:notesMasterIdLst>
    <p:notesMasterId r:id="rId29"/>
  </p:notesMasterIdLst>
  <p:sldIdLst>
    <p:sldId id="256" r:id="rId4"/>
    <p:sldId id="333" r:id="rId5"/>
    <p:sldId id="331" r:id="rId6"/>
    <p:sldId id="332" r:id="rId7"/>
    <p:sldId id="334" r:id="rId8"/>
    <p:sldId id="339" r:id="rId9"/>
    <p:sldId id="340" r:id="rId10"/>
    <p:sldId id="276" r:id="rId11"/>
    <p:sldId id="335" r:id="rId12"/>
    <p:sldId id="325" r:id="rId13"/>
    <p:sldId id="277" r:id="rId14"/>
    <p:sldId id="326" r:id="rId15"/>
    <p:sldId id="275" r:id="rId16"/>
    <p:sldId id="344" r:id="rId17"/>
    <p:sldId id="336" r:id="rId18"/>
    <p:sldId id="327" r:id="rId19"/>
    <p:sldId id="328" r:id="rId20"/>
    <p:sldId id="342" r:id="rId21"/>
    <p:sldId id="343" r:id="rId22"/>
    <p:sldId id="324" r:id="rId23"/>
    <p:sldId id="337" r:id="rId24"/>
    <p:sldId id="278" r:id="rId25"/>
    <p:sldId id="329" r:id="rId26"/>
    <p:sldId id="279" r:id="rId27"/>
    <p:sldId id="33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473" autoAdjust="0"/>
    <p:restoredTop sz="94660"/>
  </p:normalViewPr>
  <p:slideViewPr>
    <p:cSldViewPr snapToGrid="0">
      <p:cViewPr varScale="1">
        <p:scale>
          <a:sx n="89" d="100"/>
          <a:sy n="89" d="100"/>
        </p:scale>
        <p:origin x="91"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9DFDEA-C1E6-FD44-8894-2C30F1D756E3}"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625CA973-C949-0B49-8EBA-E76268828C03}">
      <dgm:prSet/>
      <dgm:spPr/>
      <dgm:t>
        <a:bodyPr/>
        <a:lstStyle/>
        <a:p>
          <a:pPr rtl="0"/>
          <a:r>
            <a:rPr lang="en-US" dirty="0"/>
            <a:t>Encrypt digital data stream one bit or byte at a time</a:t>
          </a:r>
        </a:p>
      </dgm:t>
    </dgm:pt>
    <dgm:pt modelId="{D3F86C37-9999-C04C-8736-EF9460A25D9E}" type="parTrans" cxnId="{F673E4FE-A649-0745-8388-67E5CA4B863E}">
      <dgm:prSet/>
      <dgm:spPr/>
      <dgm:t>
        <a:bodyPr/>
        <a:lstStyle/>
        <a:p>
          <a:endParaRPr lang="en-US"/>
        </a:p>
      </dgm:t>
    </dgm:pt>
    <dgm:pt modelId="{939F11A5-58C3-644C-97F6-DC02ACE4629F}" type="sibTrans" cxnId="{F673E4FE-A649-0745-8388-67E5CA4B863E}">
      <dgm:prSet/>
      <dgm:spPr/>
      <dgm:t>
        <a:bodyPr/>
        <a:lstStyle/>
        <a:p>
          <a:endParaRPr lang="en-US"/>
        </a:p>
      </dgm:t>
    </dgm:pt>
    <dgm:pt modelId="{085DFABC-820A-9441-8D9B-D16FE6638F73}">
      <dgm:prSet/>
      <dgm:spPr/>
      <dgm:t>
        <a:bodyPr/>
        <a:lstStyle/>
        <a:p>
          <a:pPr rtl="0"/>
          <a:r>
            <a:rPr lang="en-US" sz="1400" dirty="0"/>
            <a:t>Examples:</a:t>
          </a:r>
        </a:p>
      </dgm:t>
    </dgm:pt>
    <dgm:pt modelId="{DF24B70A-31D5-9947-A093-C8B124139D75}" type="parTrans" cxnId="{58A1830D-C83F-544F-A09D-395AF20727E1}">
      <dgm:prSet/>
      <dgm:spPr/>
      <dgm:t>
        <a:bodyPr/>
        <a:lstStyle/>
        <a:p>
          <a:endParaRPr lang="en-US"/>
        </a:p>
      </dgm:t>
    </dgm:pt>
    <dgm:pt modelId="{7831E1FE-6132-9E44-991D-5A43811B3E61}" type="sibTrans" cxnId="{58A1830D-C83F-544F-A09D-395AF20727E1}">
      <dgm:prSet/>
      <dgm:spPr/>
      <dgm:t>
        <a:bodyPr/>
        <a:lstStyle/>
        <a:p>
          <a:endParaRPr lang="en-US"/>
        </a:p>
      </dgm:t>
    </dgm:pt>
    <dgm:pt modelId="{55A5274C-BC34-1345-A33E-1C94A8A413B0}">
      <dgm:prSet custT="1"/>
      <dgm:spPr/>
      <dgm:t>
        <a:bodyPr/>
        <a:lstStyle/>
        <a:p>
          <a:pPr rtl="0"/>
          <a:r>
            <a:rPr lang="en-US" sz="1400" dirty="0" err="1">
              <a:latin typeface="Arial Narrow" pitchFamily="34" charset="0"/>
            </a:rPr>
            <a:t>Autokeyed</a:t>
          </a:r>
          <a:r>
            <a:rPr lang="en-US" sz="1400" dirty="0">
              <a:latin typeface="Arial Narrow" pitchFamily="34" charset="0"/>
            </a:rPr>
            <a:t> </a:t>
          </a:r>
          <a:r>
            <a:rPr lang="en-US" sz="1400" dirty="0" err="1">
              <a:latin typeface="Arial Narrow" pitchFamily="34" charset="0"/>
            </a:rPr>
            <a:t>Vigenère</a:t>
          </a:r>
          <a:r>
            <a:rPr lang="en-US" sz="1400" dirty="0">
              <a:latin typeface="Arial Narrow" pitchFamily="34" charset="0"/>
            </a:rPr>
            <a:t> cipher</a:t>
          </a:r>
        </a:p>
      </dgm:t>
    </dgm:pt>
    <dgm:pt modelId="{D046D13C-80F7-CE42-A8F6-BF76F81223FB}" type="parTrans" cxnId="{6D6580AC-EEF3-604C-983D-CAC89C871132}">
      <dgm:prSet/>
      <dgm:spPr/>
      <dgm:t>
        <a:bodyPr/>
        <a:lstStyle/>
        <a:p>
          <a:endParaRPr lang="en-US"/>
        </a:p>
      </dgm:t>
    </dgm:pt>
    <dgm:pt modelId="{605B9F0A-C25F-8F43-B316-077B8232BA19}" type="sibTrans" cxnId="{6D6580AC-EEF3-604C-983D-CAC89C871132}">
      <dgm:prSet/>
      <dgm:spPr/>
      <dgm:t>
        <a:bodyPr/>
        <a:lstStyle/>
        <a:p>
          <a:endParaRPr lang="en-US"/>
        </a:p>
      </dgm:t>
    </dgm:pt>
    <dgm:pt modelId="{53D7D7AD-E7D7-2A43-8204-C15E1B95BC68}">
      <dgm:prSet custT="1"/>
      <dgm:spPr/>
      <dgm:t>
        <a:bodyPr/>
        <a:lstStyle/>
        <a:p>
          <a:pPr rtl="0"/>
          <a:r>
            <a:rPr lang="en-US" sz="1400" dirty="0" err="1">
              <a:latin typeface="Arial Narrow" pitchFamily="34" charset="0"/>
            </a:rPr>
            <a:t>Vernam</a:t>
          </a:r>
          <a:r>
            <a:rPr lang="en-US" sz="1400" dirty="0">
              <a:latin typeface="Arial Narrow" pitchFamily="34" charset="0"/>
            </a:rPr>
            <a:t> cipher</a:t>
          </a:r>
        </a:p>
      </dgm:t>
    </dgm:pt>
    <dgm:pt modelId="{021F3417-BD24-0445-9AE8-64190E8FA58C}" type="parTrans" cxnId="{0E85AC86-D1BF-4449-8A20-EE2CD9F9FEF9}">
      <dgm:prSet/>
      <dgm:spPr/>
      <dgm:t>
        <a:bodyPr/>
        <a:lstStyle/>
        <a:p>
          <a:endParaRPr lang="en-US"/>
        </a:p>
      </dgm:t>
    </dgm:pt>
    <dgm:pt modelId="{D6DDB179-3CB9-7A46-AA5F-43037B80D08D}" type="sibTrans" cxnId="{0E85AC86-D1BF-4449-8A20-EE2CD9F9FEF9}">
      <dgm:prSet/>
      <dgm:spPr/>
      <dgm:t>
        <a:bodyPr/>
        <a:lstStyle/>
        <a:p>
          <a:endParaRPr lang="en-US"/>
        </a:p>
      </dgm:t>
    </dgm:pt>
    <dgm:pt modelId="{87E56F79-264A-7048-9159-053BCE3633AE}">
      <dgm:prSet/>
      <dgm:spPr/>
      <dgm:t>
        <a:bodyPr/>
        <a:lstStyle/>
        <a:p>
          <a:pPr rtl="0">
            <a:spcAft>
              <a:spcPts val="0"/>
            </a:spcAft>
          </a:pPr>
          <a:r>
            <a:rPr lang="en-US" b="1" dirty="0"/>
            <a:t>One-time pad</a:t>
          </a:r>
        </a:p>
        <a:p>
          <a:pPr rtl="0">
            <a:spcAft>
              <a:spcPct val="35000"/>
            </a:spcAft>
          </a:pPr>
          <a:r>
            <a:rPr lang="en-US" dirty="0" err="1"/>
            <a:t>keystream</a:t>
          </a:r>
          <a:r>
            <a:rPr lang="en-US" dirty="0"/>
            <a:t> is as long as the plaintext stream</a:t>
          </a:r>
        </a:p>
      </dgm:t>
    </dgm:pt>
    <dgm:pt modelId="{5D7A1B9A-9729-3243-B482-A0BF80CD31B6}" type="parTrans" cxnId="{E955CCC6-D09F-8847-A246-958664DDB22F}">
      <dgm:prSet/>
      <dgm:spPr/>
      <dgm:t>
        <a:bodyPr/>
        <a:lstStyle/>
        <a:p>
          <a:endParaRPr lang="en-US"/>
        </a:p>
      </dgm:t>
    </dgm:pt>
    <dgm:pt modelId="{514B4F38-8867-164E-912D-5149F1CC9148}" type="sibTrans" cxnId="{E955CCC6-D09F-8847-A246-958664DDB22F}">
      <dgm:prSet/>
      <dgm:spPr/>
      <dgm:t>
        <a:bodyPr/>
        <a:lstStyle/>
        <a:p>
          <a:endParaRPr lang="en-US"/>
        </a:p>
      </dgm:t>
    </dgm:pt>
    <dgm:pt modelId="{25F88892-1718-AA47-BD33-9CBE3B48EE63}">
      <dgm:prSet/>
      <dgm:spPr/>
      <dgm:t>
        <a:bodyPr/>
        <a:lstStyle/>
        <a:p>
          <a:pPr rtl="0">
            <a:lnSpc>
              <a:spcPct val="90000"/>
            </a:lnSpc>
            <a:spcBef>
              <a:spcPct val="0"/>
            </a:spcBef>
            <a:spcAft>
              <a:spcPct val="35000"/>
            </a:spcAft>
          </a:pPr>
          <a:endParaRPr lang="en-US" sz="1400" dirty="0"/>
        </a:p>
      </dgm:t>
    </dgm:pt>
    <dgm:pt modelId="{F802593E-15D6-7443-8AD4-3303D9A68F2E}" type="parTrans" cxnId="{5CC973DA-8E9F-F64D-B298-C867CBE014F0}">
      <dgm:prSet/>
      <dgm:spPr/>
      <dgm:t>
        <a:bodyPr/>
        <a:lstStyle/>
        <a:p>
          <a:endParaRPr lang="en-US"/>
        </a:p>
      </dgm:t>
    </dgm:pt>
    <dgm:pt modelId="{943DC347-7EDC-BE4E-901F-8D61E4A09D5B}" type="sibTrans" cxnId="{5CC973DA-8E9F-F64D-B298-C867CBE014F0}">
      <dgm:prSet/>
      <dgm:spPr/>
      <dgm:t>
        <a:bodyPr/>
        <a:lstStyle/>
        <a:p>
          <a:endParaRPr lang="en-US"/>
        </a:p>
      </dgm:t>
    </dgm:pt>
    <dgm:pt modelId="{91009186-E007-5F43-8FF5-1C299DFAA5DE}">
      <dgm:prSet custT="1"/>
      <dgm:spPr/>
      <dgm:t>
        <a:bodyPr/>
        <a:lstStyle/>
        <a:p>
          <a:pPr rtl="0">
            <a:lnSpc>
              <a:spcPct val="100000"/>
            </a:lnSpc>
            <a:spcBef>
              <a:spcPts val="600"/>
            </a:spcBef>
            <a:spcAft>
              <a:spcPts val="600"/>
            </a:spcAft>
          </a:pPr>
          <a:r>
            <a:rPr lang="en-US" sz="1400" dirty="0">
              <a:latin typeface="Arial Narrow" pitchFamily="34" charset="0"/>
            </a:rPr>
            <a:t>Unconditional security</a:t>
          </a:r>
        </a:p>
      </dgm:t>
    </dgm:pt>
    <dgm:pt modelId="{2BA905CE-B876-DD49-ACC1-8A15CA825F96}" type="parTrans" cxnId="{6A018318-4A50-AC45-9510-057EC9DEEABD}">
      <dgm:prSet/>
      <dgm:spPr/>
      <dgm:t>
        <a:bodyPr/>
        <a:lstStyle/>
        <a:p>
          <a:endParaRPr lang="en-US"/>
        </a:p>
      </dgm:t>
    </dgm:pt>
    <dgm:pt modelId="{ADC62BC0-450B-204B-8B3E-6353911601EB}" type="sibTrans" cxnId="{6A018318-4A50-AC45-9510-057EC9DEEABD}">
      <dgm:prSet/>
      <dgm:spPr/>
      <dgm:t>
        <a:bodyPr/>
        <a:lstStyle/>
        <a:p>
          <a:endParaRPr lang="en-US"/>
        </a:p>
      </dgm:t>
    </dgm:pt>
    <dgm:pt modelId="{511C53A0-B84E-A04B-AB4F-85049655B05F}">
      <dgm:prSet custT="1"/>
      <dgm:spPr/>
      <dgm:t>
        <a:bodyPr/>
        <a:lstStyle/>
        <a:p>
          <a:pPr rtl="0">
            <a:lnSpc>
              <a:spcPct val="100000"/>
            </a:lnSpc>
            <a:spcBef>
              <a:spcPts val="600"/>
            </a:spcBef>
            <a:spcAft>
              <a:spcPts val="600"/>
            </a:spcAft>
          </a:pPr>
          <a:r>
            <a:rPr lang="en-US" sz="1400" dirty="0">
              <a:latin typeface="Arial Narrow" pitchFamily="34" charset="0"/>
            </a:rPr>
            <a:t>Logistical problems</a:t>
          </a:r>
        </a:p>
      </dgm:t>
    </dgm:pt>
    <dgm:pt modelId="{B7FFCEBC-714B-3F4E-A7AB-F6CAF65D8F2D}" type="parTrans" cxnId="{B3C2935D-9319-6D44-BB7B-E5A7177E773A}">
      <dgm:prSet/>
      <dgm:spPr/>
      <dgm:t>
        <a:bodyPr/>
        <a:lstStyle/>
        <a:p>
          <a:endParaRPr lang="en-US"/>
        </a:p>
      </dgm:t>
    </dgm:pt>
    <dgm:pt modelId="{E1469CCF-8233-4D4F-B114-9977B795DDB4}" type="sibTrans" cxnId="{B3C2935D-9319-6D44-BB7B-E5A7177E773A}">
      <dgm:prSet/>
      <dgm:spPr/>
      <dgm:t>
        <a:bodyPr/>
        <a:lstStyle/>
        <a:p>
          <a:endParaRPr lang="en-US"/>
        </a:p>
      </dgm:t>
    </dgm:pt>
    <dgm:pt modelId="{6A150459-F120-F142-BA3A-97697F7A0DAE}">
      <dgm:prSet/>
      <dgm:spPr/>
      <dgm:t>
        <a:bodyPr/>
        <a:lstStyle/>
        <a:p>
          <a:pPr rtl="0"/>
          <a:r>
            <a:rPr lang="en-US" b="1" dirty="0"/>
            <a:t>Pseudorandom generators</a:t>
          </a:r>
        </a:p>
        <a:p>
          <a:pPr rtl="0"/>
          <a:r>
            <a:rPr lang="en-US" dirty="0"/>
            <a:t>The </a:t>
          </a:r>
          <a:r>
            <a:rPr lang="en-US" dirty="0" err="1"/>
            <a:t>keystream</a:t>
          </a:r>
          <a:r>
            <a:rPr lang="en-US" dirty="0"/>
            <a:t>  is generated  by an algorithmic procedure that both the sender and receiver can implement</a:t>
          </a:r>
        </a:p>
      </dgm:t>
    </dgm:pt>
    <dgm:pt modelId="{CCE12F00-86EB-0A45-A137-2CFD250D01A4}" type="parTrans" cxnId="{16CAAC19-89B3-2941-96C0-90763AE56C80}">
      <dgm:prSet/>
      <dgm:spPr/>
      <dgm:t>
        <a:bodyPr/>
        <a:lstStyle/>
        <a:p>
          <a:endParaRPr lang="en-US"/>
        </a:p>
      </dgm:t>
    </dgm:pt>
    <dgm:pt modelId="{DAB32485-39E3-AC48-AA64-CFF75F53D828}" type="sibTrans" cxnId="{16CAAC19-89B3-2941-96C0-90763AE56C80}">
      <dgm:prSet/>
      <dgm:spPr/>
      <dgm:t>
        <a:bodyPr/>
        <a:lstStyle/>
        <a:p>
          <a:endParaRPr lang="en-US"/>
        </a:p>
      </dgm:t>
    </dgm:pt>
    <dgm:pt modelId="{307C9169-FD19-AC47-87F6-E8088C3881B5}">
      <dgm:prSet custT="1"/>
      <dgm:spPr/>
      <dgm:t>
        <a:bodyPr/>
        <a:lstStyle/>
        <a:p>
          <a:pPr rtl="0"/>
          <a:r>
            <a:rPr lang="en-US" sz="1400" dirty="0">
              <a:latin typeface="Arial Narrow" pitchFamily="34" charset="0"/>
            </a:rPr>
            <a:t>Must be computationally hard to predict portions of the bit stream based on previous portions of the bit stream</a:t>
          </a:r>
        </a:p>
      </dgm:t>
    </dgm:pt>
    <dgm:pt modelId="{9269A3DE-2464-1340-9903-9CCDD4D3419F}" type="parTrans" cxnId="{511A762C-B0C0-C249-8E70-3C316205A18D}">
      <dgm:prSet/>
      <dgm:spPr/>
      <dgm:t>
        <a:bodyPr/>
        <a:lstStyle/>
        <a:p>
          <a:endParaRPr lang="en-US"/>
        </a:p>
      </dgm:t>
    </dgm:pt>
    <dgm:pt modelId="{27339016-3257-8F45-BFC8-8B12CDD93D77}" type="sibTrans" cxnId="{511A762C-B0C0-C249-8E70-3C316205A18D}">
      <dgm:prSet/>
      <dgm:spPr/>
      <dgm:t>
        <a:bodyPr/>
        <a:lstStyle/>
        <a:p>
          <a:endParaRPr lang="en-US"/>
        </a:p>
      </dgm:t>
    </dgm:pt>
    <dgm:pt modelId="{B811C9F2-426A-5340-B551-6C3B699F7460}">
      <dgm:prSet custT="1"/>
      <dgm:spPr/>
      <dgm:t>
        <a:bodyPr/>
        <a:lstStyle/>
        <a:p>
          <a:pPr rtl="0"/>
          <a:r>
            <a:rPr lang="en-US" sz="1400" dirty="0">
              <a:latin typeface="Arial Narrow" pitchFamily="34" charset="0"/>
            </a:rPr>
            <a:t>The two users need only share the generating key used to produce the </a:t>
          </a:r>
          <a:r>
            <a:rPr lang="en-US" sz="1400" dirty="0" err="1">
              <a:latin typeface="Arial Narrow" pitchFamily="34" charset="0"/>
            </a:rPr>
            <a:t>keystream</a:t>
          </a:r>
          <a:endParaRPr lang="en-US" sz="1400" dirty="0">
            <a:latin typeface="Arial Narrow" pitchFamily="34" charset="0"/>
          </a:endParaRPr>
        </a:p>
      </dgm:t>
    </dgm:pt>
    <dgm:pt modelId="{0C7EC46B-37E2-B044-ABC1-1FB5DF4CC97A}" type="parTrans" cxnId="{C953D621-BCDA-5649-8271-1F6D12084F7C}">
      <dgm:prSet/>
      <dgm:spPr/>
      <dgm:t>
        <a:bodyPr/>
        <a:lstStyle/>
        <a:p>
          <a:endParaRPr lang="en-US"/>
        </a:p>
      </dgm:t>
    </dgm:pt>
    <dgm:pt modelId="{7F1E6B9E-11EB-2F4D-A365-A4A89F0BD4A2}" type="sibTrans" cxnId="{C953D621-BCDA-5649-8271-1F6D12084F7C}">
      <dgm:prSet/>
      <dgm:spPr/>
      <dgm:t>
        <a:bodyPr/>
        <a:lstStyle/>
        <a:p>
          <a:endParaRPr lang="en-US"/>
        </a:p>
      </dgm:t>
    </dgm:pt>
    <dgm:pt modelId="{EF4748BC-7BC3-4222-9C02-C87D95D5B287}">
      <dgm:prSet custT="1"/>
      <dgm:spPr/>
      <dgm:t>
        <a:bodyPr/>
        <a:lstStyle/>
        <a:p>
          <a:pPr rtl="0">
            <a:lnSpc>
              <a:spcPct val="100000"/>
            </a:lnSpc>
            <a:spcBef>
              <a:spcPts val="600"/>
            </a:spcBef>
            <a:spcAft>
              <a:spcPts val="600"/>
            </a:spcAft>
          </a:pPr>
          <a:r>
            <a:rPr lang="en-US" sz="1400" dirty="0" err="1">
              <a:latin typeface="Arial Narrow" pitchFamily="34" charset="0"/>
            </a:rPr>
            <a:t>Keystream</a:t>
          </a:r>
          <a:r>
            <a:rPr lang="en-US" sz="1400" dirty="0">
              <a:latin typeface="Arial Narrow" pitchFamily="34" charset="0"/>
            </a:rPr>
            <a:t> must be distributed to the receiver  in advance via a secure channel</a:t>
          </a:r>
        </a:p>
      </dgm:t>
    </dgm:pt>
    <dgm:pt modelId="{D115B74A-085D-49C9-BB66-A441980B273B}" type="parTrans" cxnId="{33C4840F-AEEA-47CA-840A-F1F8D5DAD104}">
      <dgm:prSet/>
      <dgm:spPr/>
      <dgm:t>
        <a:bodyPr/>
        <a:lstStyle/>
        <a:p>
          <a:endParaRPr lang="en-US"/>
        </a:p>
      </dgm:t>
    </dgm:pt>
    <dgm:pt modelId="{349DE521-0855-47D3-8DFD-4D4FFEFB4549}" type="sibTrans" cxnId="{33C4840F-AEEA-47CA-840A-F1F8D5DAD104}">
      <dgm:prSet/>
      <dgm:spPr/>
      <dgm:t>
        <a:bodyPr/>
        <a:lstStyle/>
        <a:p>
          <a:endParaRPr lang="en-US"/>
        </a:p>
      </dgm:t>
    </dgm:pt>
    <dgm:pt modelId="{39452D4C-3643-1045-A9B0-24D2B5019761}" type="pres">
      <dgm:prSet presAssocID="{B49DFDEA-C1E6-FD44-8894-2C30F1D756E3}" presName="theList" presStyleCnt="0">
        <dgm:presLayoutVars>
          <dgm:dir/>
          <dgm:animLvl val="lvl"/>
          <dgm:resizeHandles val="exact"/>
        </dgm:presLayoutVars>
      </dgm:prSet>
      <dgm:spPr/>
    </dgm:pt>
    <dgm:pt modelId="{30EBD609-6A39-0D43-A6BF-0207CBA9FD96}" type="pres">
      <dgm:prSet presAssocID="{625CA973-C949-0B49-8EBA-E76268828C03}" presName="compNode" presStyleCnt="0"/>
      <dgm:spPr/>
    </dgm:pt>
    <dgm:pt modelId="{776B5AA3-E8DB-AA49-B3DF-4D6ADBBB4F23}" type="pres">
      <dgm:prSet presAssocID="{625CA973-C949-0B49-8EBA-E76268828C03}" presName="aNode" presStyleLbl="bgShp" presStyleIdx="0" presStyleCnt="3"/>
      <dgm:spPr/>
    </dgm:pt>
    <dgm:pt modelId="{32392A64-4D65-1649-AF91-6ADD2244657C}" type="pres">
      <dgm:prSet presAssocID="{625CA973-C949-0B49-8EBA-E76268828C03}" presName="textNode" presStyleLbl="bgShp" presStyleIdx="0" presStyleCnt="3"/>
      <dgm:spPr/>
    </dgm:pt>
    <dgm:pt modelId="{099A672D-F1EE-6143-AA38-FD982BF103EB}" type="pres">
      <dgm:prSet presAssocID="{625CA973-C949-0B49-8EBA-E76268828C03}" presName="compChildNode" presStyleCnt="0"/>
      <dgm:spPr/>
    </dgm:pt>
    <dgm:pt modelId="{37A3010B-C9FC-0E49-A1E9-4378D657D1F9}" type="pres">
      <dgm:prSet presAssocID="{625CA973-C949-0B49-8EBA-E76268828C03}" presName="theInnerList" presStyleCnt="0"/>
      <dgm:spPr/>
    </dgm:pt>
    <dgm:pt modelId="{483862D4-68AF-394B-9853-B785CF4575EB}" type="pres">
      <dgm:prSet presAssocID="{085DFABC-820A-9441-8D9B-D16FE6638F73}" presName="childNode" presStyleLbl="node1" presStyleIdx="0" presStyleCnt="4" custScaleX="113979" custScaleY="49464" custLinFactNeighborY="-24971">
        <dgm:presLayoutVars>
          <dgm:bulletEnabled val="1"/>
        </dgm:presLayoutVars>
      </dgm:prSet>
      <dgm:spPr/>
    </dgm:pt>
    <dgm:pt modelId="{0BE138DC-537F-E549-93F7-1C05F67717D1}" type="pres">
      <dgm:prSet presAssocID="{625CA973-C949-0B49-8EBA-E76268828C03}" presName="aSpace" presStyleCnt="0"/>
      <dgm:spPr/>
    </dgm:pt>
    <dgm:pt modelId="{9CF221ED-2EB4-6042-8457-694CAD559D55}" type="pres">
      <dgm:prSet presAssocID="{87E56F79-264A-7048-9159-053BCE3633AE}" presName="compNode" presStyleCnt="0"/>
      <dgm:spPr/>
    </dgm:pt>
    <dgm:pt modelId="{2770F15F-983B-4D48-B14E-CC2758FC6F9C}" type="pres">
      <dgm:prSet presAssocID="{87E56F79-264A-7048-9159-053BCE3633AE}" presName="aNode" presStyleLbl="bgShp" presStyleIdx="1" presStyleCnt="3"/>
      <dgm:spPr/>
    </dgm:pt>
    <dgm:pt modelId="{5AC933B3-2544-0F42-9BA3-413721FCC33E}" type="pres">
      <dgm:prSet presAssocID="{87E56F79-264A-7048-9159-053BCE3633AE}" presName="textNode" presStyleLbl="bgShp" presStyleIdx="1" presStyleCnt="3"/>
      <dgm:spPr/>
    </dgm:pt>
    <dgm:pt modelId="{3F0067EE-091F-4E42-8199-177F2D1BAD84}" type="pres">
      <dgm:prSet presAssocID="{87E56F79-264A-7048-9159-053BCE3633AE}" presName="compChildNode" presStyleCnt="0"/>
      <dgm:spPr/>
    </dgm:pt>
    <dgm:pt modelId="{404C3FBA-6FC1-0449-8AFA-39EDFE998629}" type="pres">
      <dgm:prSet presAssocID="{87E56F79-264A-7048-9159-053BCE3633AE}" presName="theInnerList" presStyleCnt="0"/>
      <dgm:spPr/>
    </dgm:pt>
    <dgm:pt modelId="{9A6FA038-3999-3F4C-84B0-1E295CA7802E}" type="pres">
      <dgm:prSet presAssocID="{25F88892-1718-AA47-BD33-9CBE3B48EE63}" presName="childNode" presStyleLbl="node1" presStyleIdx="1" presStyleCnt="4" custScaleX="117268" custScaleY="50070" custLinFactNeighborX="-22" custLinFactNeighborY="-24662">
        <dgm:presLayoutVars>
          <dgm:bulletEnabled val="1"/>
        </dgm:presLayoutVars>
      </dgm:prSet>
      <dgm:spPr/>
    </dgm:pt>
    <dgm:pt modelId="{AC722065-9BD3-4A48-BCD6-1ABA64EAB6CF}" type="pres">
      <dgm:prSet presAssocID="{87E56F79-264A-7048-9159-053BCE3633AE}" presName="aSpace" presStyleCnt="0"/>
      <dgm:spPr/>
    </dgm:pt>
    <dgm:pt modelId="{AFE3B033-28FF-7646-9D45-54360581EB54}" type="pres">
      <dgm:prSet presAssocID="{6A150459-F120-F142-BA3A-97697F7A0DAE}" presName="compNode" presStyleCnt="0"/>
      <dgm:spPr/>
    </dgm:pt>
    <dgm:pt modelId="{40C6BF4B-2F6B-AF4E-8E99-DEC8862D2D23}" type="pres">
      <dgm:prSet presAssocID="{6A150459-F120-F142-BA3A-97697F7A0DAE}" presName="aNode" presStyleLbl="bgShp" presStyleIdx="2" presStyleCnt="3"/>
      <dgm:spPr/>
    </dgm:pt>
    <dgm:pt modelId="{4579491A-16C0-C44C-B3F1-ADF1A24A07FE}" type="pres">
      <dgm:prSet presAssocID="{6A150459-F120-F142-BA3A-97697F7A0DAE}" presName="textNode" presStyleLbl="bgShp" presStyleIdx="2" presStyleCnt="3"/>
      <dgm:spPr/>
    </dgm:pt>
    <dgm:pt modelId="{F9C2732E-2AC1-4640-AAF9-D8CC21967CC4}" type="pres">
      <dgm:prSet presAssocID="{6A150459-F120-F142-BA3A-97697F7A0DAE}" presName="compChildNode" presStyleCnt="0"/>
      <dgm:spPr/>
    </dgm:pt>
    <dgm:pt modelId="{3AB86337-E5D9-714D-98C2-B817A56312F7}" type="pres">
      <dgm:prSet presAssocID="{6A150459-F120-F142-BA3A-97697F7A0DAE}" presName="theInnerList" presStyleCnt="0"/>
      <dgm:spPr/>
    </dgm:pt>
    <dgm:pt modelId="{CCD4018F-5943-734D-83AA-354789D645C8}" type="pres">
      <dgm:prSet presAssocID="{307C9169-FD19-AC47-87F6-E8088C3881B5}" presName="childNode" presStyleLbl="node1" presStyleIdx="2" presStyleCnt="4">
        <dgm:presLayoutVars>
          <dgm:bulletEnabled val="1"/>
        </dgm:presLayoutVars>
      </dgm:prSet>
      <dgm:spPr/>
    </dgm:pt>
    <dgm:pt modelId="{548AF509-0279-6B44-A796-68E9CBE16907}" type="pres">
      <dgm:prSet presAssocID="{307C9169-FD19-AC47-87F6-E8088C3881B5}" presName="aSpace2" presStyleCnt="0"/>
      <dgm:spPr/>
    </dgm:pt>
    <dgm:pt modelId="{E3071BAB-526E-7246-9BFE-CC25E4D1F4D3}" type="pres">
      <dgm:prSet presAssocID="{B811C9F2-426A-5340-B551-6C3B699F7460}" presName="childNode" presStyleLbl="node1" presStyleIdx="3" presStyleCnt="4">
        <dgm:presLayoutVars>
          <dgm:bulletEnabled val="1"/>
        </dgm:presLayoutVars>
      </dgm:prSet>
      <dgm:spPr/>
    </dgm:pt>
  </dgm:ptLst>
  <dgm:cxnLst>
    <dgm:cxn modelId="{58A1830D-C83F-544F-A09D-395AF20727E1}" srcId="{625CA973-C949-0B49-8EBA-E76268828C03}" destId="{085DFABC-820A-9441-8D9B-D16FE6638F73}" srcOrd="0" destOrd="0" parTransId="{DF24B70A-31D5-9947-A093-C8B124139D75}" sibTransId="{7831E1FE-6132-9E44-991D-5A43811B3E61}"/>
    <dgm:cxn modelId="{33C4840F-AEEA-47CA-840A-F1F8D5DAD104}" srcId="{25F88892-1718-AA47-BD33-9CBE3B48EE63}" destId="{EF4748BC-7BC3-4222-9C02-C87D95D5B287}" srcOrd="1" destOrd="0" parTransId="{D115B74A-085D-49C9-BB66-A441980B273B}" sibTransId="{349DE521-0855-47D3-8DFD-4D4FFEFB4549}"/>
    <dgm:cxn modelId="{E0B7D912-84A4-1044-817C-6F0446FCACFD}" type="presOf" srcId="{085DFABC-820A-9441-8D9B-D16FE6638F73}" destId="{483862D4-68AF-394B-9853-B785CF4575EB}" srcOrd="0" destOrd="0" presId="urn:microsoft.com/office/officeart/2005/8/layout/lProcess2"/>
    <dgm:cxn modelId="{D86C5F17-8B4C-1046-AD62-AC03D20B7AF4}" type="presOf" srcId="{625CA973-C949-0B49-8EBA-E76268828C03}" destId="{32392A64-4D65-1649-AF91-6ADD2244657C}" srcOrd="1" destOrd="0" presId="urn:microsoft.com/office/officeart/2005/8/layout/lProcess2"/>
    <dgm:cxn modelId="{6A018318-4A50-AC45-9510-057EC9DEEABD}" srcId="{25F88892-1718-AA47-BD33-9CBE3B48EE63}" destId="{91009186-E007-5F43-8FF5-1C299DFAA5DE}" srcOrd="0" destOrd="0" parTransId="{2BA905CE-B876-DD49-ACC1-8A15CA825F96}" sibTransId="{ADC62BC0-450B-204B-8B3E-6353911601EB}"/>
    <dgm:cxn modelId="{16CAAC19-89B3-2941-96C0-90763AE56C80}" srcId="{B49DFDEA-C1E6-FD44-8894-2C30F1D756E3}" destId="{6A150459-F120-F142-BA3A-97697F7A0DAE}" srcOrd="2" destOrd="0" parTransId="{CCE12F00-86EB-0A45-A137-2CFD250D01A4}" sibTransId="{DAB32485-39E3-AC48-AA64-CFF75F53D828}"/>
    <dgm:cxn modelId="{C953D621-BCDA-5649-8271-1F6D12084F7C}" srcId="{6A150459-F120-F142-BA3A-97697F7A0DAE}" destId="{B811C9F2-426A-5340-B551-6C3B699F7460}" srcOrd="1" destOrd="0" parTransId="{0C7EC46B-37E2-B044-ABC1-1FB5DF4CC97A}" sibTransId="{7F1E6B9E-11EB-2F4D-A365-A4A89F0BD4A2}"/>
    <dgm:cxn modelId="{511A762C-B0C0-C249-8E70-3C316205A18D}" srcId="{6A150459-F120-F142-BA3A-97697F7A0DAE}" destId="{307C9169-FD19-AC47-87F6-E8088C3881B5}" srcOrd="0" destOrd="0" parTransId="{9269A3DE-2464-1340-9903-9CCDD4D3419F}" sibTransId="{27339016-3257-8F45-BFC8-8B12CDD93D77}"/>
    <dgm:cxn modelId="{93528F30-D4E4-B34E-97E5-8071551C6D9A}" type="presOf" srcId="{B811C9F2-426A-5340-B551-6C3B699F7460}" destId="{E3071BAB-526E-7246-9BFE-CC25E4D1F4D3}" srcOrd="0" destOrd="0" presId="urn:microsoft.com/office/officeart/2005/8/layout/lProcess2"/>
    <dgm:cxn modelId="{7A88C735-19E5-7D41-8D6C-97BDA9D43758}" type="presOf" srcId="{6A150459-F120-F142-BA3A-97697F7A0DAE}" destId="{40C6BF4B-2F6B-AF4E-8E99-DEC8862D2D23}" srcOrd="0" destOrd="0" presId="urn:microsoft.com/office/officeart/2005/8/layout/lProcess2"/>
    <dgm:cxn modelId="{7994B83F-BED0-554C-A25D-0DB65116AAF3}" type="presOf" srcId="{87E56F79-264A-7048-9159-053BCE3633AE}" destId="{2770F15F-983B-4D48-B14E-CC2758FC6F9C}" srcOrd="0" destOrd="0" presId="urn:microsoft.com/office/officeart/2005/8/layout/lProcess2"/>
    <dgm:cxn modelId="{B3C2935D-9319-6D44-BB7B-E5A7177E773A}" srcId="{25F88892-1718-AA47-BD33-9CBE3B48EE63}" destId="{511C53A0-B84E-A04B-AB4F-85049655B05F}" srcOrd="2" destOrd="0" parTransId="{B7FFCEBC-714B-3F4E-A7AB-F6CAF65D8F2D}" sibTransId="{E1469CCF-8233-4D4F-B114-9977B795DDB4}"/>
    <dgm:cxn modelId="{6535705F-135A-6241-9AF9-5619D985202D}" type="presOf" srcId="{25F88892-1718-AA47-BD33-9CBE3B48EE63}" destId="{9A6FA038-3999-3F4C-84B0-1E295CA7802E}" srcOrd="0" destOrd="0" presId="urn:microsoft.com/office/officeart/2005/8/layout/lProcess2"/>
    <dgm:cxn modelId="{D253FB82-8A67-4206-B156-64C4198C8182}" type="presOf" srcId="{EF4748BC-7BC3-4222-9C02-C87D95D5B287}" destId="{9A6FA038-3999-3F4C-84B0-1E295CA7802E}" srcOrd="0" destOrd="2" presId="urn:microsoft.com/office/officeart/2005/8/layout/lProcess2"/>
    <dgm:cxn modelId="{BEAF3A85-AD15-244F-9935-63FB8FC5D734}" type="presOf" srcId="{511C53A0-B84E-A04B-AB4F-85049655B05F}" destId="{9A6FA038-3999-3F4C-84B0-1E295CA7802E}" srcOrd="0" destOrd="3" presId="urn:microsoft.com/office/officeart/2005/8/layout/lProcess2"/>
    <dgm:cxn modelId="{0E85AC86-D1BF-4449-8A20-EE2CD9F9FEF9}" srcId="{085DFABC-820A-9441-8D9B-D16FE6638F73}" destId="{53D7D7AD-E7D7-2A43-8204-C15E1B95BC68}" srcOrd="1" destOrd="0" parTransId="{021F3417-BD24-0445-9AE8-64190E8FA58C}" sibTransId="{D6DDB179-3CB9-7A46-AA5F-43037B80D08D}"/>
    <dgm:cxn modelId="{B1E66890-F1EC-6347-85E3-D77471EDCD77}" type="presOf" srcId="{53D7D7AD-E7D7-2A43-8204-C15E1B95BC68}" destId="{483862D4-68AF-394B-9853-B785CF4575EB}" srcOrd="0" destOrd="2" presId="urn:microsoft.com/office/officeart/2005/8/layout/lProcess2"/>
    <dgm:cxn modelId="{D253B79E-5CEF-A249-9350-B527BE948282}" type="presOf" srcId="{307C9169-FD19-AC47-87F6-E8088C3881B5}" destId="{CCD4018F-5943-734D-83AA-354789D645C8}" srcOrd="0" destOrd="0" presId="urn:microsoft.com/office/officeart/2005/8/layout/lProcess2"/>
    <dgm:cxn modelId="{6D6580AC-EEF3-604C-983D-CAC89C871132}" srcId="{085DFABC-820A-9441-8D9B-D16FE6638F73}" destId="{55A5274C-BC34-1345-A33E-1C94A8A413B0}" srcOrd="0" destOrd="0" parTransId="{D046D13C-80F7-CE42-A8F6-BF76F81223FB}" sibTransId="{605B9F0A-C25F-8F43-B316-077B8232BA19}"/>
    <dgm:cxn modelId="{8D38A4AD-CDD7-724E-8E50-259B51790A2C}" type="presOf" srcId="{B49DFDEA-C1E6-FD44-8894-2C30F1D756E3}" destId="{39452D4C-3643-1045-A9B0-24D2B5019761}" srcOrd="0" destOrd="0" presId="urn:microsoft.com/office/officeart/2005/8/layout/lProcess2"/>
    <dgm:cxn modelId="{20EC1FB4-04EC-B346-AE34-5E46639E4343}" type="presOf" srcId="{55A5274C-BC34-1345-A33E-1C94A8A413B0}" destId="{483862D4-68AF-394B-9853-B785CF4575EB}" srcOrd="0" destOrd="1" presId="urn:microsoft.com/office/officeart/2005/8/layout/lProcess2"/>
    <dgm:cxn modelId="{48B679BC-DAFF-6D41-AF74-AEA8D465DE8F}" type="presOf" srcId="{6A150459-F120-F142-BA3A-97697F7A0DAE}" destId="{4579491A-16C0-C44C-B3F1-ADF1A24A07FE}" srcOrd="1" destOrd="0" presId="urn:microsoft.com/office/officeart/2005/8/layout/lProcess2"/>
    <dgm:cxn modelId="{E955CCC6-D09F-8847-A246-958664DDB22F}" srcId="{B49DFDEA-C1E6-FD44-8894-2C30F1D756E3}" destId="{87E56F79-264A-7048-9159-053BCE3633AE}" srcOrd="1" destOrd="0" parTransId="{5D7A1B9A-9729-3243-B482-A0BF80CD31B6}" sibTransId="{514B4F38-8867-164E-912D-5149F1CC9148}"/>
    <dgm:cxn modelId="{B35FACD7-9171-5740-A0E0-FA0D7BC138B7}" type="presOf" srcId="{625CA973-C949-0B49-8EBA-E76268828C03}" destId="{776B5AA3-E8DB-AA49-B3DF-4D6ADBBB4F23}" srcOrd="0" destOrd="0" presId="urn:microsoft.com/office/officeart/2005/8/layout/lProcess2"/>
    <dgm:cxn modelId="{F884C4D7-2123-A243-92CE-55864CE7A0A2}" type="presOf" srcId="{87E56F79-264A-7048-9159-053BCE3633AE}" destId="{5AC933B3-2544-0F42-9BA3-413721FCC33E}" srcOrd="1" destOrd="0" presId="urn:microsoft.com/office/officeart/2005/8/layout/lProcess2"/>
    <dgm:cxn modelId="{5CC973DA-8E9F-F64D-B298-C867CBE014F0}" srcId="{87E56F79-264A-7048-9159-053BCE3633AE}" destId="{25F88892-1718-AA47-BD33-9CBE3B48EE63}" srcOrd="0" destOrd="0" parTransId="{F802593E-15D6-7443-8AD4-3303D9A68F2E}" sibTransId="{943DC347-7EDC-BE4E-901F-8D61E4A09D5B}"/>
    <dgm:cxn modelId="{F673E4FE-A649-0745-8388-67E5CA4B863E}" srcId="{B49DFDEA-C1E6-FD44-8894-2C30F1D756E3}" destId="{625CA973-C949-0B49-8EBA-E76268828C03}" srcOrd="0" destOrd="0" parTransId="{D3F86C37-9999-C04C-8736-EF9460A25D9E}" sibTransId="{939F11A5-58C3-644C-97F6-DC02ACE4629F}"/>
    <dgm:cxn modelId="{C91182FF-E07B-A94E-82BD-BFC90E1BD528}" type="presOf" srcId="{91009186-E007-5F43-8FF5-1C299DFAA5DE}" destId="{9A6FA038-3999-3F4C-84B0-1E295CA7802E}" srcOrd="0" destOrd="1" presId="urn:microsoft.com/office/officeart/2005/8/layout/lProcess2"/>
    <dgm:cxn modelId="{5B998B4B-CE25-4C4F-9DC1-2D0F829CADB1}" type="presParOf" srcId="{39452D4C-3643-1045-A9B0-24D2B5019761}" destId="{30EBD609-6A39-0D43-A6BF-0207CBA9FD96}" srcOrd="0" destOrd="0" presId="urn:microsoft.com/office/officeart/2005/8/layout/lProcess2"/>
    <dgm:cxn modelId="{B75D6ACC-4D37-1C44-96B0-4BE66B7AB6CF}" type="presParOf" srcId="{30EBD609-6A39-0D43-A6BF-0207CBA9FD96}" destId="{776B5AA3-E8DB-AA49-B3DF-4D6ADBBB4F23}" srcOrd="0" destOrd="0" presId="urn:microsoft.com/office/officeart/2005/8/layout/lProcess2"/>
    <dgm:cxn modelId="{D8FBF836-549D-0C49-8ABE-015743D7D324}" type="presParOf" srcId="{30EBD609-6A39-0D43-A6BF-0207CBA9FD96}" destId="{32392A64-4D65-1649-AF91-6ADD2244657C}" srcOrd="1" destOrd="0" presId="urn:microsoft.com/office/officeart/2005/8/layout/lProcess2"/>
    <dgm:cxn modelId="{A681F3A3-015D-084F-B375-CE634771A9B7}" type="presParOf" srcId="{30EBD609-6A39-0D43-A6BF-0207CBA9FD96}" destId="{099A672D-F1EE-6143-AA38-FD982BF103EB}" srcOrd="2" destOrd="0" presId="urn:microsoft.com/office/officeart/2005/8/layout/lProcess2"/>
    <dgm:cxn modelId="{8654A874-5E75-AE4F-86C7-309F94AB8D07}" type="presParOf" srcId="{099A672D-F1EE-6143-AA38-FD982BF103EB}" destId="{37A3010B-C9FC-0E49-A1E9-4378D657D1F9}" srcOrd="0" destOrd="0" presId="urn:microsoft.com/office/officeart/2005/8/layout/lProcess2"/>
    <dgm:cxn modelId="{2BD05C8E-9EF7-B744-8EE0-7A93567041F5}" type="presParOf" srcId="{37A3010B-C9FC-0E49-A1E9-4378D657D1F9}" destId="{483862D4-68AF-394B-9853-B785CF4575EB}" srcOrd="0" destOrd="0" presId="urn:microsoft.com/office/officeart/2005/8/layout/lProcess2"/>
    <dgm:cxn modelId="{8B94C6D5-3B8D-BC41-AF18-1081454D3106}" type="presParOf" srcId="{39452D4C-3643-1045-A9B0-24D2B5019761}" destId="{0BE138DC-537F-E549-93F7-1C05F67717D1}" srcOrd="1" destOrd="0" presId="urn:microsoft.com/office/officeart/2005/8/layout/lProcess2"/>
    <dgm:cxn modelId="{0390F864-43CB-0B4E-937E-BB62ECEE820A}" type="presParOf" srcId="{39452D4C-3643-1045-A9B0-24D2B5019761}" destId="{9CF221ED-2EB4-6042-8457-694CAD559D55}" srcOrd="2" destOrd="0" presId="urn:microsoft.com/office/officeart/2005/8/layout/lProcess2"/>
    <dgm:cxn modelId="{201499E3-455E-1D48-B387-B859EE3909D0}" type="presParOf" srcId="{9CF221ED-2EB4-6042-8457-694CAD559D55}" destId="{2770F15F-983B-4D48-B14E-CC2758FC6F9C}" srcOrd="0" destOrd="0" presId="urn:microsoft.com/office/officeart/2005/8/layout/lProcess2"/>
    <dgm:cxn modelId="{43E67889-D948-CF45-8CD7-E219644E5B66}" type="presParOf" srcId="{9CF221ED-2EB4-6042-8457-694CAD559D55}" destId="{5AC933B3-2544-0F42-9BA3-413721FCC33E}" srcOrd="1" destOrd="0" presId="urn:microsoft.com/office/officeart/2005/8/layout/lProcess2"/>
    <dgm:cxn modelId="{C0AC2675-EB90-F741-8ACA-EE9DB4034874}" type="presParOf" srcId="{9CF221ED-2EB4-6042-8457-694CAD559D55}" destId="{3F0067EE-091F-4E42-8199-177F2D1BAD84}" srcOrd="2" destOrd="0" presId="urn:microsoft.com/office/officeart/2005/8/layout/lProcess2"/>
    <dgm:cxn modelId="{08F3C3CA-78CE-B342-9E5C-A0AE4924EC1F}" type="presParOf" srcId="{3F0067EE-091F-4E42-8199-177F2D1BAD84}" destId="{404C3FBA-6FC1-0449-8AFA-39EDFE998629}" srcOrd="0" destOrd="0" presId="urn:microsoft.com/office/officeart/2005/8/layout/lProcess2"/>
    <dgm:cxn modelId="{049D742D-475C-1B41-9FDF-4C52111E8685}" type="presParOf" srcId="{404C3FBA-6FC1-0449-8AFA-39EDFE998629}" destId="{9A6FA038-3999-3F4C-84B0-1E295CA7802E}" srcOrd="0" destOrd="0" presId="urn:microsoft.com/office/officeart/2005/8/layout/lProcess2"/>
    <dgm:cxn modelId="{66A6829E-9929-394B-89B0-F30EF4DBEC68}" type="presParOf" srcId="{39452D4C-3643-1045-A9B0-24D2B5019761}" destId="{AC722065-9BD3-4A48-BCD6-1ABA64EAB6CF}" srcOrd="3" destOrd="0" presId="urn:microsoft.com/office/officeart/2005/8/layout/lProcess2"/>
    <dgm:cxn modelId="{3E20BFC4-38B2-3948-B9CA-6DCD0D450348}" type="presParOf" srcId="{39452D4C-3643-1045-A9B0-24D2B5019761}" destId="{AFE3B033-28FF-7646-9D45-54360581EB54}" srcOrd="4" destOrd="0" presId="urn:microsoft.com/office/officeart/2005/8/layout/lProcess2"/>
    <dgm:cxn modelId="{DD7FDCC0-1D8F-EE4C-B037-F620ABAC5A8E}" type="presParOf" srcId="{AFE3B033-28FF-7646-9D45-54360581EB54}" destId="{40C6BF4B-2F6B-AF4E-8E99-DEC8862D2D23}" srcOrd="0" destOrd="0" presId="urn:microsoft.com/office/officeart/2005/8/layout/lProcess2"/>
    <dgm:cxn modelId="{AD200DCA-0D78-4D4C-BE99-84AD49252564}" type="presParOf" srcId="{AFE3B033-28FF-7646-9D45-54360581EB54}" destId="{4579491A-16C0-C44C-B3F1-ADF1A24A07FE}" srcOrd="1" destOrd="0" presId="urn:microsoft.com/office/officeart/2005/8/layout/lProcess2"/>
    <dgm:cxn modelId="{CE634A52-FADB-3645-91EE-4448239CA89F}" type="presParOf" srcId="{AFE3B033-28FF-7646-9D45-54360581EB54}" destId="{F9C2732E-2AC1-4640-AAF9-D8CC21967CC4}" srcOrd="2" destOrd="0" presId="urn:microsoft.com/office/officeart/2005/8/layout/lProcess2"/>
    <dgm:cxn modelId="{3BA56F9E-D0CF-5440-8B1E-9CC878D61E04}" type="presParOf" srcId="{F9C2732E-2AC1-4640-AAF9-D8CC21967CC4}" destId="{3AB86337-E5D9-714D-98C2-B817A56312F7}" srcOrd="0" destOrd="0" presId="urn:microsoft.com/office/officeart/2005/8/layout/lProcess2"/>
    <dgm:cxn modelId="{DA8BA68C-C95C-8349-9D36-630BBC533F52}" type="presParOf" srcId="{3AB86337-E5D9-714D-98C2-B817A56312F7}" destId="{CCD4018F-5943-734D-83AA-354789D645C8}" srcOrd="0" destOrd="0" presId="urn:microsoft.com/office/officeart/2005/8/layout/lProcess2"/>
    <dgm:cxn modelId="{06D064DD-5B9A-E241-A226-3559575168E5}" type="presParOf" srcId="{3AB86337-E5D9-714D-98C2-B817A56312F7}" destId="{548AF509-0279-6B44-A796-68E9CBE16907}" srcOrd="1" destOrd="0" presId="urn:microsoft.com/office/officeart/2005/8/layout/lProcess2"/>
    <dgm:cxn modelId="{4833D3DA-147D-2145-8DC3-67076D2671D6}" type="presParOf" srcId="{3AB86337-E5D9-714D-98C2-B817A56312F7}" destId="{E3071BAB-526E-7246-9BFE-CC25E4D1F4D3}"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5A275C-1CD6-0545-86E6-24A2CEC3693D}" type="doc">
      <dgm:prSet loTypeId="urn:microsoft.com/office/officeart/2005/8/layout/matrix2" loCatId="matrix" qsTypeId="urn:microsoft.com/office/officeart/2005/8/quickstyle/simple4" qsCatId="simple" csTypeId="urn:microsoft.com/office/officeart/2005/8/colors/accent1_2" csCatId="accent1" phldr="1"/>
      <dgm:spPr/>
      <dgm:t>
        <a:bodyPr/>
        <a:lstStyle/>
        <a:p>
          <a:endParaRPr lang="en-US"/>
        </a:p>
      </dgm:t>
    </dgm:pt>
    <dgm:pt modelId="{3A1DDF25-FFA9-B145-AE5C-991984DE3695}">
      <dgm:prSet/>
      <dgm:spPr/>
      <dgm:t>
        <a:bodyPr/>
        <a:lstStyle/>
        <a:p>
          <a:pPr rtl="0"/>
          <a:r>
            <a:rPr lang="en-US" dirty="0"/>
            <a:t>A block of plaintext is treated as a whole and used to produce a ciphertext block of equal length</a:t>
          </a:r>
        </a:p>
      </dgm:t>
    </dgm:pt>
    <dgm:pt modelId="{BC4B56E0-1CA8-2644-94CB-A095DF594B18}" type="parTrans" cxnId="{ACCD1752-D52B-AE4D-8444-99DB2A5BB954}">
      <dgm:prSet/>
      <dgm:spPr/>
      <dgm:t>
        <a:bodyPr/>
        <a:lstStyle/>
        <a:p>
          <a:endParaRPr lang="en-US"/>
        </a:p>
      </dgm:t>
    </dgm:pt>
    <dgm:pt modelId="{51E3C4C4-7F08-3E4E-86BF-C998F1E5CD36}" type="sibTrans" cxnId="{ACCD1752-D52B-AE4D-8444-99DB2A5BB954}">
      <dgm:prSet/>
      <dgm:spPr/>
      <dgm:t>
        <a:bodyPr/>
        <a:lstStyle/>
        <a:p>
          <a:endParaRPr lang="en-US"/>
        </a:p>
      </dgm:t>
    </dgm:pt>
    <dgm:pt modelId="{076F6597-BAC0-C641-B047-30B33625D51E}">
      <dgm:prSet/>
      <dgm:spPr/>
      <dgm:t>
        <a:bodyPr/>
        <a:lstStyle/>
        <a:p>
          <a:pPr rtl="0"/>
          <a:r>
            <a:rPr lang="en-US" dirty="0"/>
            <a:t>Typically a block size of 64 or 128 bits is used</a:t>
          </a:r>
        </a:p>
      </dgm:t>
    </dgm:pt>
    <dgm:pt modelId="{32C112CF-96A9-D04E-9704-08506E631938}" type="parTrans" cxnId="{80979EFE-AA49-274C-9181-B33F94502A72}">
      <dgm:prSet/>
      <dgm:spPr/>
      <dgm:t>
        <a:bodyPr/>
        <a:lstStyle/>
        <a:p>
          <a:endParaRPr lang="en-US"/>
        </a:p>
      </dgm:t>
    </dgm:pt>
    <dgm:pt modelId="{0F1455F7-9A00-9D4E-A3D6-ED1B8AE1DAB0}" type="sibTrans" cxnId="{80979EFE-AA49-274C-9181-B33F94502A72}">
      <dgm:prSet/>
      <dgm:spPr/>
      <dgm:t>
        <a:bodyPr/>
        <a:lstStyle/>
        <a:p>
          <a:endParaRPr lang="en-US"/>
        </a:p>
      </dgm:t>
    </dgm:pt>
    <dgm:pt modelId="{22FA66FA-A9B2-8549-AF15-647BD146D7FD}">
      <dgm:prSet/>
      <dgm:spPr/>
      <dgm:t>
        <a:bodyPr/>
        <a:lstStyle/>
        <a:p>
          <a:pPr rtl="0"/>
          <a:r>
            <a:rPr lang="en-US" dirty="0"/>
            <a:t>As with a stream cipher,  the two users share a symmetric encryption key </a:t>
          </a:r>
        </a:p>
      </dgm:t>
    </dgm:pt>
    <dgm:pt modelId="{8BD38B9D-9B01-304E-8CEF-51293D4AD0DC}" type="parTrans" cxnId="{C9D7261E-ED0E-1648-AE67-CF1788A5B283}">
      <dgm:prSet/>
      <dgm:spPr/>
      <dgm:t>
        <a:bodyPr/>
        <a:lstStyle/>
        <a:p>
          <a:endParaRPr lang="en-US"/>
        </a:p>
      </dgm:t>
    </dgm:pt>
    <dgm:pt modelId="{6220B37E-5029-EE4F-AA9D-5C6EF8112782}" type="sibTrans" cxnId="{C9D7261E-ED0E-1648-AE67-CF1788A5B283}">
      <dgm:prSet/>
      <dgm:spPr/>
      <dgm:t>
        <a:bodyPr/>
        <a:lstStyle/>
        <a:p>
          <a:endParaRPr lang="en-US"/>
        </a:p>
      </dgm:t>
    </dgm:pt>
    <dgm:pt modelId="{1B5FAC51-D70C-4D4D-B7F3-445742634A1A}">
      <dgm:prSet/>
      <dgm:spPr/>
      <dgm:t>
        <a:bodyPr/>
        <a:lstStyle/>
        <a:p>
          <a:pPr rtl="0"/>
          <a:r>
            <a:rPr lang="en-US" dirty="0"/>
            <a:t>A majority of symmetric key applications use block ciphers</a:t>
          </a:r>
        </a:p>
      </dgm:t>
    </dgm:pt>
    <dgm:pt modelId="{05803D6B-EB82-9B45-A07B-F788A52C0969}" type="parTrans" cxnId="{04CEB378-E4E0-AD42-A696-60E202A1E270}">
      <dgm:prSet/>
      <dgm:spPr/>
      <dgm:t>
        <a:bodyPr/>
        <a:lstStyle/>
        <a:p>
          <a:endParaRPr lang="en-US"/>
        </a:p>
      </dgm:t>
    </dgm:pt>
    <dgm:pt modelId="{30D84D8B-4FF6-6141-BE10-C7FDC0E5B6EC}" type="sibTrans" cxnId="{04CEB378-E4E0-AD42-A696-60E202A1E270}">
      <dgm:prSet/>
      <dgm:spPr/>
      <dgm:t>
        <a:bodyPr/>
        <a:lstStyle/>
        <a:p>
          <a:endParaRPr lang="en-US"/>
        </a:p>
      </dgm:t>
    </dgm:pt>
    <dgm:pt modelId="{53B90DEE-6B91-5843-86E0-A685BF969F35}" type="pres">
      <dgm:prSet presAssocID="{4E5A275C-1CD6-0545-86E6-24A2CEC3693D}" presName="matrix" presStyleCnt="0">
        <dgm:presLayoutVars>
          <dgm:chMax val="1"/>
          <dgm:dir/>
          <dgm:resizeHandles val="exact"/>
        </dgm:presLayoutVars>
      </dgm:prSet>
      <dgm:spPr/>
    </dgm:pt>
    <dgm:pt modelId="{A54F1174-8CF9-9A40-9D07-E0CBAE921C39}" type="pres">
      <dgm:prSet presAssocID="{4E5A275C-1CD6-0545-86E6-24A2CEC3693D}" presName="axisShape" presStyleLbl="bgShp" presStyleIdx="0" presStyleCnt="1"/>
      <dgm:spPr/>
    </dgm:pt>
    <dgm:pt modelId="{FECC4BC1-441A-5849-8098-4815B636C467}" type="pres">
      <dgm:prSet presAssocID="{4E5A275C-1CD6-0545-86E6-24A2CEC3693D}" presName="rect1" presStyleLbl="node1" presStyleIdx="0" presStyleCnt="4">
        <dgm:presLayoutVars>
          <dgm:chMax val="0"/>
          <dgm:chPref val="0"/>
          <dgm:bulletEnabled val="1"/>
        </dgm:presLayoutVars>
      </dgm:prSet>
      <dgm:spPr/>
    </dgm:pt>
    <dgm:pt modelId="{40DEB569-D830-3B4C-85A1-DEE51CF7A1AF}" type="pres">
      <dgm:prSet presAssocID="{4E5A275C-1CD6-0545-86E6-24A2CEC3693D}" presName="rect2" presStyleLbl="node1" presStyleIdx="1" presStyleCnt="4">
        <dgm:presLayoutVars>
          <dgm:chMax val="0"/>
          <dgm:chPref val="0"/>
          <dgm:bulletEnabled val="1"/>
        </dgm:presLayoutVars>
      </dgm:prSet>
      <dgm:spPr/>
    </dgm:pt>
    <dgm:pt modelId="{E43A1B95-F31C-7B44-81E3-A24F046A9ABB}" type="pres">
      <dgm:prSet presAssocID="{4E5A275C-1CD6-0545-86E6-24A2CEC3693D}" presName="rect3" presStyleLbl="node1" presStyleIdx="2" presStyleCnt="4">
        <dgm:presLayoutVars>
          <dgm:chMax val="0"/>
          <dgm:chPref val="0"/>
          <dgm:bulletEnabled val="1"/>
        </dgm:presLayoutVars>
      </dgm:prSet>
      <dgm:spPr/>
    </dgm:pt>
    <dgm:pt modelId="{50837987-4199-F845-9D3A-77DDE3DBCB6A}" type="pres">
      <dgm:prSet presAssocID="{4E5A275C-1CD6-0545-86E6-24A2CEC3693D}" presName="rect4" presStyleLbl="node1" presStyleIdx="3" presStyleCnt="4">
        <dgm:presLayoutVars>
          <dgm:chMax val="0"/>
          <dgm:chPref val="0"/>
          <dgm:bulletEnabled val="1"/>
        </dgm:presLayoutVars>
      </dgm:prSet>
      <dgm:spPr/>
    </dgm:pt>
  </dgm:ptLst>
  <dgm:cxnLst>
    <dgm:cxn modelId="{4ABC7A19-7072-0B45-B65A-54D9F100AF75}" type="presOf" srcId="{3A1DDF25-FFA9-B145-AE5C-991984DE3695}" destId="{FECC4BC1-441A-5849-8098-4815B636C467}" srcOrd="0" destOrd="0" presId="urn:microsoft.com/office/officeart/2005/8/layout/matrix2"/>
    <dgm:cxn modelId="{C9D7261E-ED0E-1648-AE67-CF1788A5B283}" srcId="{4E5A275C-1CD6-0545-86E6-24A2CEC3693D}" destId="{22FA66FA-A9B2-8549-AF15-647BD146D7FD}" srcOrd="2" destOrd="0" parTransId="{8BD38B9D-9B01-304E-8CEF-51293D4AD0DC}" sibTransId="{6220B37E-5029-EE4F-AA9D-5C6EF8112782}"/>
    <dgm:cxn modelId="{ACCD1752-D52B-AE4D-8444-99DB2A5BB954}" srcId="{4E5A275C-1CD6-0545-86E6-24A2CEC3693D}" destId="{3A1DDF25-FFA9-B145-AE5C-991984DE3695}" srcOrd="0" destOrd="0" parTransId="{BC4B56E0-1CA8-2644-94CB-A095DF594B18}" sibTransId="{51E3C4C4-7F08-3E4E-86BF-C998F1E5CD36}"/>
    <dgm:cxn modelId="{04CEB378-E4E0-AD42-A696-60E202A1E270}" srcId="{4E5A275C-1CD6-0545-86E6-24A2CEC3693D}" destId="{1B5FAC51-D70C-4D4D-B7F3-445742634A1A}" srcOrd="3" destOrd="0" parTransId="{05803D6B-EB82-9B45-A07B-F788A52C0969}" sibTransId="{30D84D8B-4FF6-6141-BE10-C7FDC0E5B6EC}"/>
    <dgm:cxn modelId="{9557178B-DBD5-214F-9355-FF6B9A96B795}" type="presOf" srcId="{4E5A275C-1CD6-0545-86E6-24A2CEC3693D}" destId="{53B90DEE-6B91-5843-86E0-A685BF969F35}" srcOrd="0" destOrd="0" presId="urn:microsoft.com/office/officeart/2005/8/layout/matrix2"/>
    <dgm:cxn modelId="{26FC45B9-5CDF-C441-ACDD-8A221784CDDC}" type="presOf" srcId="{22FA66FA-A9B2-8549-AF15-647BD146D7FD}" destId="{E43A1B95-F31C-7B44-81E3-A24F046A9ABB}" srcOrd="0" destOrd="0" presId="urn:microsoft.com/office/officeart/2005/8/layout/matrix2"/>
    <dgm:cxn modelId="{460164DE-A1AF-F745-9EC1-7CA364C37A28}" type="presOf" srcId="{076F6597-BAC0-C641-B047-30B33625D51E}" destId="{40DEB569-D830-3B4C-85A1-DEE51CF7A1AF}" srcOrd="0" destOrd="0" presId="urn:microsoft.com/office/officeart/2005/8/layout/matrix2"/>
    <dgm:cxn modelId="{918537E9-0B8B-2245-98D2-839724C7E287}" type="presOf" srcId="{1B5FAC51-D70C-4D4D-B7F3-445742634A1A}" destId="{50837987-4199-F845-9D3A-77DDE3DBCB6A}" srcOrd="0" destOrd="0" presId="urn:microsoft.com/office/officeart/2005/8/layout/matrix2"/>
    <dgm:cxn modelId="{80979EFE-AA49-274C-9181-B33F94502A72}" srcId="{4E5A275C-1CD6-0545-86E6-24A2CEC3693D}" destId="{076F6597-BAC0-C641-B047-30B33625D51E}" srcOrd="1" destOrd="0" parTransId="{32C112CF-96A9-D04E-9704-08506E631938}" sibTransId="{0F1455F7-9A00-9D4E-A3D6-ED1B8AE1DAB0}"/>
    <dgm:cxn modelId="{8A63B8F0-89FC-4743-AF79-BD37A90DC330}" type="presParOf" srcId="{53B90DEE-6B91-5843-86E0-A685BF969F35}" destId="{A54F1174-8CF9-9A40-9D07-E0CBAE921C39}" srcOrd="0" destOrd="0" presId="urn:microsoft.com/office/officeart/2005/8/layout/matrix2"/>
    <dgm:cxn modelId="{2ED6CE28-663C-F646-AFA2-9ECBFFDF03E1}" type="presParOf" srcId="{53B90DEE-6B91-5843-86E0-A685BF969F35}" destId="{FECC4BC1-441A-5849-8098-4815B636C467}" srcOrd="1" destOrd="0" presId="urn:microsoft.com/office/officeart/2005/8/layout/matrix2"/>
    <dgm:cxn modelId="{CC4CB403-BA0C-4C45-BEDF-86FAABFCA171}" type="presParOf" srcId="{53B90DEE-6B91-5843-86E0-A685BF969F35}" destId="{40DEB569-D830-3B4C-85A1-DEE51CF7A1AF}" srcOrd="2" destOrd="0" presId="urn:microsoft.com/office/officeart/2005/8/layout/matrix2"/>
    <dgm:cxn modelId="{0D1C3E07-2066-7145-B3BC-49F3B3A64325}" type="presParOf" srcId="{53B90DEE-6B91-5843-86E0-A685BF969F35}" destId="{E43A1B95-F31C-7B44-81E3-A24F046A9ABB}" srcOrd="3" destOrd="0" presId="urn:microsoft.com/office/officeart/2005/8/layout/matrix2"/>
    <dgm:cxn modelId="{7A581D48-46BD-AF49-8FF9-4F792CF891C8}" type="presParOf" srcId="{53B90DEE-6B91-5843-86E0-A685BF969F35}" destId="{50837987-4199-F845-9D3A-77DDE3DBCB6A}"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6B5AA3-E8DB-AA49-B3DF-4D6ADBBB4F23}">
      <dsp:nvSpPr>
        <dsp:cNvPr id="0" name=""/>
        <dsp:cNvSpPr/>
      </dsp:nvSpPr>
      <dsp:spPr>
        <a:xfrm>
          <a:off x="924" y="0"/>
          <a:ext cx="2402837" cy="5325035"/>
        </a:xfrm>
        <a:prstGeom prst="roundRect">
          <a:avLst>
            <a:gd name="adj" fmla="val 10000"/>
          </a:avLst>
        </a:prstGeom>
        <a:solidFill>
          <a:schemeClr val="accent1">
            <a:tint val="40000"/>
            <a:hueOff val="0"/>
            <a:satOff val="0"/>
            <a:lumOff val="0"/>
            <a:alphaOff val="0"/>
          </a:schemeClr>
        </a:solidFill>
        <a:ln>
          <a:no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dirty="0"/>
            <a:t>Encrypt digital data stream one bit or byte at a time</a:t>
          </a:r>
        </a:p>
      </dsp:txBody>
      <dsp:txXfrm>
        <a:off x="924" y="0"/>
        <a:ext cx="2402837" cy="1597510"/>
      </dsp:txXfrm>
    </dsp:sp>
    <dsp:sp modelId="{483862D4-68AF-394B-9853-B785CF4575EB}">
      <dsp:nvSpPr>
        <dsp:cNvPr id="0" name=""/>
        <dsp:cNvSpPr/>
      </dsp:nvSpPr>
      <dsp:spPr>
        <a:xfrm>
          <a:off x="106850" y="1607790"/>
          <a:ext cx="2190984" cy="1712083"/>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t" anchorCtr="0">
          <a:noAutofit/>
        </a:bodyPr>
        <a:lstStyle/>
        <a:p>
          <a:pPr marL="0" lvl="0" indent="0" algn="l" defTabSz="622300" rtl="0">
            <a:lnSpc>
              <a:spcPct val="90000"/>
            </a:lnSpc>
            <a:spcBef>
              <a:spcPct val="0"/>
            </a:spcBef>
            <a:spcAft>
              <a:spcPct val="35000"/>
            </a:spcAft>
            <a:buNone/>
          </a:pPr>
          <a:r>
            <a:rPr lang="en-US" sz="1400" kern="1200" dirty="0"/>
            <a:t>Examples:</a:t>
          </a:r>
        </a:p>
        <a:p>
          <a:pPr marL="114300" lvl="1" indent="-114300" algn="l" defTabSz="622300" rtl="0">
            <a:lnSpc>
              <a:spcPct val="90000"/>
            </a:lnSpc>
            <a:spcBef>
              <a:spcPct val="0"/>
            </a:spcBef>
            <a:spcAft>
              <a:spcPct val="15000"/>
            </a:spcAft>
            <a:buChar char="•"/>
          </a:pPr>
          <a:r>
            <a:rPr lang="en-US" sz="1400" kern="1200" dirty="0" err="1">
              <a:latin typeface="Arial Narrow" pitchFamily="34" charset="0"/>
            </a:rPr>
            <a:t>Autokeyed</a:t>
          </a:r>
          <a:r>
            <a:rPr lang="en-US" sz="1400" kern="1200" dirty="0">
              <a:latin typeface="Arial Narrow" pitchFamily="34" charset="0"/>
            </a:rPr>
            <a:t> </a:t>
          </a:r>
          <a:r>
            <a:rPr lang="en-US" sz="1400" kern="1200" dirty="0" err="1">
              <a:latin typeface="Arial Narrow" pitchFamily="34" charset="0"/>
            </a:rPr>
            <a:t>Vigenère</a:t>
          </a:r>
          <a:r>
            <a:rPr lang="en-US" sz="1400" kern="1200" dirty="0">
              <a:latin typeface="Arial Narrow" pitchFamily="34" charset="0"/>
            </a:rPr>
            <a:t> cipher</a:t>
          </a:r>
        </a:p>
        <a:p>
          <a:pPr marL="114300" lvl="1" indent="-114300" algn="l" defTabSz="622300" rtl="0">
            <a:lnSpc>
              <a:spcPct val="90000"/>
            </a:lnSpc>
            <a:spcBef>
              <a:spcPct val="0"/>
            </a:spcBef>
            <a:spcAft>
              <a:spcPct val="15000"/>
            </a:spcAft>
            <a:buChar char="•"/>
          </a:pPr>
          <a:r>
            <a:rPr lang="en-US" sz="1400" kern="1200" dirty="0" err="1">
              <a:latin typeface="Arial Narrow" pitchFamily="34" charset="0"/>
            </a:rPr>
            <a:t>Vernam</a:t>
          </a:r>
          <a:r>
            <a:rPr lang="en-US" sz="1400" kern="1200" dirty="0">
              <a:latin typeface="Arial Narrow" pitchFamily="34" charset="0"/>
            </a:rPr>
            <a:t> cipher</a:t>
          </a:r>
        </a:p>
      </dsp:txBody>
      <dsp:txXfrm>
        <a:off x="156995" y="1657935"/>
        <a:ext cx="2090694" cy="1611793"/>
      </dsp:txXfrm>
    </dsp:sp>
    <dsp:sp modelId="{2770F15F-983B-4D48-B14E-CC2758FC6F9C}">
      <dsp:nvSpPr>
        <dsp:cNvPr id="0" name=""/>
        <dsp:cNvSpPr/>
      </dsp:nvSpPr>
      <dsp:spPr>
        <a:xfrm>
          <a:off x="2583974" y="0"/>
          <a:ext cx="2402837" cy="5325035"/>
        </a:xfrm>
        <a:prstGeom prst="roundRect">
          <a:avLst>
            <a:gd name="adj" fmla="val 10000"/>
          </a:avLst>
        </a:prstGeom>
        <a:solidFill>
          <a:schemeClr val="accent1">
            <a:tint val="40000"/>
            <a:hueOff val="0"/>
            <a:satOff val="0"/>
            <a:lumOff val="0"/>
            <a:alphaOff val="0"/>
          </a:schemeClr>
        </a:solidFill>
        <a:ln>
          <a:no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ts val="0"/>
            </a:spcAft>
            <a:buNone/>
          </a:pPr>
          <a:r>
            <a:rPr lang="en-US" sz="1500" b="1" kern="1200" dirty="0"/>
            <a:t>One-time pad</a:t>
          </a:r>
        </a:p>
        <a:p>
          <a:pPr marL="0" lvl="0" indent="0" algn="ctr" defTabSz="666750" rtl="0">
            <a:lnSpc>
              <a:spcPct val="90000"/>
            </a:lnSpc>
            <a:spcBef>
              <a:spcPct val="0"/>
            </a:spcBef>
            <a:spcAft>
              <a:spcPct val="35000"/>
            </a:spcAft>
            <a:buNone/>
          </a:pPr>
          <a:r>
            <a:rPr lang="en-US" sz="1500" kern="1200" dirty="0" err="1"/>
            <a:t>keystream</a:t>
          </a:r>
          <a:r>
            <a:rPr lang="en-US" sz="1500" kern="1200" dirty="0"/>
            <a:t> is as long as the plaintext stream</a:t>
          </a:r>
        </a:p>
      </dsp:txBody>
      <dsp:txXfrm>
        <a:off x="2583974" y="0"/>
        <a:ext cx="2402837" cy="1597510"/>
      </dsp:txXfrm>
    </dsp:sp>
    <dsp:sp modelId="{9A6FA038-3999-3F4C-84B0-1E295CA7802E}">
      <dsp:nvSpPr>
        <dsp:cNvPr id="0" name=""/>
        <dsp:cNvSpPr/>
      </dsp:nvSpPr>
      <dsp:spPr>
        <a:xfrm>
          <a:off x="2657866" y="1607998"/>
          <a:ext cx="2254207" cy="1733059"/>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t" anchorCtr="0">
          <a:noAutofit/>
        </a:bodyPr>
        <a:lstStyle/>
        <a:p>
          <a:pPr marL="0" lvl="0" indent="0" algn="l" defTabSz="622300" rtl="0">
            <a:lnSpc>
              <a:spcPct val="90000"/>
            </a:lnSpc>
            <a:spcBef>
              <a:spcPct val="0"/>
            </a:spcBef>
            <a:spcAft>
              <a:spcPct val="35000"/>
            </a:spcAft>
            <a:buNone/>
          </a:pPr>
          <a:endParaRPr lang="en-US" sz="1400" kern="1200" dirty="0"/>
        </a:p>
        <a:p>
          <a:pPr marL="114300" lvl="1" indent="-114300" algn="l" defTabSz="622300" rtl="0">
            <a:lnSpc>
              <a:spcPct val="100000"/>
            </a:lnSpc>
            <a:spcBef>
              <a:spcPct val="0"/>
            </a:spcBef>
            <a:spcAft>
              <a:spcPts val="600"/>
            </a:spcAft>
            <a:buChar char="•"/>
          </a:pPr>
          <a:r>
            <a:rPr lang="en-US" sz="1400" kern="1200" dirty="0">
              <a:latin typeface="Arial Narrow" pitchFamily="34" charset="0"/>
            </a:rPr>
            <a:t>Unconditional security</a:t>
          </a:r>
        </a:p>
        <a:p>
          <a:pPr marL="114300" lvl="1" indent="-114300" algn="l" defTabSz="622300" rtl="0">
            <a:lnSpc>
              <a:spcPct val="100000"/>
            </a:lnSpc>
            <a:spcBef>
              <a:spcPct val="0"/>
            </a:spcBef>
            <a:spcAft>
              <a:spcPts val="600"/>
            </a:spcAft>
            <a:buChar char="•"/>
          </a:pPr>
          <a:r>
            <a:rPr lang="en-US" sz="1400" kern="1200" dirty="0" err="1">
              <a:latin typeface="Arial Narrow" pitchFamily="34" charset="0"/>
            </a:rPr>
            <a:t>Keystream</a:t>
          </a:r>
          <a:r>
            <a:rPr lang="en-US" sz="1400" kern="1200" dirty="0">
              <a:latin typeface="Arial Narrow" pitchFamily="34" charset="0"/>
            </a:rPr>
            <a:t> must be distributed to the receiver  in advance via a secure channel</a:t>
          </a:r>
        </a:p>
        <a:p>
          <a:pPr marL="114300" lvl="1" indent="-114300" algn="l" defTabSz="622300" rtl="0">
            <a:lnSpc>
              <a:spcPct val="100000"/>
            </a:lnSpc>
            <a:spcBef>
              <a:spcPct val="0"/>
            </a:spcBef>
            <a:spcAft>
              <a:spcPts val="600"/>
            </a:spcAft>
            <a:buChar char="•"/>
          </a:pPr>
          <a:r>
            <a:rPr lang="en-US" sz="1400" kern="1200" dirty="0">
              <a:latin typeface="Arial Narrow" pitchFamily="34" charset="0"/>
            </a:rPr>
            <a:t>Logistical problems</a:t>
          </a:r>
        </a:p>
      </dsp:txBody>
      <dsp:txXfrm>
        <a:off x="2708626" y="1658758"/>
        <a:ext cx="2152687" cy="1631539"/>
      </dsp:txXfrm>
    </dsp:sp>
    <dsp:sp modelId="{40C6BF4B-2F6B-AF4E-8E99-DEC8862D2D23}">
      <dsp:nvSpPr>
        <dsp:cNvPr id="0" name=""/>
        <dsp:cNvSpPr/>
      </dsp:nvSpPr>
      <dsp:spPr>
        <a:xfrm>
          <a:off x="5167025" y="0"/>
          <a:ext cx="2402837" cy="5325035"/>
        </a:xfrm>
        <a:prstGeom prst="roundRect">
          <a:avLst>
            <a:gd name="adj" fmla="val 10000"/>
          </a:avLst>
        </a:prstGeom>
        <a:solidFill>
          <a:schemeClr val="accent1">
            <a:tint val="40000"/>
            <a:hueOff val="0"/>
            <a:satOff val="0"/>
            <a:lumOff val="0"/>
            <a:alphaOff val="0"/>
          </a:schemeClr>
        </a:solidFill>
        <a:ln>
          <a:no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b="1" kern="1200" dirty="0"/>
            <a:t>Pseudorandom generators</a:t>
          </a:r>
        </a:p>
        <a:p>
          <a:pPr marL="0" lvl="0" indent="0" algn="ctr" defTabSz="666750" rtl="0">
            <a:lnSpc>
              <a:spcPct val="90000"/>
            </a:lnSpc>
            <a:spcBef>
              <a:spcPct val="0"/>
            </a:spcBef>
            <a:spcAft>
              <a:spcPct val="35000"/>
            </a:spcAft>
            <a:buNone/>
          </a:pPr>
          <a:r>
            <a:rPr lang="en-US" sz="1500" kern="1200" dirty="0"/>
            <a:t>The </a:t>
          </a:r>
          <a:r>
            <a:rPr lang="en-US" sz="1500" kern="1200" dirty="0" err="1"/>
            <a:t>keystream</a:t>
          </a:r>
          <a:r>
            <a:rPr lang="en-US" sz="1500" kern="1200" dirty="0"/>
            <a:t>  is generated  by an algorithmic procedure that both the sender and receiver can implement</a:t>
          </a:r>
        </a:p>
      </dsp:txBody>
      <dsp:txXfrm>
        <a:off x="5167025" y="0"/>
        <a:ext cx="2402837" cy="1597510"/>
      </dsp:txXfrm>
    </dsp:sp>
    <dsp:sp modelId="{CCD4018F-5943-734D-83AA-354789D645C8}">
      <dsp:nvSpPr>
        <dsp:cNvPr id="0" name=""/>
        <dsp:cNvSpPr/>
      </dsp:nvSpPr>
      <dsp:spPr>
        <a:xfrm>
          <a:off x="5407308" y="1599070"/>
          <a:ext cx="1922270" cy="160557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kern="1200" dirty="0">
              <a:latin typeface="Arial Narrow" pitchFamily="34" charset="0"/>
            </a:rPr>
            <a:t>Must be computationally hard to predict portions of the bit stream based on previous portions of the bit stream</a:t>
          </a:r>
        </a:p>
      </dsp:txBody>
      <dsp:txXfrm>
        <a:off x="5454334" y="1646096"/>
        <a:ext cx="1828218" cy="1511518"/>
      </dsp:txXfrm>
    </dsp:sp>
    <dsp:sp modelId="{E3071BAB-526E-7246-9BFE-CC25E4D1F4D3}">
      <dsp:nvSpPr>
        <dsp:cNvPr id="0" name=""/>
        <dsp:cNvSpPr/>
      </dsp:nvSpPr>
      <dsp:spPr>
        <a:xfrm>
          <a:off x="5407308" y="3451652"/>
          <a:ext cx="1922270" cy="160557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kern="1200" dirty="0">
              <a:latin typeface="Arial Narrow" pitchFamily="34" charset="0"/>
            </a:rPr>
            <a:t>The two users need only share the generating key used to produce the </a:t>
          </a:r>
          <a:r>
            <a:rPr lang="en-US" sz="1400" kern="1200" dirty="0" err="1">
              <a:latin typeface="Arial Narrow" pitchFamily="34" charset="0"/>
            </a:rPr>
            <a:t>keystream</a:t>
          </a:r>
          <a:endParaRPr lang="en-US" sz="1400" kern="1200" dirty="0">
            <a:latin typeface="Arial Narrow" pitchFamily="34" charset="0"/>
          </a:endParaRPr>
        </a:p>
      </dsp:txBody>
      <dsp:txXfrm>
        <a:off x="5454334" y="3498678"/>
        <a:ext cx="1828218" cy="15115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4F1174-8CF9-9A40-9D07-E0CBAE921C39}">
      <dsp:nvSpPr>
        <dsp:cNvPr id="0" name=""/>
        <dsp:cNvSpPr/>
      </dsp:nvSpPr>
      <dsp:spPr>
        <a:xfrm>
          <a:off x="1795182" y="0"/>
          <a:ext cx="4944034" cy="4944034"/>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sp>
    <dsp:sp modelId="{FECC4BC1-441A-5849-8098-4815B636C467}">
      <dsp:nvSpPr>
        <dsp:cNvPr id="0" name=""/>
        <dsp:cNvSpPr/>
      </dsp:nvSpPr>
      <dsp:spPr>
        <a:xfrm>
          <a:off x="2116544" y="321362"/>
          <a:ext cx="1977614" cy="1977614"/>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A block of plaintext is treated as a whole and used to produce a ciphertext block of equal length</a:t>
          </a:r>
        </a:p>
      </dsp:txBody>
      <dsp:txXfrm>
        <a:off x="2213083" y="417901"/>
        <a:ext cx="1784536" cy="1784536"/>
      </dsp:txXfrm>
    </dsp:sp>
    <dsp:sp modelId="{40DEB569-D830-3B4C-85A1-DEE51CF7A1AF}">
      <dsp:nvSpPr>
        <dsp:cNvPr id="0" name=""/>
        <dsp:cNvSpPr/>
      </dsp:nvSpPr>
      <dsp:spPr>
        <a:xfrm>
          <a:off x="4440241" y="321362"/>
          <a:ext cx="1977614" cy="1977614"/>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Typically a block size of 64 or 128 bits is used</a:t>
          </a:r>
        </a:p>
      </dsp:txBody>
      <dsp:txXfrm>
        <a:off x="4536780" y="417901"/>
        <a:ext cx="1784536" cy="1784536"/>
      </dsp:txXfrm>
    </dsp:sp>
    <dsp:sp modelId="{E43A1B95-F31C-7B44-81E3-A24F046A9ABB}">
      <dsp:nvSpPr>
        <dsp:cNvPr id="0" name=""/>
        <dsp:cNvSpPr/>
      </dsp:nvSpPr>
      <dsp:spPr>
        <a:xfrm>
          <a:off x="2116544" y="2645058"/>
          <a:ext cx="1977614" cy="1977614"/>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As with a stream cipher,  the two users share a symmetric encryption key </a:t>
          </a:r>
        </a:p>
      </dsp:txBody>
      <dsp:txXfrm>
        <a:off x="2213083" y="2741597"/>
        <a:ext cx="1784536" cy="1784536"/>
      </dsp:txXfrm>
    </dsp:sp>
    <dsp:sp modelId="{50837987-4199-F845-9D3A-77DDE3DBCB6A}">
      <dsp:nvSpPr>
        <dsp:cNvPr id="0" name=""/>
        <dsp:cNvSpPr/>
      </dsp:nvSpPr>
      <dsp:spPr>
        <a:xfrm>
          <a:off x="4440241" y="2645058"/>
          <a:ext cx="1977614" cy="1977614"/>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kern="1200" dirty="0"/>
            <a:t>A majority of symmetric key applications use block ciphers</a:t>
          </a:r>
        </a:p>
      </dsp:txBody>
      <dsp:txXfrm>
        <a:off x="4536780" y="2741597"/>
        <a:ext cx="1784536" cy="1784536"/>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07BDDD-85A6-4268-9B8A-4C8258B3B7B3}" type="datetimeFigureOut">
              <a:rPr lang="en-US" smtClean="0"/>
              <a:t>10/9/2020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538E87-51DD-476A-A23E-127391604AFA}" type="slidenum">
              <a:rPr lang="en-US" smtClean="0"/>
              <a:t>‹#›</a:t>
            </a:fld>
            <a:endParaRPr lang="en-US"/>
          </a:p>
        </p:txBody>
      </p:sp>
    </p:spTree>
    <p:extLst>
      <p:ext uri="{BB962C8B-B14F-4D97-AF65-F5344CB8AC3E}">
        <p14:creationId xmlns:p14="http://schemas.microsoft.com/office/powerpoint/2010/main" val="3599017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31"/>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6C4D792-DC70-B74B-B529-0D0086BB6A94}" type="slidenum">
              <a:rPr kumimoji="0" lang="en-AU" sz="1200" b="0" i="0" u="none" strike="noStrike" kern="1200" cap="none" spc="0" normalizeH="0" baseline="0" noProof="0">
                <a:ln>
                  <a:noFill/>
                </a:ln>
                <a:solidFill>
                  <a:srgbClr val="000000"/>
                </a:solidFill>
                <a:effectLst/>
                <a:uLnTx/>
                <a:uFillTx/>
                <a:latin typeface="Arial" pitchFamily="-1"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AU" sz="1200" b="0" i="0" u="none" strike="noStrike" kern="1200" cap="none" spc="0" normalizeH="0" baseline="0" noProof="0" dirty="0">
              <a:ln>
                <a:noFill/>
              </a:ln>
              <a:solidFill>
                <a:srgbClr val="000000"/>
              </a:solidFill>
              <a:effectLst/>
              <a:uLnTx/>
              <a:uFillTx/>
              <a:latin typeface="Arial" pitchFamily="-1" charset="0"/>
              <a:ea typeface="+mn-ea"/>
              <a:cs typeface="+mn-cs"/>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r>
              <a:rPr lang="en-US" dirty="0"/>
              <a:t> </a:t>
            </a:r>
            <a:endParaRPr lang="en-AU"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31"/>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758CDF2-4B20-9A47-B637-6DB54462D8BD}" type="slidenum">
              <a:rPr kumimoji="0" lang="en-AU" sz="1200" b="0" i="0" u="none" strike="noStrike" kern="1200" cap="none" spc="0" normalizeH="0" baseline="0" noProof="0">
                <a:ln>
                  <a:noFill/>
                </a:ln>
                <a:solidFill>
                  <a:srgbClr val="000000"/>
                </a:solidFill>
                <a:effectLst/>
                <a:uLnTx/>
                <a:uFillTx/>
                <a:latin typeface="Arial" pitchFamily="-1"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AU" sz="1200" b="0" i="0" u="none" strike="noStrike" kern="1200" cap="none" spc="0" normalizeH="0" baseline="0" noProof="0" dirty="0">
              <a:ln>
                <a:noFill/>
              </a:ln>
              <a:solidFill>
                <a:srgbClr val="000000"/>
              </a:solidFill>
              <a:effectLst/>
              <a:uLnTx/>
              <a:uFillTx/>
              <a:latin typeface="Arial" pitchFamily="-1" charset="0"/>
              <a:ea typeface="+mn-ea"/>
              <a:cs typeface="+mn-cs"/>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r>
              <a:rPr lang="en-US" dirty="0"/>
              <a:t> </a:t>
            </a:r>
            <a:endParaRPr lang="en-AU" dirty="0">
              <a:latin typeface="Arial" pitchFamily="-1" charset="0"/>
              <a:ea typeface="Arial" pitchFamily="-1" charset="0"/>
              <a:cs typeface="Arial" pitchFamily="-1"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31">
            <a:extLst>
              <a:ext uri="{FF2B5EF4-FFF2-40B4-BE49-F238E27FC236}">
                <a16:creationId xmlns:a16="http://schemas.microsoft.com/office/drawing/2014/main" id="{49B55CDA-0F25-40BB-8096-B2BB0884A8B8}"/>
              </a:ext>
            </a:extLst>
          </p:cNvPr>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5B83732-A4CF-47E4-B664-4D28D3B16F05}" type="slidenum">
              <a:rPr kumimoji="0" lang="en-AU"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AU"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4035" name="Rectangle 2">
            <a:extLst>
              <a:ext uri="{FF2B5EF4-FFF2-40B4-BE49-F238E27FC236}">
                <a16:creationId xmlns:a16="http://schemas.microsoft.com/office/drawing/2014/main" id="{0E88DEAA-C15B-470F-8570-F3F164B5074A}"/>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EB88D88E-160A-463D-80BE-F647FB57D187}"/>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AU" altLang="en-US">
                <a:latin typeface="Arial" charset="0"/>
              </a:rPr>
              <a:t>Modern block ciphers are widely used to provide encryption of quantities of information, and/or a cryptographic checksum to ensure the contents have not been altered. We continue to use block ciphers because they are comparatively fast, and because we know a fair amount about how to design them. Will use the widely known DES algorithm to illustrate some key block cipher design principles.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31">
            <a:extLst>
              <a:ext uri="{FF2B5EF4-FFF2-40B4-BE49-F238E27FC236}">
                <a16:creationId xmlns:a16="http://schemas.microsoft.com/office/drawing/2014/main" id="{626B5D09-EAB3-4B07-9ED8-9679C81B3864}"/>
              </a:ext>
            </a:extLst>
          </p:cNvPr>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9036A8E-937F-4B9A-994F-E3BC7DF34B54}" type="slidenum">
              <a:rPr kumimoji="0" lang="en-AU"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AU"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5059" name="Rectangle 2">
            <a:extLst>
              <a:ext uri="{FF2B5EF4-FFF2-40B4-BE49-F238E27FC236}">
                <a16:creationId xmlns:a16="http://schemas.microsoft.com/office/drawing/2014/main" id="{C8F9518F-235C-4D87-B0E3-536610662BA9}"/>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55244601-C0A2-4E6D-8E5B-00F6D80D9C5D}"/>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AU" altLang="en-US">
                <a:latin typeface="Arial" charset="0"/>
              </a:rPr>
              <a:t>Block ciphers work a on block / word at a time, which is some number of bits. All of these bits have to be available before the block can be processed. Stream ciphers work on a bit or byte of the message at a time, hence process it as a “stream”. Block ciphers are currently better analysed, and seem to have a broader range of applications, hence focus on them.</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31">
            <a:extLst>
              <a:ext uri="{FF2B5EF4-FFF2-40B4-BE49-F238E27FC236}">
                <a16:creationId xmlns:a16="http://schemas.microsoft.com/office/drawing/2014/main" id="{2F5DA571-2CCB-4331-B436-BBF66A690C1F}"/>
              </a:ext>
            </a:extLst>
          </p:cNvPr>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9272D87-BA3A-45C7-ADD2-A4A5DC6E2ED1}" type="slidenum">
              <a:rPr kumimoji="0" lang="en-AU"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AU"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6083" name="Rectangle 2">
            <a:extLst>
              <a:ext uri="{FF2B5EF4-FFF2-40B4-BE49-F238E27FC236}">
                <a16:creationId xmlns:a16="http://schemas.microsoft.com/office/drawing/2014/main" id="{CEEFD2BD-24F4-4809-BC93-507501FA5739}"/>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CEB43E71-3855-4E23-BF19-7F2DDF5F663B}"/>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r>
              <a:rPr lang="en-US" altLang="en-US">
                <a:latin typeface="Times-Roman" charset="0"/>
              </a:rPr>
              <a:t>Most symmetric block encryption algorithms in current use are based on a structure referred to as a Feistel block cipher. A block cipher operates on a plaintext block of n bits to produce a ciphertext block of n bits. </a:t>
            </a:r>
            <a:r>
              <a:rPr lang="en-AU" altLang="en-US"/>
              <a:t>An arbitrary reversible substitution cipher for a large block size is not practical, however, from an implementation and performance point of view. In general, for an </a:t>
            </a:r>
            <a:r>
              <a:rPr lang="en-AU" altLang="en-US" i="1"/>
              <a:t>n</a:t>
            </a:r>
            <a:r>
              <a:rPr lang="en-AU" altLang="en-US"/>
              <a:t>-bit general substitution block cipher, the size of the key is </a:t>
            </a:r>
            <a:r>
              <a:rPr lang="en-AU" altLang="en-US" i="1"/>
              <a:t>n x</a:t>
            </a:r>
            <a:r>
              <a:rPr lang="en-AU" altLang="en-US"/>
              <a:t> 2</a:t>
            </a:r>
            <a:r>
              <a:rPr lang="en-AU" altLang="en-US" i="1" baseline="30000"/>
              <a:t>n</a:t>
            </a:r>
            <a:r>
              <a:rPr lang="en-AU" altLang="en-US"/>
              <a:t>. For a 64-bit block, which is a desirable length to thwart statistical attacks, the key size is 64 x 2</a:t>
            </a:r>
            <a:r>
              <a:rPr lang="en-AU" altLang="en-US" baseline="30000"/>
              <a:t>64</a:t>
            </a:r>
            <a:r>
              <a:rPr lang="en-AU" altLang="en-US"/>
              <a:t> = 2</a:t>
            </a:r>
            <a:r>
              <a:rPr lang="en-AU" altLang="en-US" baseline="30000"/>
              <a:t>70</a:t>
            </a:r>
            <a:r>
              <a:rPr lang="en-AU" altLang="en-US"/>
              <a:t> = 10</a:t>
            </a:r>
            <a:r>
              <a:rPr lang="en-AU" altLang="en-US" baseline="30000"/>
              <a:t>21</a:t>
            </a:r>
            <a:r>
              <a:rPr lang="en-AU" altLang="en-US"/>
              <a:t> bits. </a:t>
            </a:r>
            <a:r>
              <a:rPr lang="en-US" altLang="en-US">
                <a:latin typeface="Times-Roman" charset="0"/>
              </a:rPr>
              <a:t>In considering these difficulties, Feistel points out that what is needed is an approximation to the ideal block cipher system for large n, built up out of components that are easily realizable.</a:t>
            </a:r>
            <a:endParaRPr lang="en-AU" altLang="en-US"/>
          </a:p>
          <a:p>
            <a:pPr eaLnBrk="1" hangingPunct="1"/>
            <a:endParaRPr lang="en-AU" altLang="en-US"/>
          </a:p>
          <a:p>
            <a:pPr eaLnBrk="1" hangingPunct="1"/>
            <a:endParaRPr lang="en-AU"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31">
            <a:extLst>
              <a:ext uri="{FF2B5EF4-FFF2-40B4-BE49-F238E27FC236}">
                <a16:creationId xmlns:a16="http://schemas.microsoft.com/office/drawing/2014/main" id="{0385A413-DA4E-4EB9-8419-67673EFEF0F4}"/>
              </a:ext>
            </a:extLst>
          </p:cNvPr>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13F9CDA-5F31-4184-8488-F5EE92FCD367}" type="slidenum">
              <a:rPr kumimoji="0" lang="en-AU"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AU"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7107" name="Rectangle 2">
            <a:extLst>
              <a:ext uri="{FF2B5EF4-FFF2-40B4-BE49-F238E27FC236}">
                <a16:creationId xmlns:a16="http://schemas.microsoft.com/office/drawing/2014/main" id="{CE0096A9-091C-4E7C-AC03-8E2038218FDE}"/>
              </a:ext>
            </a:extLst>
          </p:cNvPr>
          <p:cNvSpPr>
            <a:spLocks noGrp="1" noRot="1" noChangeAspect="1" noChangeArrowheads="1" noTextEdit="1"/>
          </p:cNvSpPr>
          <p:nvPr>
            <p:ph type="sldImg"/>
          </p:nvPr>
        </p:nvSpPr>
        <p:spPr>
          <a:solidFill>
            <a:srgbClr val="FFFFFF"/>
          </a:solidFill>
          <a:ln/>
        </p:spPr>
      </p:sp>
      <p:sp>
        <p:nvSpPr>
          <p:cNvPr id="47108" name="Rectangle 3">
            <a:extLst>
              <a:ext uri="{FF2B5EF4-FFF2-40B4-BE49-F238E27FC236}">
                <a16:creationId xmlns:a16="http://schemas.microsoft.com/office/drawing/2014/main" id="{C8F07FA2-9A0C-4067-A17F-878B3A29D230}"/>
              </a:ext>
            </a:extLst>
          </p:cNvPr>
          <p:cNvSpPr>
            <a:spLocks noGrp="1" noChangeArrowheads="1"/>
          </p:cNvSpPr>
          <p:nvPr>
            <p:ph type="body" idx="1"/>
          </p:nvPr>
        </p:nvSpPr>
        <p:spPr>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AU" altLang="en-US">
                <a:latin typeface="Arial" charset="0"/>
              </a:rPr>
              <a:t>Feistel refers to an </a:t>
            </a:r>
            <a:r>
              <a:rPr lang="en-AU" altLang="en-US" i="1">
                <a:latin typeface="Arial" charset="0"/>
              </a:rPr>
              <a:t>n</a:t>
            </a:r>
            <a:r>
              <a:rPr lang="en-AU" altLang="en-US">
                <a:latin typeface="Arial" charset="0"/>
              </a:rPr>
              <a:t>-bit general substitution as an ideal block cipher, because it allows for the maximum number of possible encryption mappings from the plaintext to ciphertext block. </a:t>
            </a:r>
            <a:r>
              <a:rPr lang="en-US" altLang="en-US">
                <a:latin typeface="Times-Roman" charset="0"/>
              </a:rPr>
              <a:t>A 4-bit input produces one of 16 possible input states, which is mapped by the substitution cipher into a unique one of 16 possible output states, each of which is represented by 4 ciphertext bits. The encryption and decryption mappings can be defined by a tabulation, as shown in </a:t>
            </a:r>
            <a:r>
              <a:rPr lang="en-AU" altLang="en-US">
                <a:latin typeface="Arial" charset="0"/>
              </a:rPr>
              <a:t>Stallings Figure 3.1. It illustrates a tiny 4-bit substitution to show that each possible input can be arbitrarily mapped to any output - which is why its complexity grows so rapidly.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31">
            <a:extLst>
              <a:ext uri="{FF2B5EF4-FFF2-40B4-BE49-F238E27FC236}">
                <a16:creationId xmlns:a16="http://schemas.microsoft.com/office/drawing/2014/main" id="{0385A413-DA4E-4EB9-8419-67673EFEF0F4}"/>
              </a:ext>
            </a:extLst>
          </p:cNvPr>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13F9CDA-5F31-4184-8488-F5EE92FCD367}" type="slidenum">
              <a:rPr kumimoji="0" lang="en-AU"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AU"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7107" name="Rectangle 2">
            <a:extLst>
              <a:ext uri="{FF2B5EF4-FFF2-40B4-BE49-F238E27FC236}">
                <a16:creationId xmlns:a16="http://schemas.microsoft.com/office/drawing/2014/main" id="{CE0096A9-091C-4E7C-AC03-8E2038218FDE}"/>
              </a:ext>
            </a:extLst>
          </p:cNvPr>
          <p:cNvSpPr>
            <a:spLocks noGrp="1" noRot="1" noChangeAspect="1" noChangeArrowheads="1" noTextEdit="1"/>
          </p:cNvSpPr>
          <p:nvPr>
            <p:ph type="sldImg"/>
          </p:nvPr>
        </p:nvSpPr>
        <p:spPr>
          <a:solidFill>
            <a:srgbClr val="FFFFFF"/>
          </a:solidFill>
          <a:ln/>
        </p:spPr>
      </p:sp>
      <p:sp>
        <p:nvSpPr>
          <p:cNvPr id="47108" name="Rectangle 3">
            <a:extLst>
              <a:ext uri="{FF2B5EF4-FFF2-40B4-BE49-F238E27FC236}">
                <a16:creationId xmlns:a16="http://schemas.microsoft.com/office/drawing/2014/main" id="{C8F07FA2-9A0C-4067-A17F-878B3A29D230}"/>
              </a:ext>
            </a:extLst>
          </p:cNvPr>
          <p:cNvSpPr>
            <a:spLocks noGrp="1" noChangeArrowheads="1"/>
          </p:cNvSpPr>
          <p:nvPr>
            <p:ph type="body" idx="1"/>
          </p:nvPr>
        </p:nvSpPr>
        <p:spPr>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AU" altLang="en-US">
                <a:latin typeface="Arial" charset="0"/>
              </a:rPr>
              <a:t>Feistel refers to an </a:t>
            </a:r>
            <a:r>
              <a:rPr lang="en-AU" altLang="en-US" i="1">
                <a:latin typeface="Arial" charset="0"/>
              </a:rPr>
              <a:t>n</a:t>
            </a:r>
            <a:r>
              <a:rPr lang="en-AU" altLang="en-US">
                <a:latin typeface="Arial" charset="0"/>
              </a:rPr>
              <a:t>-bit general substitution as an ideal block cipher, because it allows for the maximum number of possible encryption mappings from the plaintext to ciphertext block. </a:t>
            </a:r>
            <a:r>
              <a:rPr lang="en-US" altLang="en-US">
                <a:latin typeface="Times-Roman" charset="0"/>
              </a:rPr>
              <a:t>A 4-bit input produces one of 16 possible input states, which is mapped by the substitution cipher into a unique one of 16 possible output states, each of which is represented by 4 ciphertext bits. The encryption and decryption mappings can be defined by a tabulation, as shown in </a:t>
            </a:r>
            <a:r>
              <a:rPr lang="en-AU" altLang="en-US">
                <a:latin typeface="Arial" charset="0"/>
              </a:rPr>
              <a:t>Stallings Figure 3.1. It illustrates a tiny 4-bit substitution to show that each possible input can be arbitrarily mapped to any output - which is why its complexity grows so rapidly.</a:t>
            </a:r>
          </a:p>
        </p:txBody>
      </p:sp>
    </p:spTree>
    <p:extLst>
      <p:ext uri="{BB962C8B-B14F-4D97-AF65-F5344CB8AC3E}">
        <p14:creationId xmlns:p14="http://schemas.microsoft.com/office/powerpoint/2010/main" val="3424628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31">
            <a:extLst>
              <a:ext uri="{FF2B5EF4-FFF2-40B4-BE49-F238E27FC236}">
                <a16:creationId xmlns:a16="http://schemas.microsoft.com/office/drawing/2014/main" id="{E862696E-0416-403C-A0C5-A78CDA2B0781}"/>
              </a:ext>
            </a:extLst>
          </p:cNvPr>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0D06C1D-CD01-4D2D-9A81-F2451CDE29DE}" type="slidenum">
              <a:rPr kumimoji="0" lang="en-AU"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AU"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8131" name="Rectangle 2">
            <a:extLst>
              <a:ext uri="{FF2B5EF4-FFF2-40B4-BE49-F238E27FC236}">
                <a16:creationId xmlns:a16="http://schemas.microsoft.com/office/drawing/2014/main" id="{709E2329-B992-42A6-B5B4-CE4A684FAA6C}"/>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9022AC98-6B74-4FC6-9D3F-B5D389421892}"/>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AU" altLang="en-US">
                <a:latin typeface="Arial" charset="0"/>
              </a:rPr>
              <a:t>Claude Shannon’s 1949 paper has the key ideas that led to the development of modern block ciphers. Critically, it was the technique of layering groups of S-boxes separated by a larger P-box to form the S-P network, a complex form of a product cipher. He also introduced the ideas of </a:t>
            </a:r>
            <a:r>
              <a:rPr lang="en-AU" altLang="en-US" i="1">
                <a:latin typeface="Arial" charset="0"/>
              </a:rPr>
              <a:t>confusion</a:t>
            </a:r>
            <a:r>
              <a:rPr lang="en-AU" altLang="en-US">
                <a:latin typeface="Arial" charset="0"/>
              </a:rPr>
              <a:t> and </a:t>
            </a:r>
            <a:r>
              <a:rPr lang="en-AU" altLang="en-US" i="1">
                <a:latin typeface="Arial" charset="0"/>
              </a:rPr>
              <a:t>diffusion</a:t>
            </a:r>
            <a:r>
              <a:rPr lang="en-AU" altLang="en-US">
                <a:latin typeface="Arial" charset="0"/>
              </a:rPr>
              <a:t>, notionally provided by S-boxes and P-boxes (in conjunction with S-boxes).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31">
            <a:extLst>
              <a:ext uri="{FF2B5EF4-FFF2-40B4-BE49-F238E27FC236}">
                <a16:creationId xmlns:a16="http://schemas.microsoft.com/office/drawing/2014/main" id="{A20ECB0B-B47B-4395-95CD-905A241AD287}"/>
              </a:ext>
            </a:extLst>
          </p:cNvPr>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E77C446-F1A2-429A-B54E-F6977DE959FA}" type="slidenum">
              <a:rPr kumimoji="0" lang="en-AU"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AU"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9155" name="Rectangle 2">
            <a:extLst>
              <a:ext uri="{FF2B5EF4-FFF2-40B4-BE49-F238E27FC236}">
                <a16:creationId xmlns:a16="http://schemas.microsoft.com/office/drawing/2014/main" id="{54716E52-BEC0-45BC-B457-824507E97AE6}"/>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DA0FA599-30EB-43DC-952A-7FEC73046126}"/>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r>
              <a:rPr lang="en-US" altLang="en-US">
                <a:latin typeface="Times-Roman" charset="0"/>
              </a:rPr>
              <a:t>The terms diffusion and confusion were introduced by Claude Shannon to capture the two basic building blocks for any cryptographic system. </a:t>
            </a:r>
            <a:r>
              <a:rPr lang="en-AU" altLang="en-US"/>
              <a:t>Every block cipher involves a transformation of a block of plaintext into a block of ciphertext, where the transformation depends on the key. The mechanism of diffusion seeks to make the statistical relationship between the plaintext and ciphertext as complex as possible in order to thwart attempts to deduce the key. Confusion</a:t>
            </a:r>
            <a:r>
              <a:rPr lang="en-AU" altLang="en-US" b="1"/>
              <a:t> </a:t>
            </a:r>
            <a:r>
              <a:rPr lang="en-AU" altLang="en-US"/>
              <a:t>seeks to make the relationship between the statistics of the ciphertext and the value of the encryption key as complex as possible, again to thwart attempts to discover the key.</a:t>
            </a:r>
            <a:endParaRPr lang="en-US" altLang="en-US"/>
          </a:p>
          <a:p>
            <a:pPr eaLnBrk="1" hangingPunct="1"/>
            <a:r>
              <a:rPr lang="en-AU" altLang="en-US"/>
              <a:t>So successful are diffusion and confusion in capturing the essence of the desired attributes of a block cipher that they have become the cornerstone of modern block cipher design.</a:t>
            </a:r>
          </a:p>
          <a:p>
            <a:pPr eaLnBrk="1" hangingPunct="1"/>
            <a:endParaRPr lang="en-AU" altLang="en-US"/>
          </a:p>
          <a:p>
            <a:pPr eaLnBrk="1" hangingPunct="1"/>
            <a:endParaRPr lang="en-AU" altLang="en-US"/>
          </a:p>
          <a:p>
            <a:pPr eaLnBrk="1" hangingPunct="1"/>
            <a:endParaRPr lang="en-AU"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3.xml"/><Relationship Id="rId4" Type="http://schemas.openxmlformats.org/officeDocument/2006/relationships/image" Target="../media/image8.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3.xml"/><Relationship Id="rId4"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3.xml"/><Relationship Id="rId4"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F5132609-0E71-4BCF-B0FD-BBF74D9D0F24}"/>
              </a:ext>
            </a:extLst>
          </p:cNvPr>
          <p:cNvGrpSpPr>
            <a:grpSpLocks/>
          </p:cNvGrpSpPr>
          <p:nvPr/>
        </p:nvGrpSpPr>
        <p:grpSpPr bwMode="auto">
          <a:xfrm>
            <a:off x="4234" y="4267200"/>
            <a:ext cx="12187767" cy="2590800"/>
            <a:chOff x="2" y="2688"/>
            <a:chExt cx="5758" cy="1632"/>
          </a:xfrm>
        </p:grpSpPr>
        <p:sp>
          <p:nvSpPr>
            <p:cNvPr id="5" name="Freeform 3">
              <a:extLst>
                <a:ext uri="{FF2B5EF4-FFF2-40B4-BE49-F238E27FC236}">
                  <a16:creationId xmlns:a16="http://schemas.microsoft.com/office/drawing/2014/main" id="{2232DF14-33B8-4063-BF4D-8E248F1F37FD}"/>
                </a:ext>
              </a:extLst>
            </p:cNvPr>
            <p:cNvSpPr>
              <a:spLocks/>
            </p:cNvSpPr>
            <p:nvPr/>
          </p:nvSpPr>
          <p:spPr bwMode="hidden">
            <a:xfrm>
              <a:off x="2" y="2688"/>
              <a:ext cx="5758" cy="1632"/>
            </a:xfrm>
            <a:custGeom>
              <a:avLst/>
              <a:gdLst>
                <a:gd name="T0" fmla="*/ 5794 w 5740"/>
                <a:gd name="T1" fmla="*/ 233 h 4316"/>
                <a:gd name="T2" fmla="*/ 0 w 5740"/>
                <a:gd name="T3" fmla="*/ 233 h 4316"/>
                <a:gd name="T4" fmla="*/ 0 w 5740"/>
                <a:gd name="T5" fmla="*/ 0 h 4316"/>
                <a:gd name="T6" fmla="*/ 5794 w 5740"/>
                <a:gd name="T7" fmla="*/ 0 h 4316"/>
                <a:gd name="T8" fmla="*/ 5794 w 5740"/>
                <a:gd name="T9" fmla="*/ 233 h 4316"/>
                <a:gd name="T10" fmla="*/ 5794 w 5740"/>
                <a:gd name="T11" fmla="*/ 233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grpSp>
          <p:nvGrpSpPr>
            <p:cNvPr id="6" name="Group 4">
              <a:extLst>
                <a:ext uri="{FF2B5EF4-FFF2-40B4-BE49-F238E27FC236}">
                  <a16:creationId xmlns:a16="http://schemas.microsoft.com/office/drawing/2014/main" id="{B01A3180-3619-4E76-A826-5A3677CB6FC4}"/>
                </a:ext>
              </a:extLst>
            </p:cNvPr>
            <p:cNvGrpSpPr>
              <a:grpSpLocks/>
            </p:cNvGrpSpPr>
            <p:nvPr/>
          </p:nvGrpSpPr>
          <p:grpSpPr bwMode="auto">
            <a:xfrm>
              <a:off x="1776" y="3024"/>
              <a:ext cx="3929" cy="1290"/>
              <a:chOff x="1776" y="3024"/>
              <a:chExt cx="3929" cy="1290"/>
            </a:xfrm>
          </p:grpSpPr>
          <p:grpSp>
            <p:nvGrpSpPr>
              <p:cNvPr id="7" name="Group 5">
                <a:extLst>
                  <a:ext uri="{FF2B5EF4-FFF2-40B4-BE49-F238E27FC236}">
                    <a16:creationId xmlns:a16="http://schemas.microsoft.com/office/drawing/2014/main" id="{DC74EBBC-A438-4E08-ACC6-AAB0CFE557C2}"/>
                  </a:ext>
                </a:extLst>
              </p:cNvPr>
              <p:cNvGrpSpPr>
                <a:grpSpLocks/>
              </p:cNvGrpSpPr>
              <p:nvPr/>
            </p:nvGrpSpPr>
            <p:grpSpPr bwMode="auto">
              <a:xfrm>
                <a:off x="2268" y="3934"/>
                <a:ext cx="638" cy="377"/>
                <a:chOff x="2268" y="3934"/>
                <a:chExt cx="638" cy="377"/>
              </a:xfrm>
            </p:grpSpPr>
            <p:sp>
              <p:nvSpPr>
                <p:cNvPr id="60" name="Oval 6">
                  <a:extLst>
                    <a:ext uri="{FF2B5EF4-FFF2-40B4-BE49-F238E27FC236}">
                      <a16:creationId xmlns:a16="http://schemas.microsoft.com/office/drawing/2014/main" id="{53F1C5B9-23D8-46AD-B3A0-BB64DB6444E8}"/>
                    </a:ext>
                  </a:extLst>
                </p:cNvPr>
                <p:cNvSpPr>
                  <a:spLocks noChangeArrowheads="1"/>
                </p:cNvSpPr>
                <p:nvPr/>
              </p:nvSpPr>
              <p:spPr bwMode="hidden">
                <a:xfrm>
                  <a:off x="2268" y="3934"/>
                  <a:ext cx="638" cy="377"/>
                </a:xfrm>
                <a:prstGeom prst="ellipse">
                  <a:avLst/>
                </a:prstGeom>
                <a:gradFill rotWithShape="0">
                  <a:gsLst>
                    <a:gs pos="0">
                      <a:srgbClr val="865AE0"/>
                    </a:gs>
                    <a:gs pos="100000">
                      <a:schemeClr val="accent1"/>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61" name="Oval 7">
                  <a:extLst>
                    <a:ext uri="{FF2B5EF4-FFF2-40B4-BE49-F238E27FC236}">
                      <a16:creationId xmlns:a16="http://schemas.microsoft.com/office/drawing/2014/main" id="{8492E93B-4105-4830-92CF-95AC84F22C7F}"/>
                    </a:ext>
                  </a:extLst>
                </p:cNvPr>
                <p:cNvSpPr>
                  <a:spLocks noChangeArrowheads="1"/>
                </p:cNvSpPr>
                <p:nvPr/>
              </p:nvSpPr>
              <p:spPr bwMode="hidden">
                <a:xfrm>
                  <a:off x="2314" y="3958"/>
                  <a:ext cx="543" cy="332"/>
                </a:xfrm>
                <a:prstGeom prst="ellipse">
                  <a:avLst/>
                </a:prstGeom>
                <a:gradFill rotWithShape="0">
                  <a:gsLst>
                    <a:gs pos="0">
                      <a:schemeClr val="accent1"/>
                    </a:gs>
                    <a:gs pos="100000">
                      <a:srgbClr val="865AE0"/>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62" name="Oval 8">
                  <a:extLst>
                    <a:ext uri="{FF2B5EF4-FFF2-40B4-BE49-F238E27FC236}">
                      <a16:creationId xmlns:a16="http://schemas.microsoft.com/office/drawing/2014/main" id="{0319F9F7-85C1-49EB-90A8-8E81E396FDE8}"/>
                    </a:ext>
                  </a:extLst>
                </p:cNvPr>
                <p:cNvSpPr>
                  <a:spLocks noChangeArrowheads="1"/>
                </p:cNvSpPr>
                <p:nvPr/>
              </p:nvSpPr>
              <p:spPr bwMode="hidden">
                <a:xfrm>
                  <a:off x="2341" y="3979"/>
                  <a:ext cx="501" cy="299"/>
                </a:xfrm>
                <a:prstGeom prst="ellipse">
                  <a:avLst/>
                </a:prstGeom>
                <a:gradFill rotWithShape="0">
                  <a:gsLst>
                    <a:gs pos="0">
                      <a:srgbClr val="8B5DE8"/>
                    </a:gs>
                    <a:gs pos="100000">
                      <a:schemeClr val="accent1"/>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63" name="Oval 9">
                  <a:extLst>
                    <a:ext uri="{FF2B5EF4-FFF2-40B4-BE49-F238E27FC236}">
                      <a16:creationId xmlns:a16="http://schemas.microsoft.com/office/drawing/2014/main" id="{041B4286-17E1-45CF-A961-AEEFC1B1E129}"/>
                    </a:ext>
                  </a:extLst>
                </p:cNvPr>
                <p:cNvSpPr>
                  <a:spLocks noChangeArrowheads="1"/>
                </p:cNvSpPr>
                <p:nvPr/>
              </p:nvSpPr>
              <p:spPr bwMode="hidden">
                <a:xfrm>
                  <a:off x="2368" y="3997"/>
                  <a:ext cx="444" cy="258"/>
                </a:xfrm>
                <a:prstGeom prst="ellipse">
                  <a:avLst/>
                </a:prstGeom>
                <a:gradFill rotWithShape="0">
                  <a:gsLst>
                    <a:gs pos="0">
                      <a:srgbClr val="865AE0"/>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64" name="Oval 10">
                  <a:extLst>
                    <a:ext uri="{FF2B5EF4-FFF2-40B4-BE49-F238E27FC236}">
                      <a16:creationId xmlns:a16="http://schemas.microsoft.com/office/drawing/2014/main" id="{3A068D8C-067B-456B-9CE3-CDECA1BDA59F}"/>
                    </a:ext>
                  </a:extLst>
                </p:cNvPr>
                <p:cNvSpPr>
                  <a:spLocks noChangeArrowheads="1"/>
                </p:cNvSpPr>
                <p:nvPr/>
              </p:nvSpPr>
              <p:spPr bwMode="hidden">
                <a:xfrm>
                  <a:off x="2385" y="4005"/>
                  <a:ext cx="413" cy="240"/>
                </a:xfrm>
                <a:prstGeom prst="ellipse">
                  <a:avLst/>
                </a:prstGeom>
                <a:gradFill rotWithShape="0">
                  <a:gsLst>
                    <a:gs pos="0">
                      <a:srgbClr val="9060F0"/>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65" name="Oval 11">
                  <a:extLst>
                    <a:ext uri="{FF2B5EF4-FFF2-40B4-BE49-F238E27FC236}">
                      <a16:creationId xmlns:a16="http://schemas.microsoft.com/office/drawing/2014/main" id="{E81877D3-5524-4F5C-878E-AFC6A691C968}"/>
                    </a:ext>
                  </a:extLst>
                </p:cNvPr>
                <p:cNvSpPr>
                  <a:spLocks noChangeArrowheads="1"/>
                </p:cNvSpPr>
                <p:nvPr/>
              </p:nvSpPr>
              <p:spPr bwMode="hidden">
                <a:xfrm>
                  <a:off x="2437" y="4026"/>
                  <a:ext cx="306" cy="192"/>
                </a:xfrm>
                <a:prstGeom prst="ellipse">
                  <a:avLst/>
                </a:prstGeom>
                <a:gradFill rotWithShape="0">
                  <a:gsLst>
                    <a:gs pos="0">
                      <a:srgbClr val="865AE0"/>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66" name="Oval 12">
                  <a:extLst>
                    <a:ext uri="{FF2B5EF4-FFF2-40B4-BE49-F238E27FC236}">
                      <a16:creationId xmlns:a16="http://schemas.microsoft.com/office/drawing/2014/main" id="{AEDCE626-F3C4-439E-9CCE-6B12D20F71AE}"/>
                    </a:ext>
                  </a:extLst>
                </p:cNvPr>
                <p:cNvSpPr>
                  <a:spLocks noChangeArrowheads="1"/>
                </p:cNvSpPr>
                <p:nvPr/>
              </p:nvSpPr>
              <p:spPr bwMode="hidden">
                <a:xfrm>
                  <a:off x="2476" y="4056"/>
                  <a:ext cx="227" cy="135"/>
                </a:xfrm>
                <a:prstGeom prst="ellipse">
                  <a:avLst/>
                </a:prstGeom>
                <a:gradFill rotWithShape="0">
                  <a:gsLst>
                    <a:gs pos="0">
                      <a:schemeClr val="accent1"/>
                    </a:gs>
                    <a:gs pos="100000">
                      <a:srgbClr val="8B5DE8"/>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67" name="Oval 13">
                  <a:extLst>
                    <a:ext uri="{FF2B5EF4-FFF2-40B4-BE49-F238E27FC236}">
                      <a16:creationId xmlns:a16="http://schemas.microsoft.com/office/drawing/2014/main" id="{23E453A6-1C4E-4579-A3D3-114650B9B7A6}"/>
                    </a:ext>
                  </a:extLst>
                </p:cNvPr>
                <p:cNvSpPr>
                  <a:spLocks noChangeArrowheads="1"/>
                </p:cNvSpPr>
                <p:nvPr/>
              </p:nvSpPr>
              <p:spPr bwMode="hidden">
                <a:xfrm>
                  <a:off x="2542" y="4097"/>
                  <a:ext cx="90" cy="60"/>
                </a:xfrm>
                <a:prstGeom prst="ellipse">
                  <a:avLst/>
                </a:prstGeom>
                <a:gradFill rotWithShape="0">
                  <a:gsLst>
                    <a:gs pos="0">
                      <a:schemeClr val="accent1"/>
                    </a:gs>
                    <a:gs pos="100000">
                      <a:srgbClr val="8B5DE8"/>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grpSp>
          <p:sp>
            <p:nvSpPr>
              <p:cNvPr id="8" name="Oval 14">
                <a:extLst>
                  <a:ext uri="{FF2B5EF4-FFF2-40B4-BE49-F238E27FC236}">
                    <a16:creationId xmlns:a16="http://schemas.microsoft.com/office/drawing/2014/main" id="{1BDAC0D6-674A-48ED-AF19-CF2624079C27}"/>
                  </a:ext>
                </a:extLst>
              </p:cNvPr>
              <p:cNvSpPr>
                <a:spLocks noChangeArrowheads="1"/>
              </p:cNvSpPr>
              <p:nvPr/>
            </p:nvSpPr>
            <p:spPr bwMode="hidden">
              <a:xfrm>
                <a:off x="3686" y="3810"/>
                <a:ext cx="532" cy="327"/>
              </a:xfrm>
              <a:prstGeom prst="ellipse">
                <a:avLst/>
              </a:prstGeom>
              <a:gradFill rotWithShape="0">
                <a:gsLst>
                  <a:gs pos="0">
                    <a:schemeClr val="accent1"/>
                  </a:gs>
                  <a:gs pos="100000">
                    <a:srgbClr val="8B5DE8"/>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9" name="Oval 15">
                <a:extLst>
                  <a:ext uri="{FF2B5EF4-FFF2-40B4-BE49-F238E27FC236}">
                    <a16:creationId xmlns:a16="http://schemas.microsoft.com/office/drawing/2014/main" id="{3564A037-9FC0-4808-8F30-38526F179854}"/>
                  </a:ext>
                </a:extLst>
              </p:cNvPr>
              <p:cNvSpPr>
                <a:spLocks noChangeArrowheads="1"/>
              </p:cNvSpPr>
              <p:nvPr/>
            </p:nvSpPr>
            <p:spPr bwMode="hidden">
              <a:xfrm>
                <a:off x="3726" y="3840"/>
                <a:ext cx="452" cy="275"/>
              </a:xfrm>
              <a:prstGeom prst="ellipse">
                <a:avLst/>
              </a:prstGeom>
              <a:gradFill rotWithShape="0">
                <a:gsLst>
                  <a:gs pos="0">
                    <a:srgbClr val="8B5DE8"/>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10" name="Oval 16">
                <a:extLst>
                  <a:ext uri="{FF2B5EF4-FFF2-40B4-BE49-F238E27FC236}">
                    <a16:creationId xmlns:a16="http://schemas.microsoft.com/office/drawing/2014/main" id="{DC7F10B2-2002-4C2C-BC12-0BD5A5D69729}"/>
                  </a:ext>
                </a:extLst>
              </p:cNvPr>
              <p:cNvSpPr>
                <a:spLocks noChangeArrowheads="1"/>
              </p:cNvSpPr>
              <p:nvPr/>
            </p:nvSpPr>
            <p:spPr bwMode="hidden">
              <a:xfrm>
                <a:off x="3782" y="3872"/>
                <a:ext cx="344" cy="207"/>
              </a:xfrm>
              <a:prstGeom prst="ellipse">
                <a:avLst/>
              </a:prstGeom>
              <a:gradFill rotWithShape="0">
                <a:gsLst>
                  <a:gs pos="0">
                    <a:schemeClr val="accent1"/>
                  </a:gs>
                  <a:gs pos="100000">
                    <a:srgbClr val="9060F0"/>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11" name="Oval 17">
                <a:extLst>
                  <a:ext uri="{FF2B5EF4-FFF2-40B4-BE49-F238E27FC236}">
                    <a16:creationId xmlns:a16="http://schemas.microsoft.com/office/drawing/2014/main" id="{8D9F5605-2762-4327-ACA9-8DB43434DF1F}"/>
                  </a:ext>
                </a:extLst>
              </p:cNvPr>
              <p:cNvSpPr>
                <a:spLocks noChangeArrowheads="1"/>
              </p:cNvSpPr>
              <p:nvPr/>
            </p:nvSpPr>
            <p:spPr bwMode="hidden">
              <a:xfrm>
                <a:off x="3822" y="3896"/>
                <a:ext cx="262" cy="159"/>
              </a:xfrm>
              <a:prstGeom prst="ellipse">
                <a:avLst/>
              </a:prstGeom>
              <a:gradFill rotWithShape="0">
                <a:gsLst>
                  <a:gs pos="0">
                    <a:srgbClr val="9463F7"/>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12" name="Oval 18">
                <a:extLst>
                  <a:ext uri="{FF2B5EF4-FFF2-40B4-BE49-F238E27FC236}">
                    <a16:creationId xmlns:a16="http://schemas.microsoft.com/office/drawing/2014/main" id="{3281CFB3-7A18-4A12-92EB-0102ADE686A8}"/>
                  </a:ext>
                </a:extLst>
              </p:cNvPr>
              <p:cNvSpPr>
                <a:spLocks noChangeArrowheads="1"/>
              </p:cNvSpPr>
              <p:nvPr/>
            </p:nvSpPr>
            <p:spPr bwMode="hidden">
              <a:xfrm>
                <a:off x="3856" y="3922"/>
                <a:ext cx="192" cy="107"/>
              </a:xfrm>
              <a:prstGeom prst="ellipse">
                <a:avLst/>
              </a:prstGeom>
              <a:gradFill rotWithShape="0">
                <a:gsLst>
                  <a:gs pos="0">
                    <a:schemeClr val="accent1"/>
                  </a:gs>
                  <a:gs pos="100000">
                    <a:srgbClr val="9060F0"/>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13" name="Freeform 19">
                <a:extLst>
                  <a:ext uri="{FF2B5EF4-FFF2-40B4-BE49-F238E27FC236}">
                    <a16:creationId xmlns:a16="http://schemas.microsoft.com/office/drawing/2014/main" id="{18F38F5D-59C9-41C5-86BD-BED58F7F5674}"/>
                  </a:ext>
                </a:extLst>
              </p:cNvPr>
              <p:cNvSpPr>
                <a:spLocks/>
              </p:cNvSpPr>
              <p:nvPr/>
            </p:nvSpPr>
            <p:spPr bwMode="hidden">
              <a:xfrm>
                <a:off x="3575" y="3715"/>
                <a:ext cx="383" cy="161"/>
              </a:xfrm>
              <a:custGeom>
                <a:avLst/>
                <a:gdLst>
                  <a:gd name="T0" fmla="*/ 376 w 382"/>
                  <a:gd name="T1" fmla="*/ 12 h 161"/>
                  <a:gd name="T2" fmla="*/ 257 w 382"/>
                  <a:gd name="T3" fmla="*/ 24 h 161"/>
                  <a:gd name="T4" fmla="*/ 149 w 382"/>
                  <a:gd name="T5" fmla="*/ 54 h 161"/>
                  <a:gd name="T6" fmla="*/ 101 w 382"/>
                  <a:gd name="T7" fmla="*/ 77 h 161"/>
                  <a:gd name="T8" fmla="*/ 59 w 382"/>
                  <a:gd name="T9" fmla="*/ 101 h 161"/>
                  <a:gd name="T10" fmla="*/ 24 w 382"/>
                  <a:gd name="T11" fmla="*/ 131 h 161"/>
                  <a:gd name="T12" fmla="*/ 0 w 382"/>
                  <a:gd name="T13" fmla="*/ 161 h 161"/>
                  <a:gd name="T14" fmla="*/ 0 w 382"/>
                  <a:gd name="T15" fmla="*/ 137 h 161"/>
                  <a:gd name="T16" fmla="*/ 29 w 382"/>
                  <a:gd name="T17" fmla="*/ 107 h 161"/>
                  <a:gd name="T18" fmla="*/ 65 w 382"/>
                  <a:gd name="T19" fmla="*/ 83 h 161"/>
                  <a:gd name="T20" fmla="*/ 155 w 382"/>
                  <a:gd name="T21" fmla="*/ 36 h 161"/>
                  <a:gd name="T22" fmla="*/ 257 w 382"/>
                  <a:gd name="T23" fmla="*/ 12 h 161"/>
                  <a:gd name="T24" fmla="*/ 376 w 382"/>
                  <a:gd name="T25" fmla="*/ 0 h 161"/>
                  <a:gd name="T26" fmla="*/ 376 w 382"/>
                  <a:gd name="T27" fmla="*/ 0 h 161"/>
                  <a:gd name="T28" fmla="*/ 382 w 382"/>
                  <a:gd name="T29" fmla="*/ 0 h 161"/>
                  <a:gd name="T30" fmla="*/ 382 w 382"/>
                  <a:gd name="T31" fmla="*/ 12 h 161"/>
                  <a:gd name="T32" fmla="*/ 376 w 382"/>
                  <a:gd name="T33" fmla="*/ 12 h 161"/>
                  <a:gd name="T34" fmla="*/ 376 w 382"/>
                  <a:gd name="T35" fmla="*/ 12 h 161"/>
                  <a:gd name="T36" fmla="*/ 376 w 382"/>
                  <a:gd name="T37" fmla="*/ 1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4" name="Freeform 20">
                <a:extLst>
                  <a:ext uri="{FF2B5EF4-FFF2-40B4-BE49-F238E27FC236}">
                    <a16:creationId xmlns:a16="http://schemas.microsoft.com/office/drawing/2014/main" id="{A1B46FF9-3B80-4F97-B898-BEB6E6F0D2FA}"/>
                  </a:ext>
                </a:extLst>
              </p:cNvPr>
              <p:cNvSpPr>
                <a:spLocks/>
              </p:cNvSpPr>
              <p:nvPr/>
            </p:nvSpPr>
            <p:spPr bwMode="hidden">
              <a:xfrm>
                <a:off x="3695" y="4170"/>
                <a:ext cx="444" cy="66"/>
              </a:xfrm>
              <a:custGeom>
                <a:avLst/>
                <a:gdLst>
                  <a:gd name="T0" fmla="*/ 257 w 443"/>
                  <a:gd name="T1" fmla="*/ 54 h 66"/>
                  <a:gd name="T2" fmla="*/ 353 w 443"/>
                  <a:gd name="T3" fmla="*/ 48 h 66"/>
                  <a:gd name="T4" fmla="*/ 443 w 443"/>
                  <a:gd name="T5" fmla="*/ 24 h 66"/>
                  <a:gd name="T6" fmla="*/ 443 w 443"/>
                  <a:gd name="T7" fmla="*/ 36 h 66"/>
                  <a:gd name="T8" fmla="*/ 353 w 443"/>
                  <a:gd name="T9" fmla="*/ 60 h 66"/>
                  <a:gd name="T10" fmla="*/ 257 w 443"/>
                  <a:gd name="T11" fmla="*/ 66 h 66"/>
                  <a:gd name="T12" fmla="*/ 186 w 443"/>
                  <a:gd name="T13" fmla="*/ 60 h 66"/>
                  <a:gd name="T14" fmla="*/ 120 w 443"/>
                  <a:gd name="T15" fmla="*/ 48 h 66"/>
                  <a:gd name="T16" fmla="*/ 60 w 443"/>
                  <a:gd name="T17" fmla="*/ 36 h 66"/>
                  <a:gd name="T18" fmla="*/ 0 w 443"/>
                  <a:gd name="T19" fmla="*/ 12 h 66"/>
                  <a:gd name="T20" fmla="*/ 0 w 443"/>
                  <a:gd name="T21" fmla="*/ 0 h 66"/>
                  <a:gd name="T22" fmla="*/ 54 w 443"/>
                  <a:gd name="T23" fmla="*/ 24 h 66"/>
                  <a:gd name="T24" fmla="*/ 120 w 443"/>
                  <a:gd name="T25" fmla="*/ 36 h 66"/>
                  <a:gd name="T26" fmla="*/ 186 w 443"/>
                  <a:gd name="T27" fmla="*/ 48 h 66"/>
                  <a:gd name="T28" fmla="*/ 257 w 443"/>
                  <a:gd name="T29" fmla="*/ 54 h 66"/>
                  <a:gd name="T30" fmla="*/ 257 w 443"/>
                  <a:gd name="T31"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5" name="Freeform 21">
                <a:extLst>
                  <a:ext uri="{FF2B5EF4-FFF2-40B4-BE49-F238E27FC236}">
                    <a16:creationId xmlns:a16="http://schemas.microsoft.com/office/drawing/2014/main" id="{3E278E91-9B4C-4C16-8CD1-73110B2AF78F}"/>
                  </a:ext>
                </a:extLst>
              </p:cNvPr>
              <p:cNvSpPr>
                <a:spLocks/>
              </p:cNvSpPr>
              <p:nvPr/>
            </p:nvSpPr>
            <p:spPr bwMode="hidden">
              <a:xfrm>
                <a:off x="3527" y="3906"/>
                <a:ext cx="89" cy="216"/>
              </a:xfrm>
              <a:custGeom>
                <a:avLst/>
                <a:gdLst>
                  <a:gd name="T0" fmla="*/ 12 w 89"/>
                  <a:gd name="T1" fmla="*/ 66 h 216"/>
                  <a:gd name="T2" fmla="*/ 18 w 89"/>
                  <a:gd name="T3" fmla="*/ 108 h 216"/>
                  <a:gd name="T4" fmla="*/ 36 w 89"/>
                  <a:gd name="T5" fmla="*/ 144 h 216"/>
                  <a:gd name="T6" fmla="*/ 60 w 89"/>
                  <a:gd name="T7" fmla="*/ 180 h 216"/>
                  <a:gd name="T8" fmla="*/ 89 w 89"/>
                  <a:gd name="T9" fmla="*/ 216 h 216"/>
                  <a:gd name="T10" fmla="*/ 72 w 89"/>
                  <a:gd name="T11" fmla="*/ 216 h 216"/>
                  <a:gd name="T12" fmla="*/ 42 w 89"/>
                  <a:gd name="T13" fmla="*/ 180 h 216"/>
                  <a:gd name="T14" fmla="*/ 18 w 89"/>
                  <a:gd name="T15" fmla="*/ 144 h 216"/>
                  <a:gd name="T16" fmla="*/ 6 w 89"/>
                  <a:gd name="T17" fmla="*/ 108 h 216"/>
                  <a:gd name="T18" fmla="*/ 0 w 89"/>
                  <a:gd name="T19" fmla="*/ 66 h 216"/>
                  <a:gd name="T20" fmla="*/ 0 w 89"/>
                  <a:gd name="T21" fmla="*/ 30 h 216"/>
                  <a:gd name="T22" fmla="*/ 12 w 89"/>
                  <a:gd name="T23" fmla="*/ 0 h 216"/>
                  <a:gd name="T24" fmla="*/ 30 w 89"/>
                  <a:gd name="T25" fmla="*/ 0 h 216"/>
                  <a:gd name="T26" fmla="*/ 18 w 89"/>
                  <a:gd name="T27" fmla="*/ 30 h 216"/>
                  <a:gd name="T28" fmla="*/ 12 w 89"/>
                  <a:gd name="T29" fmla="*/ 66 h 216"/>
                  <a:gd name="T30" fmla="*/ 12 w 89"/>
                  <a:gd name="T3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6" name="Freeform 22">
                <a:extLst>
                  <a:ext uri="{FF2B5EF4-FFF2-40B4-BE49-F238E27FC236}">
                    <a16:creationId xmlns:a16="http://schemas.microsoft.com/office/drawing/2014/main" id="{9EA59FEF-6E48-4D14-8892-F98DCE0572BE}"/>
                  </a:ext>
                </a:extLst>
              </p:cNvPr>
              <p:cNvSpPr>
                <a:spLocks/>
              </p:cNvSpPr>
              <p:nvPr/>
            </p:nvSpPr>
            <p:spPr bwMode="hidden">
              <a:xfrm>
                <a:off x="3569" y="3745"/>
                <a:ext cx="750" cy="461"/>
              </a:xfrm>
              <a:custGeom>
                <a:avLst/>
                <a:gdLst>
                  <a:gd name="T0" fmla="*/ 382 w 747"/>
                  <a:gd name="T1" fmla="*/ 443 h 461"/>
                  <a:gd name="T2" fmla="*/ 311 w 747"/>
                  <a:gd name="T3" fmla="*/ 437 h 461"/>
                  <a:gd name="T4" fmla="*/ 245 w 747"/>
                  <a:gd name="T5" fmla="*/ 425 h 461"/>
                  <a:gd name="T6" fmla="*/ 185 w 747"/>
                  <a:gd name="T7" fmla="*/ 407 h 461"/>
                  <a:gd name="T8" fmla="*/ 131 w 747"/>
                  <a:gd name="T9" fmla="*/ 383 h 461"/>
                  <a:gd name="T10" fmla="*/ 83 w 747"/>
                  <a:gd name="T11" fmla="*/ 347 h 461"/>
                  <a:gd name="T12" fmla="*/ 53 w 747"/>
                  <a:gd name="T13" fmla="*/ 311 h 461"/>
                  <a:gd name="T14" fmla="*/ 30 w 747"/>
                  <a:gd name="T15" fmla="*/ 269 h 461"/>
                  <a:gd name="T16" fmla="*/ 24 w 747"/>
                  <a:gd name="T17" fmla="*/ 227 h 461"/>
                  <a:gd name="T18" fmla="*/ 30 w 747"/>
                  <a:gd name="T19" fmla="*/ 185 h 461"/>
                  <a:gd name="T20" fmla="*/ 53 w 747"/>
                  <a:gd name="T21" fmla="*/ 143 h 461"/>
                  <a:gd name="T22" fmla="*/ 83 w 747"/>
                  <a:gd name="T23" fmla="*/ 107 h 461"/>
                  <a:gd name="T24" fmla="*/ 131 w 747"/>
                  <a:gd name="T25" fmla="*/ 77 h 461"/>
                  <a:gd name="T26" fmla="*/ 185 w 747"/>
                  <a:gd name="T27" fmla="*/ 47 h 461"/>
                  <a:gd name="T28" fmla="*/ 245 w 747"/>
                  <a:gd name="T29" fmla="*/ 30 h 461"/>
                  <a:gd name="T30" fmla="*/ 311 w 747"/>
                  <a:gd name="T31" fmla="*/ 18 h 461"/>
                  <a:gd name="T32" fmla="*/ 382 w 747"/>
                  <a:gd name="T33" fmla="*/ 12 h 461"/>
                  <a:gd name="T34" fmla="*/ 478 w 747"/>
                  <a:gd name="T35" fmla="*/ 18 h 461"/>
                  <a:gd name="T36" fmla="*/ 562 w 747"/>
                  <a:gd name="T37" fmla="*/ 41 h 461"/>
                  <a:gd name="T38" fmla="*/ 562 w 747"/>
                  <a:gd name="T39" fmla="*/ 36 h 461"/>
                  <a:gd name="T40" fmla="*/ 562 w 747"/>
                  <a:gd name="T41" fmla="*/ 30 h 461"/>
                  <a:gd name="T42" fmla="*/ 478 w 747"/>
                  <a:gd name="T43" fmla="*/ 6 h 461"/>
                  <a:gd name="T44" fmla="*/ 382 w 747"/>
                  <a:gd name="T45" fmla="*/ 0 h 461"/>
                  <a:gd name="T46" fmla="*/ 305 w 747"/>
                  <a:gd name="T47" fmla="*/ 6 h 461"/>
                  <a:gd name="T48" fmla="*/ 233 w 747"/>
                  <a:gd name="T49" fmla="*/ 18 h 461"/>
                  <a:gd name="T50" fmla="*/ 167 w 747"/>
                  <a:gd name="T51" fmla="*/ 41 h 461"/>
                  <a:gd name="T52" fmla="*/ 113 w 747"/>
                  <a:gd name="T53" fmla="*/ 65 h 461"/>
                  <a:gd name="T54" fmla="*/ 65 w 747"/>
                  <a:gd name="T55" fmla="*/ 101 h 461"/>
                  <a:gd name="T56" fmla="*/ 30 w 747"/>
                  <a:gd name="T57" fmla="*/ 137 h 461"/>
                  <a:gd name="T58" fmla="*/ 6 w 747"/>
                  <a:gd name="T59" fmla="*/ 179 h 461"/>
                  <a:gd name="T60" fmla="*/ 0 w 747"/>
                  <a:gd name="T61" fmla="*/ 227 h 461"/>
                  <a:gd name="T62" fmla="*/ 6 w 747"/>
                  <a:gd name="T63" fmla="*/ 275 h 461"/>
                  <a:gd name="T64" fmla="*/ 30 w 747"/>
                  <a:gd name="T65" fmla="*/ 317 h 461"/>
                  <a:gd name="T66" fmla="*/ 65 w 747"/>
                  <a:gd name="T67" fmla="*/ 359 h 461"/>
                  <a:gd name="T68" fmla="*/ 113 w 747"/>
                  <a:gd name="T69" fmla="*/ 395 h 461"/>
                  <a:gd name="T70" fmla="*/ 167 w 747"/>
                  <a:gd name="T71" fmla="*/ 419 h 461"/>
                  <a:gd name="T72" fmla="*/ 233 w 747"/>
                  <a:gd name="T73" fmla="*/ 443 h 461"/>
                  <a:gd name="T74" fmla="*/ 305 w 747"/>
                  <a:gd name="T75" fmla="*/ 455 h 461"/>
                  <a:gd name="T76" fmla="*/ 382 w 747"/>
                  <a:gd name="T77" fmla="*/ 461 h 461"/>
                  <a:gd name="T78" fmla="*/ 448 w 747"/>
                  <a:gd name="T79" fmla="*/ 455 h 461"/>
                  <a:gd name="T80" fmla="*/ 508 w 747"/>
                  <a:gd name="T81" fmla="*/ 449 h 461"/>
                  <a:gd name="T82" fmla="*/ 609 w 747"/>
                  <a:gd name="T83" fmla="*/ 413 h 461"/>
                  <a:gd name="T84" fmla="*/ 657 w 747"/>
                  <a:gd name="T85" fmla="*/ 389 h 461"/>
                  <a:gd name="T86" fmla="*/ 693 w 747"/>
                  <a:gd name="T87" fmla="*/ 359 h 461"/>
                  <a:gd name="T88" fmla="*/ 723 w 747"/>
                  <a:gd name="T89" fmla="*/ 329 h 461"/>
                  <a:gd name="T90" fmla="*/ 747 w 747"/>
                  <a:gd name="T91" fmla="*/ 293 h 461"/>
                  <a:gd name="T92" fmla="*/ 741 w 747"/>
                  <a:gd name="T93" fmla="*/ 287 h 461"/>
                  <a:gd name="T94" fmla="*/ 729 w 747"/>
                  <a:gd name="T95" fmla="*/ 281 h 461"/>
                  <a:gd name="T96" fmla="*/ 711 w 747"/>
                  <a:gd name="T97" fmla="*/ 317 h 461"/>
                  <a:gd name="T98" fmla="*/ 681 w 747"/>
                  <a:gd name="T99" fmla="*/ 347 h 461"/>
                  <a:gd name="T100" fmla="*/ 645 w 747"/>
                  <a:gd name="T101" fmla="*/ 377 h 461"/>
                  <a:gd name="T102" fmla="*/ 604 w 747"/>
                  <a:gd name="T103" fmla="*/ 401 h 461"/>
                  <a:gd name="T104" fmla="*/ 502 w 747"/>
                  <a:gd name="T105" fmla="*/ 431 h 461"/>
                  <a:gd name="T106" fmla="*/ 442 w 747"/>
                  <a:gd name="T107" fmla="*/ 443 h 461"/>
                  <a:gd name="T108" fmla="*/ 382 w 747"/>
                  <a:gd name="T109" fmla="*/ 443 h 461"/>
                  <a:gd name="T110" fmla="*/ 382 w 747"/>
                  <a:gd name="T111" fmla="*/ 44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7" name="Freeform 23">
                <a:extLst>
                  <a:ext uri="{FF2B5EF4-FFF2-40B4-BE49-F238E27FC236}">
                    <a16:creationId xmlns:a16="http://schemas.microsoft.com/office/drawing/2014/main" id="{C380D824-54F1-4092-84F3-356C08E2B311}"/>
                  </a:ext>
                </a:extLst>
              </p:cNvPr>
              <p:cNvSpPr>
                <a:spLocks/>
              </p:cNvSpPr>
              <p:nvPr/>
            </p:nvSpPr>
            <p:spPr bwMode="hidden">
              <a:xfrm>
                <a:off x="4037" y="3721"/>
                <a:ext cx="96" cy="30"/>
              </a:xfrm>
              <a:custGeom>
                <a:avLst/>
                <a:gdLst>
                  <a:gd name="T0" fmla="*/ 0 w 96"/>
                  <a:gd name="T1" fmla="*/ 0 h 30"/>
                  <a:gd name="T2" fmla="*/ 0 w 96"/>
                  <a:gd name="T3" fmla="*/ 12 h 30"/>
                  <a:gd name="T4" fmla="*/ 48 w 96"/>
                  <a:gd name="T5" fmla="*/ 18 h 30"/>
                  <a:gd name="T6" fmla="*/ 96 w 96"/>
                  <a:gd name="T7" fmla="*/ 30 h 30"/>
                  <a:gd name="T8" fmla="*/ 96 w 96"/>
                  <a:gd name="T9" fmla="*/ 24 h 30"/>
                  <a:gd name="T10" fmla="*/ 96 w 96"/>
                  <a:gd name="T11" fmla="*/ 18 h 30"/>
                  <a:gd name="T12" fmla="*/ 48 w 96"/>
                  <a:gd name="T13" fmla="*/ 12 h 30"/>
                  <a:gd name="T14" fmla="*/ 0 w 96"/>
                  <a:gd name="T15" fmla="*/ 0 h 30"/>
                  <a:gd name="T16" fmla="*/ 0 w 9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8" name="Freeform 24">
                <a:extLst>
                  <a:ext uri="{FF2B5EF4-FFF2-40B4-BE49-F238E27FC236}">
                    <a16:creationId xmlns:a16="http://schemas.microsoft.com/office/drawing/2014/main" id="{155B9515-4AD7-4F8A-9539-BDF8B638A9DF}"/>
                  </a:ext>
                </a:extLst>
              </p:cNvPr>
              <p:cNvSpPr>
                <a:spLocks/>
              </p:cNvSpPr>
              <p:nvPr/>
            </p:nvSpPr>
            <p:spPr bwMode="hidden">
              <a:xfrm>
                <a:off x="4175" y="4050"/>
                <a:ext cx="180" cy="132"/>
              </a:xfrm>
              <a:custGeom>
                <a:avLst/>
                <a:gdLst>
                  <a:gd name="T0" fmla="*/ 0 w 179"/>
                  <a:gd name="T1" fmla="*/ 132 h 132"/>
                  <a:gd name="T2" fmla="*/ 29 w 179"/>
                  <a:gd name="T3" fmla="*/ 132 h 132"/>
                  <a:gd name="T4" fmla="*/ 77 w 179"/>
                  <a:gd name="T5" fmla="*/ 108 h 132"/>
                  <a:gd name="T6" fmla="*/ 119 w 179"/>
                  <a:gd name="T7" fmla="*/ 78 h 132"/>
                  <a:gd name="T8" fmla="*/ 155 w 179"/>
                  <a:gd name="T9" fmla="*/ 48 h 132"/>
                  <a:gd name="T10" fmla="*/ 179 w 179"/>
                  <a:gd name="T11" fmla="*/ 12 h 132"/>
                  <a:gd name="T12" fmla="*/ 173 w 179"/>
                  <a:gd name="T13" fmla="*/ 6 h 132"/>
                  <a:gd name="T14" fmla="*/ 167 w 179"/>
                  <a:gd name="T15" fmla="*/ 0 h 132"/>
                  <a:gd name="T16" fmla="*/ 137 w 179"/>
                  <a:gd name="T17" fmla="*/ 42 h 132"/>
                  <a:gd name="T18" fmla="*/ 101 w 179"/>
                  <a:gd name="T19" fmla="*/ 78 h 132"/>
                  <a:gd name="T20" fmla="*/ 53 w 179"/>
                  <a:gd name="T21" fmla="*/ 108 h 132"/>
                  <a:gd name="T22" fmla="*/ 0 w 179"/>
                  <a:gd name="T23" fmla="*/ 132 h 132"/>
                  <a:gd name="T24" fmla="*/ 0 w 179"/>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9" name="Freeform 25">
                <a:extLst>
                  <a:ext uri="{FF2B5EF4-FFF2-40B4-BE49-F238E27FC236}">
                    <a16:creationId xmlns:a16="http://schemas.microsoft.com/office/drawing/2014/main" id="{CEFD57BD-64B8-4C29-8A7E-478A9B773E19}"/>
                  </a:ext>
                </a:extLst>
              </p:cNvPr>
              <p:cNvSpPr>
                <a:spLocks/>
              </p:cNvSpPr>
              <p:nvPr/>
            </p:nvSpPr>
            <p:spPr bwMode="hidden">
              <a:xfrm>
                <a:off x="2585" y="3822"/>
                <a:ext cx="449" cy="186"/>
              </a:xfrm>
              <a:custGeom>
                <a:avLst/>
                <a:gdLst>
                  <a:gd name="T0" fmla="*/ 6 w 448"/>
                  <a:gd name="T1" fmla="*/ 6 h 186"/>
                  <a:gd name="T2" fmla="*/ 78 w 448"/>
                  <a:gd name="T3" fmla="*/ 12 h 186"/>
                  <a:gd name="T4" fmla="*/ 150 w 448"/>
                  <a:gd name="T5" fmla="*/ 18 h 186"/>
                  <a:gd name="T6" fmla="*/ 215 w 448"/>
                  <a:gd name="T7" fmla="*/ 36 h 186"/>
                  <a:gd name="T8" fmla="*/ 275 w 448"/>
                  <a:gd name="T9" fmla="*/ 60 h 186"/>
                  <a:gd name="T10" fmla="*/ 329 w 448"/>
                  <a:gd name="T11" fmla="*/ 84 h 186"/>
                  <a:gd name="T12" fmla="*/ 377 w 448"/>
                  <a:gd name="T13" fmla="*/ 114 h 186"/>
                  <a:gd name="T14" fmla="*/ 419 w 448"/>
                  <a:gd name="T15" fmla="*/ 150 h 186"/>
                  <a:gd name="T16" fmla="*/ 448 w 448"/>
                  <a:gd name="T17" fmla="*/ 186 h 186"/>
                  <a:gd name="T18" fmla="*/ 448 w 448"/>
                  <a:gd name="T19" fmla="*/ 162 h 186"/>
                  <a:gd name="T20" fmla="*/ 413 w 448"/>
                  <a:gd name="T21" fmla="*/ 126 h 186"/>
                  <a:gd name="T22" fmla="*/ 371 w 448"/>
                  <a:gd name="T23" fmla="*/ 96 h 186"/>
                  <a:gd name="T24" fmla="*/ 323 w 448"/>
                  <a:gd name="T25" fmla="*/ 66 h 186"/>
                  <a:gd name="T26" fmla="*/ 269 w 448"/>
                  <a:gd name="T27" fmla="*/ 48 h 186"/>
                  <a:gd name="T28" fmla="*/ 144 w 448"/>
                  <a:gd name="T29" fmla="*/ 12 h 186"/>
                  <a:gd name="T30" fmla="*/ 78 w 448"/>
                  <a:gd name="T31" fmla="*/ 6 h 186"/>
                  <a:gd name="T32" fmla="*/ 6 w 448"/>
                  <a:gd name="T33" fmla="*/ 0 h 186"/>
                  <a:gd name="T34" fmla="*/ 0 w 448"/>
                  <a:gd name="T35" fmla="*/ 0 h 186"/>
                  <a:gd name="T36" fmla="*/ 0 w 448"/>
                  <a:gd name="T37" fmla="*/ 0 h 186"/>
                  <a:gd name="T38" fmla="*/ 0 w 448"/>
                  <a:gd name="T39" fmla="*/ 6 h 186"/>
                  <a:gd name="T40" fmla="*/ 0 w 448"/>
                  <a:gd name="T41" fmla="*/ 6 h 186"/>
                  <a:gd name="T42" fmla="*/ 6 w 448"/>
                  <a:gd name="T43" fmla="*/ 6 h 186"/>
                  <a:gd name="T44" fmla="*/ 6 w 448"/>
                  <a:gd name="T45" fmla="*/ 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20" name="Freeform 26">
                <a:extLst>
                  <a:ext uri="{FF2B5EF4-FFF2-40B4-BE49-F238E27FC236}">
                    <a16:creationId xmlns:a16="http://schemas.microsoft.com/office/drawing/2014/main" id="{099BC00F-D0F4-4DFB-BD98-7783082D5B4F}"/>
                  </a:ext>
                </a:extLst>
              </p:cNvPr>
              <p:cNvSpPr>
                <a:spLocks/>
              </p:cNvSpPr>
              <p:nvPr/>
            </p:nvSpPr>
            <p:spPr bwMode="hidden">
              <a:xfrm>
                <a:off x="2142" y="3852"/>
                <a:ext cx="892" cy="462"/>
              </a:xfrm>
              <a:custGeom>
                <a:avLst/>
                <a:gdLst>
                  <a:gd name="T0" fmla="*/ 23 w 890"/>
                  <a:gd name="T1" fmla="*/ 276 h 462"/>
                  <a:gd name="T2" fmla="*/ 29 w 890"/>
                  <a:gd name="T3" fmla="*/ 222 h 462"/>
                  <a:gd name="T4" fmla="*/ 59 w 890"/>
                  <a:gd name="T5" fmla="*/ 174 h 462"/>
                  <a:gd name="T6" fmla="*/ 95 w 890"/>
                  <a:gd name="T7" fmla="*/ 132 h 462"/>
                  <a:gd name="T8" fmla="*/ 149 w 890"/>
                  <a:gd name="T9" fmla="*/ 96 h 462"/>
                  <a:gd name="T10" fmla="*/ 209 w 890"/>
                  <a:gd name="T11" fmla="*/ 60 h 462"/>
                  <a:gd name="T12" fmla="*/ 281 w 890"/>
                  <a:gd name="T13" fmla="*/ 36 h 462"/>
                  <a:gd name="T14" fmla="*/ 364 w 890"/>
                  <a:gd name="T15" fmla="*/ 24 h 462"/>
                  <a:gd name="T16" fmla="*/ 448 w 890"/>
                  <a:gd name="T17" fmla="*/ 18 h 462"/>
                  <a:gd name="T18" fmla="*/ 532 w 890"/>
                  <a:gd name="T19" fmla="*/ 24 h 462"/>
                  <a:gd name="T20" fmla="*/ 609 w 890"/>
                  <a:gd name="T21" fmla="*/ 36 h 462"/>
                  <a:gd name="T22" fmla="*/ 681 w 890"/>
                  <a:gd name="T23" fmla="*/ 60 h 462"/>
                  <a:gd name="T24" fmla="*/ 741 w 890"/>
                  <a:gd name="T25" fmla="*/ 96 h 462"/>
                  <a:gd name="T26" fmla="*/ 795 w 890"/>
                  <a:gd name="T27" fmla="*/ 132 h 462"/>
                  <a:gd name="T28" fmla="*/ 831 w 890"/>
                  <a:gd name="T29" fmla="*/ 174 h 462"/>
                  <a:gd name="T30" fmla="*/ 861 w 890"/>
                  <a:gd name="T31" fmla="*/ 222 h 462"/>
                  <a:gd name="T32" fmla="*/ 867 w 890"/>
                  <a:gd name="T33" fmla="*/ 276 h 462"/>
                  <a:gd name="T34" fmla="*/ 855 w 890"/>
                  <a:gd name="T35" fmla="*/ 330 h 462"/>
                  <a:gd name="T36" fmla="*/ 831 w 890"/>
                  <a:gd name="T37" fmla="*/ 378 h 462"/>
                  <a:gd name="T38" fmla="*/ 783 w 890"/>
                  <a:gd name="T39" fmla="*/ 426 h 462"/>
                  <a:gd name="T40" fmla="*/ 723 w 890"/>
                  <a:gd name="T41" fmla="*/ 462 h 462"/>
                  <a:gd name="T42" fmla="*/ 765 w 890"/>
                  <a:gd name="T43" fmla="*/ 462 h 462"/>
                  <a:gd name="T44" fmla="*/ 819 w 890"/>
                  <a:gd name="T45" fmla="*/ 426 h 462"/>
                  <a:gd name="T46" fmla="*/ 855 w 890"/>
                  <a:gd name="T47" fmla="*/ 378 h 462"/>
                  <a:gd name="T48" fmla="*/ 884 w 890"/>
                  <a:gd name="T49" fmla="*/ 330 h 462"/>
                  <a:gd name="T50" fmla="*/ 890 w 890"/>
                  <a:gd name="T51" fmla="*/ 276 h 462"/>
                  <a:gd name="T52" fmla="*/ 884 w 890"/>
                  <a:gd name="T53" fmla="*/ 222 h 462"/>
                  <a:gd name="T54" fmla="*/ 855 w 890"/>
                  <a:gd name="T55" fmla="*/ 168 h 462"/>
                  <a:gd name="T56" fmla="*/ 813 w 890"/>
                  <a:gd name="T57" fmla="*/ 120 h 462"/>
                  <a:gd name="T58" fmla="*/ 759 w 890"/>
                  <a:gd name="T59" fmla="*/ 84 h 462"/>
                  <a:gd name="T60" fmla="*/ 693 w 890"/>
                  <a:gd name="T61" fmla="*/ 48 h 462"/>
                  <a:gd name="T62" fmla="*/ 621 w 890"/>
                  <a:gd name="T63" fmla="*/ 24 h 462"/>
                  <a:gd name="T64" fmla="*/ 538 w 890"/>
                  <a:gd name="T65" fmla="*/ 6 h 462"/>
                  <a:gd name="T66" fmla="*/ 448 w 890"/>
                  <a:gd name="T67" fmla="*/ 0 h 462"/>
                  <a:gd name="T68" fmla="*/ 358 w 890"/>
                  <a:gd name="T69" fmla="*/ 6 h 462"/>
                  <a:gd name="T70" fmla="*/ 275 w 890"/>
                  <a:gd name="T71" fmla="*/ 24 h 462"/>
                  <a:gd name="T72" fmla="*/ 197 w 890"/>
                  <a:gd name="T73" fmla="*/ 48 h 462"/>
                  <a:gd name="T74" fmla="*/ 131 w 890"/>
                  <a:gd name="T75" fmla="*/ 84 h 462"/>
                  <a:gd name="T76" fmla="*/ 77 w 890"/>
                  <a:gd name="T77" fmla="*/ 120 h 462"/>
                  <a:gd name="T78" fmla="*/ 35 w 890"/>
                  <a:gd name="T79" fmla="*/ 168 h 462"/>
                  <a:gd name="T80" fmla="*/ 12 w 890"/>
                  <a:gd name="T81" fmla="*/ 222 h 462"/>
                  <a:gd name="T82" fmla="*/ 0 w 890"/>
                  <a:gd name="T83" fmla="*/ 276 h 462"/>
                  <a:gd name="T84" fmla="*/ 6 w 890"/>
                  <a:gd name="T85" fmla="*/ 330 h 462"/>
                  <a:gd name="T86" fmla="*/ 35 w 890"/>
                  <a:gd name="T87" fmla="*/ 378 h 462"/>
                  <a:gd name="T88" fmla="*/ 71 w 890"/>
                  <a:gd name="T89" fmla="*/ 426 h 462"/>
                  <a:gd name="T90" fmla="*/ 125 w 890"/>
                  <a:gd name="T91" fmla="*/ 462 h 462"/>
                  <a:gd name="T92" fmla="*/ 167 w 890"/>
                  <a:gd name="T93" fmla="*/ 462 h 462"/>
                  <a:gd name="T94" fmla="*/ 107 w 890"/>
                  <a:gd name="T95" fmla="*/ 426 h 462"/>
                  <a:gd name="T96" fmla="*/ 59 w 890"/>
                  <a:gd name="T97" fmla="*/ 378 h 462"/>
                  <a:gd name="T98" fmla="*/ 35 w 890"/>
                  <a:gd name="T99" fmla="*/ 330 h 462"/>
                  <a:gd name="T100" fmla="*/ 23 w 890"/>
                  <a:gd name="T101" fmla="*/ 276 h 462"/>
                  <a:gd name="T102" fmla="*/ 23 w 890"/>
                  <a:gd name="T103" fmla="*/ 27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21" name="Freeform 27">
                <a:extLst>
                  <a:ext uri="{FF2B5EF4-FFF2-40B4-BE49-F238E27FC236}">
                    <a16:creationId xmlns:a16="http://schemas.microsoft.com/office/drawing/2014/main" id="{0C7BFECE-CE43-4040-86CC-F1A449F1E896}"/>
                  </a:ext>
                </a:extLst>
              </p:cNvPr>
              <p:cNvSpPr>
                <a:spLocks/>
              </p:cNvSpPr>
              <p:nvPr/>
            </p:nvSpPr>
            <p:spPr bwMode="hidden">
              <a:xfrm>
                <a:off x="2082" y="3828"/>
                <a:ext cx="407" cy="486"/>
              </a:xfrm>
              <a:custGeom>
                <a:avLst/>
                <a:gdLst>
                  <a:gd name="T0" fmla="*/ 18 w 406"/>
                  <a:gd name="T1" fmla="*/ 300 h 486"/>
                  <a:gd name="T2" fmla="*/ 24 w 406"/>
                  <a:gd name="T3" fmla="*/ 246 h 486"/>
                  <a:gd name="T4" fmla="*/ 48 w 406"/>
                  <a:gd name="T5" fmla="*/ 198 h 486"/>
                  <a:gd name="T6" fmla="*/ 83 w 406"/>
                  <a:gd name="T7" fmla="*/ 150 h 486"/>
                  <a:gd name="T8" fmla="*/ 131 w 406"/>
                  <a:gd name="T9" fmla="*/ 108 h 486"/>
                  <a:gd name="T10" fmla="*/ 185 w 406"/>
                  <a:gd name="T11" fmla="*/ 72 h 486"/>
                  <a:gd name="T12" fmla="*/ 251 w 406"/>
                  <a:gd name="T13" fmla="*/ 42 h 486"/>
                  <a:gd name="T14" fmla="*/ 329 w 406"/>
                  <a:gd name="T15" fmla="*/ 24 h 486"/>
                  <a:gd name="T16" fmla="*/ 406 w 406"/>
                  <a:gd name="T17" fmla="*/ 6 h 486"/>
                  <a:gd name="T18" fmla="*/ 406 w 406"/>
                  <a:gd name="T19" fmla="*/ 0 h 486"/>
                  <a:gd name="T20" fmla="*/ 323 w 406"/>
                  <a:gd name="T21" fmla="*/ 12 h 486"/>
                  <a:gd name="T22" fmla="*/ 245 w 406"/>
                  <a:gd name="T23" fmla="*/ 36 h 486"/>
                  <a:gd name="T24" fmla="*/ 179 w 406"/>
                  <a:gd name="T25" fmla="*/ 66 h 486"/>
                  <a:gd name="T26" fmla="*/ 119 w 406"/>
                  <a:gd name="T27" fmla="*/ 102 h 486"/>
                  <a:gd name="T28" fmla="*/ 72 w 406"/>
                  <a:gd name="T29" fmla="*/ 144 h 486"/>
                  <a:gd name="T30" fmla="*/ 30 w 406"/>
                  <a:gd name="T31" fmla="*/ 192 h 486"/>
                  <a:gd name="T32" fmla="*/ 6 w 406"/>
                  <a:gd name="T33" fmla="*/ 246 h 486"/>
                  <a:gd name="T34" fmla="*/ 0 w 406"/>
                  <a:gd name="T35" fmla="*/ 300 h 486"/>
                  <a:gd name="T36" fmla="*/ 6 w 406"/>
                  <a:gd name="T37" fmla="*/ 348 h 486"/>
                  <a:gd name="T38" fmla="*/ 30 w 406"/>
                  <a:gd name="T39" fmla="*/ 396 h 486"/>
                  <a:gd name="T40" fmla="*/ 66 w 406"/>
                  <a:gd name="T41" fmla="*/ 444 h 486"/>
                  <a:gd name="T42" fmla="*/ 107 w 406"/>
                  <a:gd name="T43" fmla="*/ 486 h 486"/>
                  <a:gd name="T44" fmla="*/ 131 w 406"/>
                  <a:gd name="T45" fmla="*/ 486 h 486"/>
                  <a:gd name="T46" fmla="*/ 83 w 406"/>
                  <a:gd name="T47" fmla="*/ 450 h 486"/>
                  <a:gd name="T48" fmla="*/ 48 w 406"/>
                  <a:gd name="T49" fmla="*/ 402 h 486"/>
                  <a:gd name="T50" fmla="*/ 24 w 406"/>
                  <a:gd name="T51" fmla="*/ 354 h 486"/>
                  <a:gd name="T52" fmla="*/ 18 w 406"/>
                  <a:gd name="T53" fmla="*/ 300 h 486"/>
                  <a:gd name="T54" fmla="*/ 18 w 406"/>
                  <a:gd name="T55" fmla="*/ 30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22" name="Freeform 28">
                <a:extLst>
                  <a:ext uri="{FF2B5EF4-FFF2-40B4-BE49-F238E27FC236}">
                    <a16:creationId xmlns:a16="http://schemas.microsoft.com/office/drawing/2014/main" id="{1EECC2F5-D0DF-4021-BC51-881D298DB1BA}"/>
                  </a:ext>
                </a:extLst>
              </p:cNvPr>
              <p:cNvSpPr>
                <a:spLocks/>
              </p:cNvSpPr>
              <p:nvPr/>
            </p:nvSpPr>
            <p:spPr bwMode="hidden">
              <a:xfrm>
                <a:off x="2987" y="4044"/>
                <a:ext cx="108" cy="252"/>
              </a:xfrm>
              <a:custGeom>
                <a:avLst/>
                <a:gdLst>
                  <a:gd name="T0" fmla="*/ 89 w 107"/>
                  <a:gd name="T1" fmla="*/ 84 h 252"/>
                  <a:gd name="T2" fmla="*/ 83 w 107"/>
                  <a:gd name="T3" fmla="*/ 132 h 252"/>
                  <a:gd name="T4" fmla="*/ 65 w 107"/>
                  <a:gd name="T5" fmla="*/ 174 h 252"/>
                  <a:gd name="T6" fmla="*/ 36 w 107"/>
                  <a:gd name="T7" fmla="*/ 216 h 252"/>
                  <a:gd name="T8" fmla="*/ 0 w 107"/>
                  <a:gd name="T9" fmla="*/ 252 h 252"/>
                  <a:gd name="T10" fmla="*/ 18 w 107"/>
                  <a:gd name="T11" fmla="*/ 252 h 252"/>
                  <a:gd name="T12" fmla="*/ 53 w 107"/>
                  <a:gd name="T13" fmla="*/ 216 h 252"/>
                  <a:gd name="T14" fmla="*/ 83 w 107"/>
                  <a:gd name="T15" fmla="*/ 174 h 252"/>
                  <a:gd name="T16" fmla="*/ 101 w 107"/>
                  <a:gd name="T17" fmla="*/ 132 h 252"/>
                  <a:gd name="T18" fmla="*/ 107 w 107"/>
                  <a:gd name="T19" fmla="*/ 84 h 252"/>
                  <a:gd name="T20" fmla="*/ 101 w 107"/>
                  <a:gd name="T21" fmla="*/ 42 h 252"/>
                  <a:gd name="T22" fmla="*/ 89 w 107"/>
                  <a:gd name="T23" fmla="*/ 0 h 252"/>
                  <a:gd name="T24" fmla="*/ 65 w 107"/>
                  <a:gd name="T25" fmla="*/ 0 h 252"/>
                  <a:gd name="T26" fmla="*/ 83 w 107"/>
                  <a:gd name="T27" fmla="*/ 42 h 252"/>
                  <a:gd name="T28" fmla="*/ 89 w 107"/>
                  <a:gd name="T29" fmla="*/ 84 h 252"/>
                  <a:gd name="T30" fmla="*/ 89 w 107"/>
                  <a:gd name="T31" fmla="*/ 84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23" name="Freeform 29">
                <a:extLst>
                  <a:ext uri="{FF2B5EF4-FFF2-40B4-BE49-F238E27FC236}">
                    <a16:creationId xmlns:a16="http://schemas.microsoft.com/office/drawing/2014/main" id="{86C732FD-36AE-483F-9A5D-476F0A550D5F}"/>
                  </a:ext>
                </a:extLst>
              </p:cNvPr>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24" name="Freeform 30">
                <a:extLst>
                  <a:ext uri="{FF2B5EF4-FFF2-40B4-BE49-F238E27FC236}">
                    <a16:creationId xmlns:a16="http://schemas.microsoft.com/office/drawing/2014/main" id="{08769F5F-5486-4C86-97D4-DBC982F4CFB3}"/>
                  </a:ext>
                </a:extLst>
              </p:cNvPr>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25" name="Freeform 31">
                <a:extLst>
                  <a:ext uri="{FF2B5EF4-FFF2-40B4-BE49-F238E27FC236}">
                    <a16:creationId xmlns:a16="http://schemas.microsoft.com/office/drawing/2014/main" id="{344908F0-265F-4836-91A2-6A3458E43C32}"/>
                  </a:ext>
                </a:extLst>
              </p:cNvPr>
              <p:cNvSpPr>
                <a:spLocks/>
              </p:cNvSpPr>
              <p:nvPr/>
            </p:nvSpPr>
            <p:spPr bwMode="hidden">
              <a:xfrm>
                <a:off x="2951" y="3751"/>
                <a:ext cx="360" cy="563"/>
              </a:xfrm>
              <a:custGeom>
                <a:avLst/>
                <a:gdLst>
                  <a:gd name="T0" fmla="*/ 360 w 360"/>
                  <a:gd name="T1" fmla="*/ 365 h 563"/>
                  <a:gd name="T2" fmla="*/ 353 w 360"/>
                  <a:gd name="T3" fmla="*/ 305 h 563"/>
                  <a:gd name="T4" fmla="*/ 335 w 360"/>
                  <a:gd name="T5" fmla="*/ 251 h 563"/>
                  <a:gd name="T6" fmla="*/ 305 w 360"/>
                  <a:gd name="T7" fmla="*/ 204 h 563"/>
                  <a:gd name="T8" fmla="*/ 262 w 360"/>
                  <a:gd name="T9" fmla="*/ 156 h 563"/>
                  <a:gd name="T10" fmla="*/ 213 w 360"/>
                  <a:gd name="T11" fmla="*/ 108 h 563"/>
                  <a:gd name="T12" fmla="*/ 159 w 360"/>
                  <a:gd name="T13" fmla="*/ 66 h 563"/>
                  <a:gd name="T14" fmla="*/ 92 w 360"/>
                  <a:gd name="T15" fmla="*/ 30 h 563"/>
                  <a:gd name="T16" fmla="*/ 19 w 360"/>
                  <a:gd name="T17" fmla="*/ 0 h 563"/>
                  <a:gd name="T18" fmla="*/ 0 w 360"/>
                  <a:gd name="T19" fmla="*/ 12 h 563"/>
                  <a:gd name="T20" fmla="*/ 67 w 360"/>
                  <a:gd name="T21" fmla="*/ 42 h 563"/>
                  <a:gd name="T22" fmla="*/ 134 w 360"/>
                  <a:gd name="T23" fmla="*/ 78 h 563"/>
                  <a:gd name="T24" fmla="*/ 189 w 360"/>
                  <a:gd name="T25" fmla="*/ 114 h 563"/>
                  <a:gd name="T26" fmla="*/ 238 w 360"/>
                  <a:gd name="T27" fmla="*/ 162 h 563"/>
                  <a:gd name="T28" fmla="*/ 274 w 360"/>
                  <a:gd name="T29" fmla="*/ 210 h 563"/>
                  <a:gd name="T30" fmla="*/ 299 w 360"/>
                  <a:gd name="T31" fmla="*/ 257 h 563"/>
                  <a:gd name="T32" fmla="*/ 317 w 360"/>
                  <a:gd name="T33" fmla="*/ 311 h 563"/>
                  <a:gd name="T34" fmla="*/ 323 w 360"/>
                  <a:gd name="T35" fmla="*/ 365 h 563"/>
                  <a:gd name="T36" fmla="*/ 317 w 360"/>
                  <a:gd name="T37" fmla="*/ 419 h 563"/>
                  <a:gd name="T38" fmla="*/ 299 w 360"/>
                  <a:gd name="T39" fmla="*/ 467 h 563"/>
                  <a:gd name="T40" fmla="*/ 274 w 360"/>
                  <a:gd name="T41" fmla="*/ 515 h 563"/>
                  <a:gd name="T42" fmla="*/ 238 w 360"/>
                  <a:gd name="T43" fmla="*/ 563 h 563"/>
                  <a:gd name="T44" fmla="*/ 268 w 360"/>
                  <a:gd name="T45" fmla="*/ 563 h 563"/>
                  <a:gd name="T46" fmla="*/ 311 w 360"/>
                  <a:gd name="T47" fmla="*/ 515 h 563"/>
                  <a:gd name="T48" fmla="*/ 335 w 360"/>
                  <a:gd name="T49" fmla="*/ 467 h 563"/>
                  <a:gd name="T50" fmla="*/ 353 w 360"/>
                  <a:gd name="T51" fmla="*/ 419 h 563"/>
                  <a:gd name="T52" fmla="*/ 360 w 360"/>
                  <a:gd name="T53" fmla="*/ 365 h 563"/>
                  <a:gd name="T54" fmla="*/ 360 w 360"/>
                  <a:gd name="T55" fmla="*/ 365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26" name="Freeform 32">
                <a:extLst>
                  <a:ext uri="{FF2B5EF4-FFF2-40B4-BE49-F238E27FC236}">
                    <a16:creationId xmlns:a16="http://schemas.microsoft.com/office/drawing/2014/main" id="{3AED74ED-AC84-4C6D-9764-A98216B745B7}"/>
                  </a:ext>
                </a:extLst>
              </p:cNvPr>
              <p:cNvSpPr>
                <a:spLocks/>
              </p:cNvSpPr>
              <p:nvPr/>
            </p:nvSpPr>
            <p:spPr bwMode="hidden">
              <a:xfrm>
                <a:off x="2318" y="3631"/>
                <a:ext cx="1078" cy="425"/>
              </a:xfrm>
              <a:custGeom>
                <a:avLst/>
                <a:gdLst>
                  <a:gd name="T0" fmla="*/ 1053 w 1078"/>
                  <a:gd name="T1" fmla="*/ 425 h 425"/>
                  <a:gd name="T2" fmla="*/ 1078 w 1078"/>
                  <a:gd name="T3" fmla="*/ 419 h 425"/>
                  <a:gd name="T4" fmla="*/ 1066 w 1078"/>
                  <a:gd name="T5" fmla="*/ 377 h 425"/>
                  <a:gd name="T6" fmla="*/ 1047 w 1078"/>
                  <a:gd name="T7" fmla="*/ 336 h 425"/>
                  <a:gd name="T8" fmla="*/ 986 w 1078"/>
                  <a:gd name="T9" fmla="*/ 252 h 425"/>
                  <a:gd name="T10" fmla="*/ 907 w 1078"/>
                  <a:gd name="T11" fmla="*/ 180 h 425"/>
                  <a:gd name="T12" fmla="*/ 810 w 1078"/>
                  <a:gd name="T13" fmla="*/ 120 h 425"/>
                  <a:gd name="T14" fmla="*/ 694 w 1078"/>
                  <a:gd name="T15" fmla="*/ 72 h 425"/>
                  <a:gd name="T16" fmla="*/ 560 w 1078"/>
                  <a:gd name="T17" fmla="*/ 30 h 425"/>
                  <a:gd name="T18" fmla="*/ 420 w 1078"/>
                  <a:gd name="T19" fmla="*/ 6 h 425"/>
                  <a:gd name="T20" fmla="*/ 268 w 1078"/>
                  <a:gd name="T21" fmla="*/ 0 h 425"/>
                  <a:gd name="T22" fmla="*/ 134 w 1078"/>
                  <a:gd name="T23" fmla="*/ 6 h 425"/>
                  <a:gd name="T24" fmla="*/ 0 w 1078"/>
                  <a:gd name="T25" fmla="*/ 24 h 425"/>
                  <a:gd name="T26" fmla="*/ 12 w 1078"/>
                  <a:gd name="T27" fmla="*/ 36 h 425"/>
                  <a:gd name="T28" fmla="*/ 134 w 1078"/>
                  <a:gd name="T29" fmla="*/ 18 h 425"/>
                  <a:gd name="T30" fmla="*/ 268 w 1078"/>
                  <a:gd name="T31" fmla="*/ 12 h 425"/>
                  <a:gd name="T32" fmla="*/ 420 w 1078"/>
                  <a:gd name="T33" fmla="*/ 18 h 425"/>
                  <a:gd name="T34" fmla="*/ 554 w 1078"/>
                  <a:gd name="T35" fmla="*/ 42 h 425"/>
                  <a:gd name="T36" fmla="*/ 682 w 1078"/>
                  <a:gd name="T37" fmla="*/ 84 h 425"/>
                  <a:gd name="T38" fmla="*/ 798 w 1078"/>
                  <a:gd name="T39" fmla="*/ 132 h 425"/>
                  <a:gd name="T40" fmla="*/ 895 w 1078"/>
                  <a:gd name="T41" fmla="*/ 192 h 425"/>
                  <a:gd name="T42" fmla="*/ 968 w 1078"/>
                  <a:gd name="T43" fmla="*/ 264 h 425"/>
                  <a:gd name="T44" fmla="*/ 999 w 1078"/>
                  <a:gd name="T45" fmla="*/ 300 h 425"/>
                  <a:gd name="T46" fmla="*/ 1023 w 1078"/>
                  <a:gd name="T47" fmla="*/ 342 h 425"/>
                  <a:gd name="T48" fmla="*/ 1041 w 1078"/>
                  <a:gd name="T49" fmla="*/ 383 h 425"/>
                  <a:gd name="T50" fmla="*/ 1053 w 1078"/>
                  <a:gd name="T51" fmla="*/ 425 h 425"/>
                  <a:gd name="T52" fmla="*/ 1053 w 1078"/>
                  <a:gd name="T53"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27" name="Freeform 33">
                <a:extLst>
                  <a:ext uri="{FF2B5EF4-FFF2-40B4-BE49-F238E27FC236}">
                    <a16:creationId xmlns:a16="http://schemas.microsoft.com/office/drawing/2014/main" id="{C453A225-BFCA-445D-80DA-F0D510C627C6}"/>
                  </a:ext>
                </a:extLst>
              </p:cNvPr>
              <p:cNvSpPr>
                <a:spLocks/>
              </p:cNvSpPr>
              <p:nvPr/>
            </p:nvSpPr>
            <p:spPr bwMode="hidden">
              <a:xfrm>
                <a:off x="3304" y="4080"/>
                <a:ext cx="98" cy="234"/>
              </a:xfrm>
              <a:custGeom>
                <a:avLst/>
                <a:gdLst>
                  <a:gd name="T0" fmla="*/ 0 w 98"/>
                  <a:gd name="T1" fmla="*/ 234 h 234"/>
                  <a:gd name="T2" fmla="*/ 25 w 98"/>
                  <a:gd name="T3" fmla="*/ 234 h 234"/>
                  <a:gd name="T4" fmla="*/ 55 w 98"/>
                  <a:gd name="T5" fmla="*/ 186 h 234"/>
                  <a:gd name="T6" fmla="*/ 80 w 98"/>
                  <a:gd name="T7" fmla="*/ 138 h 234"/>
                  <a:gd name="T8" fmla="*/ 92 w 98"/>
                  <a:gd name="T9" fmla="*/ 90 h 234"/>
                  <a:gd name="T10" fmla="*/ 98 w 98"/>
                  <a:gd name="T11" fmla="*/ 36 h 234"/>
                  <a:gd name="T12" fmla="*/ 98 w 98"/>
                  <a:gd name="T13" fmla="*/ 0 h 234"/>
                  <a:gd name="T14" fmla="*/ 74 w 98"/>
                  <a:gd name="T15" fmla="*/ 0 h 234"/>
                  <a:gd name="T16" fmla="*/ 74 w 98"/>
                  <a:gd name="T17" fmla="*/ 36 h 234"/>
                  <a:gd name="T18" fmla="*/ 67 w 98"/>
                  <a:gd name="T19" fmla="*/ 90 h 234"/>
                  <a:gd name="T20" fmla="*/ 55 w 98"/>
                  <a:gd name="T21" fmla="*/ 138 h 234"/>
                  <a:gd name="T22" fmla="*/ 31 w 98"/>
                  <a:gd name="T23" fmla="*/ 186 h 234"/>
                  <a:gd name="T24" fmla="*/ 0 w 98"/>
                  <a:gd name="T25" fmla="*/ 234 h 234"/>
                  <a:gd name="T26" fmla="*/ 0 w 98"/>
                  <a:gd name="T27"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28" name="Freeform 34">
                <a:extLst>
                  <a:ext uri="{FF2B5EF4-FFF2-40B4-BE49-F238E27FC236}">
                    <a16:creationId xmlns:a16="http://schemas.microsoft.com/office/drawing/2014/main" id="{FC2F1C25-8023-42E1-90A9-F8C565509738}"/>
                  </a:ext>
                </a:extLst>
              </p:cNvPr>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29" name="Freeform 35">
                <a:extLst>
                  <a:ext uri="{FF2B5EF4-FFF2-40B4-BE49-F238E27FC236}">
                    <a16:creationId xmlns:a16="http://schemas.microsoft.com/office/drawing/2014/main" id="{E46C03F6-75E3-48F3-8A7F-8FD267261901}"/>
                  </a:ext>
                </a:extLst>
              </p:cNvPr>
              <p:cNvSpPr>
                <a:spLocks noEditPoints="1"/>
              </p:cNvSpPr>
              <p:nvPr/>
            </p:nvSpPr>
            <p:spPr bwMode="hidden">
              <a:xfrm>
                <a:off x="4200" y="3402"/>
                <a:ext cx="1201" cy="731"/>
              </a:xfrm>
              <a:custGeom>
                <a:avLst/>
                <a:gdLst>
                  <a:gd name="T0" fmla="*/ 484 w 1201"/>
                  <a:gd name="T1" fmla="*/ 6 h 731"/>
                  <a:gd name="T2" fmla="*/ 263 w 1201"/>
                  <a:gd name="T3" fmla="*/ 60 h 731"/>
                  <a:gd name="T4" fmla="*/ 101 w 1201"/>
                  <a:gd name="T5" fmla="*/ 162 h 731"/>
                  <a:gd name="T6" fmla="*/ 12 w 1201"/>
                  <a:gd name="T7" fmla="*/ 294 h 731"/>
                  <a:gd name="T8" fmla="*/ 0 w 1201"/>
                  <a:gd name="T9" fmla="*/ 366 h 731"/>
                  <a:gd name="T10" fmla="*/ 12 w 1201"/>
                  <a:gd name="T11" fmla="*/ 437 h 731"/>
                  <a:gd name="T12" fmla="*/ 101 w 1201"/>
                  <a:gd name="T13" fmla="*/ 569 h 731"/>
                  <a:gd name="T14" fmla="*/ 263 w 1201"/>
                  <a:gd name="T15" fmla="*/ 671 h 731"/>
                  <a:gd name="T16" fmla="*/ 484 w 1201"/>
                  <a:gd name="T17" fmla="*/ 725 h 731"/>
                  <a:gd name="T18" fmla="*/ 723 w 1201"/>
                  <a:gd name="T19" fmla="*/ 725 h 731"/>
                  <a:gd name="T20" fmla="*/ 938 w 1201"/>
                  <a:gd name="T21" fmla="*/ 671 h 731"/>
                  <a:gd name="T22" fmla="*/ 1100 w 1201"/>
                  <a:gd name="T23" fmla="*/ 569 h 731"/>
                  <a:gd name="T24" fmla="*/ 1189 w 1201"/>
                  <a:gd name="T25" fmla="*/ 437 h 731"/>
                  <a:gd name="T26" fmla="*/ 1201 w 1201"/>
                  <a:gd name="T27" fmla="*/ 366 h 731"/>
                  <a:gd name="T28" fmla="*/ 1189 w 1201"/>
                  <a:gd name="T29" fmla="*/ 294 h 731"/>
                  <a:gd name="T30" fmla="*/ 1100 w 1201"/>
                  <a:gd name="T31" fmla="*/ 162 h 731"/>
                  <a:gd name="T32" fmla="*/ 938 w 1201"/>
                  <a:gd name="T33" fmla="*/ 60 h 731"/>
                  <a:gd name="T34" fmla="*/ 723 w 1201"/>
                  <a:gd name="T35" fmla="*/ 6 h 731"/>
                  <a:gd name="T36" fmla="*/ 604 w 1201"/>
                  <a:gd name="T37" fmla="*/ 0 h 731"/>
                  <a:gd name="T38" fmla="*/ 490 w 1201"/>
                  <a:gd name="T39" fmla="*/ 701 h 731"/>
                  <a:gd name="T40" fmla="*/ 287 w 1201"/>
                  <a:gd name="T41" fmla="*/ 647 h 731"/>
                  <a:gd name="T42" fmla="*/ 131 w 1201"/>
                  <a:gd name="T43" fmla="*/ 557 h 731"/>
                  <a:gd name="T44" fmla="*/ 48 w 1201"/>
                  <a:gd name="T45" fmla="*/ 437 h 731"/>
                  <a:gd name="T46" fmla="*/ 36 w 1201"/>
                  <a:gd name="T47" fmla="*/ 366 h 731"/>
                  <a:gd name="T48" fmla="*/ 48 w 1201"/>
                  <a:gd name="T49" fmla="*/ 300 h 731"/>
                  <a:gd name="T50" fmla="*/ 131 w 1201"/>
                  <a:gd name="T51" fmla="*/ 174 h 731"/>
                  <a:gd name="T52" fmla="*/ 287 w 1201"/>
                  <a:gd name="T53" fmla="*/ 84 h 731"/>
                  <a:gd name="T54" fmla="*/ 490 w 1201"/>
                  <a:gd name="T55" fmla="*/ 30 h 731"/>
                  <a:gd name="T56" fmla="*/ 717 w 1201"/>
                  <a:gd name="T57" fmla="*/ 30 h 731"/>
                  <a:gd name="T58" fmla="*/ 920 w 1201"/>
                  <a:gd name="T59" fmla="*/ 84 h 731"/>
                  <a:gd name="T60" fmla="*/ 1070 w 1201"/>
                  <a:gd name="T61" fmla="*/ 174 h 731"/>
                  <a:gd name="T62" fmla="*/ 1153 w 1201"/>
                  <a:gd name="T63" fmla="*/ 300 h 731"/>
                  <a:gd name="T64" fmla="*/ 1153 w 1201"/>
                  <a:gd name="T65" fmla="*/ 437 h 731"/>
                  <a:gd name="T66" fmla="*/ 1070 w 1201"/>
                  <a:gd name="T67" fmla="*/ 557 h 731"/>
                  <a:gd name="T68" fmla="*/ 920 w 1201"/>
                  <a:gd name="T69" fmla="*/ 647 h 731"/>
                  <a:gd name="T70" fmla="*/ 717 w 1201"/>
                  <a:gd name="T71" fmla="*/ 701 h 731"/>
                  <a:gd name="T72" fmla="*/ 604 w 1201"/>
                  <a:gd name="T73" fmla="*/ 707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30" name="Freeform 36">
                <a:extLst>
                  <a:ext uri="{FF2B5EF4-FFF2-40B4-BE49-F238E27FC236}">
                    <a16:creationId xmlns:a16="http://schemas.microsoft.com/office/drawing/2014/main" id="{60000CA6-8E9D-400E-BE22-1E4D032D031E}"/>
                  </a:ext>
                </a:extLst>
              </p:cNvPr>
              <p:cNvSpPr>
                <a:spLocks/>
              </p:cNvSpPr>
              <p:nvPr/>
            </p:nvSpPr>
            <p:spPr bwMode="hidden">
              <a:xfrm>
                <a:off x="4128" y="3366"/>
                <a:ext cx="544" cy="737"/>
              </a:xfrm>
              <a:custGeom>
                <a:avLst/>
                <a:gdLst>
                  <a:gd name="T0" fmla="*/ 24 w 544"/>
                  <a:gd name="T1" fmla="*/ 402 h 737"/>
                  <a:gd name="T2" fmla="*/ 36 w 544"/>
                  <a:gd name="T3" fmla="*/ 330 h 737"/>
                  <a:gd name="T4" fmla="*/ 66 w 544"/>
                  <a:gd name="T5" fmla="*/ 264 h 737"/>
                  <a:gd name="T6" fmla="*/ 108 w 544"/>
                  <a:gd name="T7" fmla="*/ 204 h 737"/>
                  <a:gd name="T8" fmla="*/ 173 w 544"/>
                  <a:gd name="T9" fmla="*/ 150 h 737"/>
                  <a:gd name="T10" fmla="*/ 251 w 544"/>
                  <a:gd name="T11" fmla="*/ 102 h 737"/>
                  <a:gd name="T12" fmla="*/ 335 w 544"/>
                  <a:gd name="T13" fmla="*/ 60 h 737"/>
                  <a:gd name="T14" fmla="*/ 436 w 544"/>
                  <a:gd name="T15" fmla="*/ 30 h 737"/>
                  <a:gd name="T16" fmla="*/ 544 w 544"/>
                  <a:gd name="T17" fmla="*/ 12 h 737"/>
                  <a:gd name="T18" fmla="*/ 544 w 544"/>
                  <a:gd name="T19" fmla="*/ 0 h 737"/>
                  <a:gd name="T20" fmla="*/ 430 w 544"/>
                  <a:gd name="T21" fmla="*/ 18 h 737"/>
                  <a:gd name="T22" fmla="*/ 329 w 544"/>
                  <a:gd name="T23" fmla="*/ 48 h 737"/>
                  <a:gd name="T24" fmla="*/ 233 w 544"/>
                  <a:gd name="T25" fmla="*/ 90 h 737"/>
                  <a:gd name="T26" fmla="*/ 155 w 544"/>
                  <a:gd name="T27" fmla="*/ 138 h 737"/>
                  <a:gd name="T28" fmla="*/ 90 w 544"/>
                  <a:gd name="T29" fmla="*/ 198 h 737"/>
                  <a:gd name="T30" fmla="*/ 42 w 544"/>
                  <a:gd name="T31" fmla="*/ 258 h 737"/>
                  <a:gd name="T32" fmla="*/ 12 w 544"/>
                  <a:gd name="T33" fmla="*/ 330 h 737"/>
                  <a:gd name="T34" fmla="*/ 0 w 544"/>
                  <a:gd name="T35" fmla="*/ 402 h 737"/>
                  <a:gd name="T36" fmla="*/ 6 w 544"/>
                  <a:gd name="T37" fmla="*/ 455 h 737"/>
                  <a:gd name="T38" fmla="*/ 18 w 544"/>
                  <a:gd name="T39" fmla="*/ 503 h 737"/>
                  <a:gd name="T40" fmla="*/ 42 w 544"/>
                  <a:gd name="T41" fmla="*/ 545 h 737"/>
                  <a:gd name="T42" fmla="*/ 78 w 544"/>
                  <a:gd name="T43" fmla="*/ 593 h 737"/>
                  <a:gd name="T44" fmla="*/ 114 w 544"/>
                  <a:gd name="T45" fmla="*/ 635 h 737"/>
                  <a:gd name="T46" fmla="*/ 161 w 544"/>
                  <a:gd name="T47" fmla="*/ 671 h 737"/>
                  <a:gd name="T48" fmla="*/ 221 w 544"/>
                  <a:gd name="T49" fmla="*/ 707 h 737"/>
                  <a:gd name="T50" fmla="*/ 281 w 544"/>
                  <a:gd name="T51" fmla="*/ 737 h 737"/>
                  <a:gd name="T52" fmla="*/ 323 w 544"/>
                  <a:gd name="T53" fmla="*/ 737 h 737"/>
                  <a:gd name="T54" fmla="*/ 257 w 544"/>
                  <a:gd name="T55" fmla="*/ 707 h 737"/>
                  <a:gd name="T56" fmla="*/ 203 w 544"/>
                  <a:gd name="T57" fmla="*/ 671 h 737"/>
                  <a:gd name="T58" fmla="*/ 149 w 544"/>
                  <a:gd name="T59" fmla="*/ 635 h 737"/>
                  <a:gd name="T60" fmla="*/ 108 w 544"/>
                  <a:gd name="T61" fmla="*/ 593 h 737"/>
                  <a:gd name="T62" fmla="*/ 72 w 544"/>
                  <a:gd name="T63" fmla="*/ 551 h 737"/>
                  <a:gd name="T64" fmla="*/ 48 w 544"/>
                  <a:gd name="T65" fmla="*/ 503 h 737"/>
                  <a:gd name="T66" fmla="*/ 30 w 544"/>
                  <a:gd name="T67" fmla="*/ 455 h 737"/>
                  <a:gd name="T68" fmla="*/ 24 w 544"/>
                  <a:gd name="T69" fmla="*/ 402 h 737"/>
                  <a:gd name="T70" fmla="*/ 24 w 544"/>
                  <a:gd name="T71" fmla="*/ 402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31" name="Freeform 37">
                <a:extLst>
                  <a:ext uri="{FF2B5EF4-FFF2-40B4-BE49-F238E27FC236}">
                    <a16:creationId xmlns:a16="http://schemas.microsoft.com/office/drawing/2014/main" id="{EECB5379-F734-48D3-BA31-5EBE91765368}"/>
                  </a:ext>
                </a:extLst>
              </p:cNvPr>
              <p:cNvSpPr>
                <a:spLocks/>
              </p:cNvSpPr>
              <p:nvPr/>
            </p:nvSpPr>
            <p:spPr bwMode="hidden">
              <a:xfrm>
                <a:off x="4792" y="3360"/>
                <a:ext cx="609" cy="252"/>
              </a:xfrm>
              <a:custGeom>
                <a:avLst/>
                <a:gdLst>
                  <a:gd name="T0" fmla="*/ 12 w 609"/>
                  <a:gd name="T1" fmla="*/ 12 h 252"/>
                  <a:gd name="T2" fmla="*/ 113 w 609"/>
                  <a:gd name="T3" fmla="*/ 18 h 252"/>
                  <a:gd name="T4" fmla="*/ 203 w 609"/>
                  <a:gd name="T5" fmla="*/ 30 h 252"/>
                  <a:gd name="T6" fmla="*/ 292 w 609"/>
                  <a:gd name="T7" fmla="*/ 48 h 252"/>
                  <a:gd name="T8" fmla="*/ 376 w 609"/>
                  <a:gd name="T9" fmla="*/ 78 h 252"/>
                  <a:gd name="T10" fmla="*/ 448 w 609"/>
                  <a:gd name="T11" fmla="*/ 114 h 252"/>
                  <a:gd name="T12" fmla="*/ 514 w 609"/>
                  <a:gd name="T13" fmla="*/ 156 h 252"/>
                  <a:gd name="T14" fmla="*/ 567 w 609"/>
                  <a:gd name="T15" fmla="*/ 198 h 252"/>
                  <a:gd name="T16" fmla="*/ 609 w 609"/>
                  <a:gd name="T17" fmla="*/ 252 h 252"/>
                  <a:gd name="T18" fmla="*/ 609 w 609"/>
                  <a:gd name="T19" fmla="*/ 216 h 252"/>
                  <a:gd name="T20" fmla="*/ 561 w 609"/>
                  <a:gd name="T21" fmla="*/ 168 h 252"/>
                  <a:gd name="T22" fmla="*/ 502 w 609"/>
                  <a:gd name="T23" fmla="*/ 126 h 252"/>
                  <a:gd name="T24" fmla="*/ 436 w 609"/>
                  <a:gd name="T25" fmla="*/ 90 h 252"/>
                  <a:gd name="T26" fmla="*/ 364 w 609"/>
                  <a:gd name="T27" fmla="*/ 60 h 252"/>
                  <a:gd name="T28" fmla="*/ 286 w 609"/>
                  <a:gd name="T29" fmla="*/ 36 h 252"/>
                  <a:gd name="T30" fmla="*/ 197 w 609"/>
                  <a:gd name="T31" fmla="*/ 18 h 252"/>
                  <a:gd name="T32" fmla="*/ 107 w 609"/>
                  <a:gd name="T33" fmla="*/ 6 h 252"/>
                  <a:gd name="T34" fmla="*/ 12 w 609"/>
                  <a:gd name="T35" fmla="*/ 0 h 252"/>
                  <a:gd name="T36" fmla="*/ 6 w 609"/>
                  <a:gd name="T37" fmla="*/ 0 h 252"/>
                  <a:gd name="T38" fmla="*/ 0 w 609"/>
                  <a:gd name="T39" fmla="*/ 0 h 252"/>
                  <a:gd name="T40" fmla="*/ 0 w 609"/>
                  <a:gd name="T41" fmla="*/ 12 h 252"/>
                  <a:gd name="T42" fmla="*/ 6 w 609"/>
                  <a:gd name="T43" fmla="*/ 12 h 252"/>
                  <a:gd name="T44" fmla="*/ 12 w 609"/>
                  <a:gd name="T45" fmla="*/ 12 h 252"/>
                  <a:gd name="T46" fmla="*/ 12 w 609"/>
                  <a:gd name="T47"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32" name="Freeform 38">
                <a:extLst>
                  <a:ext uri="{FF2B5EF4-FFF2-40B4-BE49-F238E27FC236}">
                    <a16:creationId xmlns:a16="http://schemas.microsoft.com/office/drawing/2014/main" id="{83F715E0-1833-4001-A2EC-C566A35E5628}"/>
                  </a:ext>
                </a:extLst>
              </p:cNvPr>
              <p:cNvSpPr>
                <a:spLocks/>
              </p:cNvSpPr>
              <p:nvPr/>
            </p:nvSpPr>
            <p:spPr bwMode="hidden">
              <a:xfrm>
                <a:off x="5246" y="4007"/>
                <a:ext cx="72" cy="54"/>
              </a:xfrm>
              <a:custGeom>
                <a:avLst/>
                <a:gdLst>
                  <a:gd name="T0" fmla="*/ 72 w 72"/>
                  <a:gd name="T1" fmla="*/ 0 h 54"/>
                  <a:gd name="T2" fmla="*/ 36 w 72"/>
                  <a:gd name="T3" fmla="*/ 30 h 54"/>
                  <a:gd name="T4" fmla="*/ 0 w 72"/>
                  <a:gd name="T5" fmla="*/ 54 h 54"/>
                  <a:gd name="T6" fmla="*/ 36 w 72"/>
                  <a:gd name="T7" fmla="*/ 54 h 54"/>
                  <a:gd name="T8" fmla="*/ 54 w 72"/>
                  <a:gd name="T9" fmla="*/ 42 h 54"/>
                  <a:gd name="T10" fmla="*/ 72 w 72"/>
                  <a:gd name="T11" fmla="*/ 24 h 54"/>
                  <a:gd name="T12" fmla="*/ 72 w 72"/>
                  <a:gd name="T13" fmla="*/ 24 h 54"/>
                  <a:gd name="T14" fmla="*/ 72 w 72"/>
                  <a:gd name="T15" fmla="*/ 0 h 54"/>
                  <a:gd name="T16" fmla="*/ 72 w 72"/>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33" name="Freeform 39">
                <a:extLst>
                  <a:ext uri="{FF2B5EF4-FFF2-40B4-BE49-F238E27FC236}">
                    <a16:creationId xmlns:a16="http://schemas.microsoft.com/office/drawing/2014/main" id="{ED505D4B-8E6E-49E2-8A7C-4D1DEB0E8DF7}"/>
                  </a:ext>
                </a:extLst>
              </p:cNvPr>
              <p:cNvSpPr>
                <a:spLocks/>
              </p:cNvSpPr>
              <p:nvPr/>
            </p:nvSpPr>
            <p:spPr bwMode="hidden">
              <a:xfrm>
                <a:off x="4505" y="4073"/>
                <a:ext cx="705" cy="108"/>
              </a:xfrm>
              <a:custGeom>
                <a:avLst/>
                <a:gdLst>
                  <a:gd name="T0" fmla="*/ 299 w 705"/>
                  <a:gd name="T1" fmla="*/ 90 h 108"/>
                  <a:gd name="T2" fmla="*/ 221 w 705"/>
                  <a:gd name="T3" fmla="*/ 90 h 108"/>
                  <a:gd name="T4" fmla="*/ 143 w 705"/>
                  <a:gd name="T5" fmla="*/ 78 h 108"/>
                  <a:gd name="T6" fmla="*/ 0 w 705"/>
                  <a:gd name="T7" fmla="*/ 48 h 108"/>
                  <a:gd name="T8" fmla="*/ 0 w 705"/>
                  <a:gd name="T9" fmla="*/ 66 h 108"/>
                  <a:gd name="T10" fmla="*/ 143 w 705"/>
                  <a:gd name="T11" fmla="*/ 96 h 108"/>
                  <a:gd name="T12" fmla="*/ 221 w 705"/>
                  <a:gd name="T13" fmla="*/ 108 h 108"/>
                  <a:gd name="T14" fmla="*/ 299 w 705"/>
                  <a:gd name="T15" fmla="*/ 108 h 108"/>
                  <a:gd name="T16" fmla="*/ 412 w 705"/>
                  <a:gd name="T17" fmla="*/ 102 h 108"/>
                  <a:gd name="T18" fmla="*/ 520 w 705"/>
                  <a:gd name="T19" fmla="*/ 84 h 108"/>
                  <a:gd name="T20" fmla="*/ 615 w 705"/>
                  <a:gd name="T21" fmla="*/ 60 h 108"/>
                  <a:gd name="T22" fmla="*/ 705 w 705"/>
                  <a:gd name="T23" fmla="*/ 24 h 108"/>
                  <a:gd name="T24" fmla="*/ 705 w 705"/>
                  <a:gd name="T25" fmla="*/ 0 h 108"/>
                  <a:gd name="T26" fmla="*/ 615 w 705"/>
                  <a:gd name="T27" fmla="*/ 42 h 108"/>
                  <a:gd name="T28" fmla="*/ 520 w 705"/>
                  <a:gd name="T29" fmla="*/ 66 h 108"/>
                  <a:gd name="T30" fmla="*/ 412 w 705"/>
                  <a:gd name="T31" fmla="*/ 84 h 108"/>
                  <a:gd name="T32" fmla="*/ 299 w 705"/>
                  <a:gd name="T33" fmla="*/ 90 h 108"/>
                  <a:gd name="T34" fmla="*/ 299 w 705"/>
                  <a:gd name="T35" fmla="*/ 9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34" name="Freeform 40">
                <a:extLst>
                  <a:ext uri="{FF2B5EF4-FFF2-40B4-BE49-F238E27FC236}">
                    <a16:creationId xmlns:a16="http://schemas.microsoft.com/office/drawing/2014/main" id="{094EE2AF-8F69-48B3-A2E3-EAE20939775F}"/>
                  </a:ext>
                </a:extLst>
              </p:cNvPr>
              <p:cNvSpPr>
                <a:spLocks/>
              </p:cNvSpPr>
              <p:nvPr/>
            </p:nvSpPr>
            <p:spPr bwMode="hidden">
              <a:xfrm>
                <a:off x="5336" y="3654"/>
                <a:ext cx="143" cy="341"/>
              </a:xfrm>
              <a:custGeom>
                <a:avLst/>
                <a:gdLst>
                  <a:gd name="T0" fmla="*/ 119 w 143"/>
                  <a:gd name="T1" fmla="*/ 114 h 341"/>
                  <a:gd name="T2" fmla="*/ 113 w 143"/>
                  <a:gd name="T3" fmla="*/ 173 h 341"/>
                  <a:gd name="T4" fmla="*/ 89 w 143"/>
                  <a:gd name="T5" fmla="*/ 239 h 341"/>
                  <a:gd name="T6" fmla="*/ 47 w 143"/>
                  <a:gd name="T7" fmla="*/ 293 h 341"/>
                  <a:gd name="T8" fmla="*/ 0 w 143"/>
                  <a:gd name="T9" fmla="*/ 341 h 341"/>
                  <a:gd name="T10" fmla="*/ 29 w 143"/>
                  <a:gd name="T11" fmla="*/ 341 h 341"/>
                  <a:gd name="T12" fmla="*/ 77 w 143"/>
                  <a:gd name="T13" fmla="*/ 287 h 341"/>
                  <a:gd name="T14" fmla="*/ 113 w 143"/>
                  <a:gd name="T15" fmla="*/ 233 h 341"/>
                  <a:gd name="T16" fmla="*/ 137 w 143"/>
                  <a:gd name="T17" fmla="*/ 173 h 341"/>
                  <a:gd name="T18" fmla="*/ 143 w 143"/>
                  <a:gd name="T19" fmla="*/ 114 h 341"/>
                  <a:gd name="T20" fmla="*/ 137 w 143"/>
                  <a:gd name="T21" fmla="*/ 60 h 341"/>
                  <a:gd name="T22" fmla="*/ 119 w 143"/>
                  <a:gd name="T23" fmla="*/ 0 h 341"/>
                  <a:gd name="T24" fmla="*/ 89 w 143"/>
                  <a:gd name="T25" fmla="*/ 0 h 341"/>
                  <a:gd name="T26" fmla="*/ 113 w 143"/>
                  <a:gd name="T27" fmla="*/ 60 h 341"/>
                  <a:gd name="T28" fmla="*/ 119 w 143"/>
                  <a:gd name="T29" fmla="*/ 114 h 341"/>
                  <a:gd name="T30" fmla="*/ 119 w 143"/>
                  <a:gd name="T31" fmla="*/ 11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35" name="Freeform 41">
                <a:extLst>
                  <a:ext uri="{FF2B5EF4-FFF2-40B4-BE49-F238E27FC236}">
                    <a16:creationId xmlns:a16="http://schemas.microsoft.com/office/drawing/2014/main" id="{D728D58D-623E-4FCE-AF5A-A16A918DB094}"/>
                  </a:ext>
                </a:extLst>
              </p:cNvPr>
              <p:cNvSpPr>
                <a:spLocks/>
              </p:cNvSpPr>
              <p:nvPr/>
            </p:nvSpPr>
            <p:spPr bwMode="hidden">
              <a:xfrm>
                <a:off x="5061" y="3624"/>
                <a:ext cx="83" cy="90"/>
              </a:xfrm>
              <a:custGeom>
                <a:avLst/>
                <a:gdLst>
                  <a:gd name="T0" fmla="*/ 59 w 83"/>
                  <a:gd name="T1" fmla="*/ 90 h 90"/>
                  <a:gd name="T2" fmla="*/ 83 w 83"/>
                  <a:gd name="T3" fmla="*/ 84 h 90"/>
                  <a:gd name="T4" fmla="*/ 71 w 83"/>
                  <a:gd name="T5" fmla="*/ 60 h 90"/>
                  <a:gd name="T6" fmla="*/ 53 w 83"/>
                  <a:gd name="T7" fmla="*/ 42 h 90"/>
                  <a:gd name="T8" fmla="*/ 6 w 83"/>
                  <a:gd name="T9" fmla="*/ 0 h 90"/>
                  <a:gd name="T10" fmla="*/ 0 w 83"/>
                  <a:gd name="T11" fmla="*/ 18 h 90"/>
                  <a:gd name="T12" fmla="*/ 35 w 83"/>
                  <a:gd name="T13" fmla="*/ 48 h 90"/>
                  <a:gd name="T14" fmla="*/ 59 w 83"/>
                  <a:gd name="T15" fmla="*/ 90 h 90"/>
                  <a:gd name="T16" fmla="*/ 59 w 83"/>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36" name="Freeform 42">
                <a:extLst>
                  <a:ext uri="{FF2B5EF4-FFF2-40B4-BE49-F238E27FC236}">
                    <a16:creationId xmlns:a16="http://schemas.microsoft.com/office/drawing/2014/main" id="{87FA9024-93DE-4ABD-A4AF-B1627FC11A53}"/>
                  </a:ext>
                </a:extLst>
              </p:cNvPr>
              <p:cNvSpPr>
                <a:spLocks/>
              </p:cNvSpPr>
              <p:nvPr/>
            </p:nvSpPr>
            <p:spPr bwMode="hidden">
              <a:xfrm>
                <a:off x="4445" y="355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37" name="Freeform 43">
                <a:extLst>
                  <a:ext uri="{FF2B5EF4-FFF2-40B4-BE49-F238E27FC236}">
                    <a16:creationId xmlns:a16="http://schemas.microsoft.com/office/drawing/2014/main" id="{DEB0991B-B8E5-4A78-A6FC-BD69104CC6FE}"/>
                  </a:ext>
                </a:extLst>
              </p:cNvPr>
              <p:cNvSpPr>
                <a:spLocks/>
              </p:cNvSpPr>
              <p:nvPr/>
            </p:nvSpPr>
            <p:spPr bwMode="hidden">
              <a:xfrm>
                <a:off x="4349" y="3510"/>
                <a:ext cx="909" cy="533"/>
              </a:xfrm>
              <a:custGeom>
                <a:avLst/>
                <a:gdLst>
                  <a:gd name="T0" fmla="*/ 616 w 909"/>
                  <a:gd name="T1" fmla="*/ 0 h 533"/>
                  <a:gd name="T2" fmla="*/ 616 w 909"/>
                  <a:gd name="T3" fmla="*/ 18 h 533"/>
                  <a:gd name="T4" fmla="*/ 724 w 909"/>
                  <a:gd name="T5" fmla="*/ 60 h 533"/>
                  <a:gd name="T6" fmla="*/ 765 w 909"/>
                  <a:gd name="T7" fmla="*/ 84 h 533"/>
                  <a:gd name="T8" fmla="*/ 807 w 909"/>
                  <a:gd name="T9" fmla="*/ 114 h 533"/>
                  <a:gd name="T10" fmla="*/ 837 w 909"/>
                  <a:gd name="T11" fmla="*/ 144 h 533"/>
                  <a:gd name="T12" fmla="*/ 861 w 909"/>
                  <a:gd name="T13" fmla="*/ 180 h 533"/>
                  <a:gd name="T14" fmla="*/ 873 w 909"/>
                  <a:gd name="T15" fmla="*/ 216 h 533"/>
                  <a:gd name="T16" fmla="*/ 879 w 909"/>
                  <a:gd name="T17" fmla="*/ 258 h 533"/>
                  <a:gd name="T18" fmla="*/ 873 w 909"/>
                  <a:gd name="T19" fmla="*/ 311 h 533"/>
                  <a:gd name="T20" fmla="*/ 843 w 909"/>
                  <a:gd name="T21" fmla="*/ 359 h 533"/>
                  <a:gd name="T22" fmla="*/ 807 w 909"/>
                  <a:gd name="T23" fmla="*/ 401 h 533"/>
                  <a:gd name="T24" fmla="*/ 753 w 909"/>
                  <a:gd name="T25" fmla="*/ 443 h 533"/>
                  <a:gd name="T26" fmla="*/ 694 w 909"/>
                  <a:gd name="T27" fmla="*/ 473 h 533"/>
                  <a:gd name="T28" fmla="*/ 622 w 909"/>
                  <a:gd name="T29" fmla="*/ 497 h 533"/>
                  <a:gd name="T30" fmla="*/ 538 w 909"/>
                  <a:gd name="T31" fmla="*/ 509 h 533"/>
                  <a:gd name="T32" fmla="*/ 455 w 909"/>
                  <a:gd name="T33" fmla="*/ 515 h 533"/>
                  <a:gd name="T34" fmla="*/ 371 w 909"/>
                  <a:gd name="T35" fmla="*/ 509 h 533"/>
                  <a:gd name="T36" fmla="*/ 287 w 909"/>
                  <a:gd name="T37" fmla="*/ 497 h 533"/>
                  <a:gd name="T38" fmla="*/ 215 w 909"/>
                  <a:gd name="T39" fmla="*/ 473 h 533"/>
                  <a:gd name="T40" fmla="*/ 156 w 909"/>
                  <a:gd name="T41" fmla="*/ 443 h 533"/>
                  <a:gd name="T42" fmla="*/ 102 w 909"/>
                  <a:gd name="T43" fmla="*/ 401 h 533"/>
                  <a:gd name="T44" fmla="*/ 66 w 909"/>
                  <a:gd name="T45" fmla="*/ 359 h 533"/>
                  <a:gd name="T46" fmla="*/ 36 w 909"/>
                  <a:gd name="T47" fmla="*/ 311 h 533"/>
                  <a:gd name="T48" fmla="*/ 30 w 909"/>
                  <a:gd name="T49" fmla="*/ 258 h 533"/>
                  <a:gd name="T50" fmla="*/ 36 w 909"/>
                  <a:gd name="T51" fmla="*/ 222 h 533"/>
                  <a:gd name="T52" fmla="*/ 48 w 909"/>
                  <a:gd name="T53" fmla="*/ 186 h 533"/>
                  <a:gd name="T54" fmla="*/ 66 w 909"/>
                  <a:gd name="T55" fmla="*/ 156 h 533"/>
                  <a:gd name="T56" fmla="*/ 90 w 909"/>
                  <a:gd name="T57" fmla="*/ 126 h 533"/>
                  <a:gd name="T58" fmla="*/ 66 w 909"/>
                  <a:gd name="T59" fmla="*/ 114 h 533"/>
                  <a:gd name="T60" fmla="*/ 36 w 909"/>
                  <a:gd name="T61" fmla="*/ 144 h 533"/>
                  <a:gd name="T62" fmla="*/ 18 w 909"/>
                  <a:gd name="T63" fmla="*/ 180 h 533"/>
                  <a:gd name="T64" fmla="*/ 6 w 909"/>
                  <a:gd name="T65" fmla="*/ 216 h 533"/>
                  <a:gd name="T66" fmla="*/ 0 w 909"/>
                  <a:gd name="T67" fmla="*/ 258 h 533"/>
                  <a:gd name="T68" fmla="*/ 12 w 909"/>
                  <a:gd name="T69" fmla="*/ 311 h 533"/>
                  <a:gd name="T70" fmla="*/ 36 w 909"/>
                  <a:gd name="T71" fmla="*/ 365 h 533"/>
                  <a:gd name="T72" fmla="*/ 78 w 909"/>
                  <a:gd name="T73" fmla="*/ 413 h 533"/>
                  <a:gd name="T74" fmla="*/ 132 w 909"/>
                  <a:gd name="T75" fmla="*/ 449 h 533"/>
                  <a:gd name="T76" fmla="*/ 203 w 909"/>
                  <a:gd name="T77" fmla="*/ 485 h 533"/>
                  <a:gd name="T78" fmla="*/ 275 w 909"/>
                  <a:gd name="T79" fmla="*/ 509 h 533"/>
                  <a:gd name="T80" fmla="*/ 365 w 909"/>
                  <a:gd name="T81" fmla="*/ 527 h 533"/>
                  <a:gd name="T82" fmla="*/ 455 w 909"/>
                  <a:gd name="T83" fmla="*/ 533 h 533"/>
                  <a:gd name="T84" fmla="*/ 544 w 909"/>
                  <a:gd name="T85" fmla="*/ 527 h 533"/>
                  <a:gd name="T86" fmla="*/ 634 w 909"/>
                  <a:gd name="T87" fmla="*/ 509 h 533"/>
                  <a:gd name="T88" fmla="*/ 712 w 909"/>
                  <a:gd name="T89" fmla="*/ 485 h 533"/>
                  <a:gd name="T90" fmla="*/ 777 w 909"/>
                  <a:gd name="T91" fmla="*/ 449 h 533"/>
                  <a:gd name="T92" fmla="*/ 831 w 909"/>
                  <a:gd name="T93" fmla="*/ 413 h 533"/>
                  <a:gd name="T94" fmla="*/ 873 w 909"/>
                  <a:gd name="T95" fmla="*/ 365 h 533"/>
                  <a:gd name="T96" fmla="*/ 897 w 909"/>
                  <a:gd name="T97" fmla="*/ 311 h 533"/>
                  <a:gd name="T98" fmla="*/ 909 w 909"/>
                  <a:gd name="T99" fmla="*/ 258 h 533"/>
                  <a:gd name="T100" fmla="*/ 903 w 909"/>
                  <a:gd name="T101" fmla="*/ 216 h 533"/>
                  <a:gd name="T102" fmla="*/ 885 w 909"/>
                  <a:gd name="T103" fmla="*/ 174 h 533"/>
                  <a:gd name="T104" fmla="*/ 861 w 909"/>
                  <a:gd name="T105" fmla="*/ 132 h 533"/>
                  <a:gd name="T106" fmla="*/ 825 w 909"/>
                  <a:gd name="T107" fmla="*/ 102 h 533"/>
                  <a:gd name="T108" fmla="*/ 783 w 909"/>
                  <a:gd name="T109" fmla="*/ 66 h 533"/>
                  <a:gd name="T110" fmla="*/ 735 w 909"/>
                  <a:gd name="T111" fmla="*/ 42 h 533"/>
                  <a:gd name="T112" fmla="*/ 616 w 909"/>
                  <a:gd name="T113" fmla="*/ 0 h 533"/>
                  <a:gd name="T114" fmla="*/ 616 w 909"/>
                  <a:gd name="T115" fmla="*/ 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38" name="Freeform 44">
                <a:extLst>
                  <a:ext uri="{FF2B5EF4-FFF2-40B4-BE49-F238E27FC236}">
                    <a16:creationId xmlns:a16="http://schemas.microsoft.com/office/drawing/2014/main" id="{E29C3034-0A20-4B57-A747-B336A97E0E25}"/>
                  </a:ext>
                </a:extLst>
              </p:cNvPr>
              <p:cNvSpPr>
                <a:spLocks/>
              </p:cNvSpPr>
              <p:nvPr/>
            </p:nvSpPr>
            <p:spPr bwMode="hidden">
              <a:xfrm>
                <a:off x="4564" y="3492"/>
                <a:ext cx="365" cy="66"/>
              </a:xfrm>
              <a:custGeom>
                <a:avLst/>
                <a:gdLst>
                  <a:gd name="T0" fmla="*/ 240 w 365"/>
                  <a:gd name="T1" fmla="*/ 18 h 66"/>
                  <a:gd name="T2" fmla="*/ 299 w 365"/>
                  <a:gd name="T3" fmla="*/ 24 h 66"/>
                  <a:gd name="T4" fmla="*/ 359 w 365"/>
                  <a:gd name="T5" fmla="*/ 30 h 66"/>
                  <a:gd name="T6" fmla="*/ 365 w 365"/>
                  <a:gd name="T7" fmla="*/ 12 h 66"/>
                  <a:gd name="T8" fmla="*/ 305 w 365"/>
                  <a:gd name="T9" fmla="*/ 6 h 66"/>
                  <a:gd name="T10" fmla="*/ 240 w 365"/>
                  <a:gd name="T11" fmla="*/ 0 h 66"/>
                  <a:gd name="T12" fmla="*/ 174 w 365"/>
                  <a:gd name="T13" fmla="*/ 6 h 66"/>
                  <a:gd name="T14" fmla="*/ 114 w 365"/>
                  <a:gd name="T15" fmla="*/ 12 h 66"/>
                  <a:gd name="T16" fmla="*/ 0 w 365"/>
                  <a:gd name="T17" fmla="*/ 42 h 66"/>
                  <a:gd name="T18" fmla="*/ 0 w 365"/>
                  <a:gd name="T19" fmla="*/ 66 h 66"/>
                  <a:gd name="T20" fmla="*/ 54 w 365"/>
                  <a:gd name="T21" fmla="*/ 48 h 66"/>
                  <a:gd name="T22" fmla="*/ 114 w 365"/>
                  <a:gd name="T23" fmla="*/ 30 h 66"/>
                  <a:gd name="T24" fmla="*/ 174 w 365"/>
                  <a:gd name="T25" fmla="*/ 24 h 66"/>
                  <a:gd name="T26" fmla="*/ 240 w 365"/>
                  <a:gd name="T27" fmla="*/ 18 h 66"/>
                  <a:gd name="T28" fmla="*/ 240 w 365"/>
                  <a:gd name="T29" fmla="*/ 1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39" name="Freeform 45">
                <a:extLst>
                  <a:ext uri="{FF2B5EF4-FFF2-40B4-BE49-F238E27FC236}">
                    <a16:creationId xmlns:a16="http://schemas.microsoft.com/office/drawing/2014/main" id="{46188C83-D955-4736-83D3-21CBF41EE779}"/>
                  </a:ext>
                </a:extLst>
              </p:cNvPr>
              <p:cNvSpPr>
                <a:spLocks/>
              </p:cNvSpPr>
              <p:nvPr/>
            </p:nvSpPr>
            <p:spPr bwMode="hidden">
              <a:xfrm>
                <a:off x="4463" y="3558"/>
                <a:ext cx="66" cy="48"/>
              </a:xfrm>
              <a:custGeom>
                <a:avLst/>
                <a:gdLst>
                  <a:gd name="T0" fmla="*/ 66 w 66"/>
                  <a:gd name="T1" fmla="*/ 18 h 48"/>
                  <a:gd name="T2" fmla="*/ 48 w 66"/>
                  <a:gd name="T3" fmla="*/ 0 h 48"/>
                  <a:gd name="T4" fmla="*/ 24 w 66"/>
                  <a:gd name="T5" fmla="*/ 12 h 48"/>
                  <a:gd name="T6" fmla="*/ 0 w 66"/>
                  <a:gd name="T7" fmla="*/ 30 h 48"/>
                  <a:gd name="T8" fmla="*/ 12 w 66"/>
                  <a:gd name="T9" fmla="*/ 48 h 48"/>
                  <a:gd name="T10" fmla="*/ 42 w 66"/>
                  <a:gd name="T11" fmla="*/ 30 h 48"/>
                  <a:gd name="T12" fmla="*/ 66 w 66"/>
                  <a:gd name="T13" fmla="*/ 18 h 48"/>
                  <a:gd name="T14" fmla="*/ 66 w 66"/>
                  <a:gd name="T15" fmla="*/ 1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40" name="Freeform 46">
                <a:extLst>
                  <a:ext uri="{FF2B5EF4-FFF2-40B4-BE49-F238E27FC236}">
                    <a16:creationId xmlns:a16="http://schemas.microsoft.com/office/drawing/2014/main" id="{6BC02EBE-6957-4DB2-AA5C-F9BC32F465CF}"/>
                  </a:ext>
                </a:extLst>
              </p:cNvPr>
              <p:cNvSpPr>
                <a:spLocks/>
              </p:cNvSpPr>
              <p:nvPr/>
            </p:nvSpPr>
            <p:spPr bwMode="hidden">
              <a:xfrm>
                <a:off x="5280" y="3186"/>
                <a:ext cx="383" cy="96"/>
              </a:xfrm>
              <a:custGeom>
                <a:avLst/>
                <a:gdLst>
                  <a:gd name="T0" fmla="*/ 212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12 w 382"/>
                  <a:gd name="T19" fmla="*/ 96 h 96"/>
                  <a:gd name="T20" fmla="*/ 266 w 382"/>
                  <a:gd name="T21" fmla="*/ 90 h 96"/>
                  <a:gd name="T22" fmla="*/ 314 w 382"/>
                  <a:gd name="T23" fmla="*/ 84 h 96"/>
                  <a:gd name="T24" fmla="*/ 355 w 382"/>
                  <a:gd name="T25" fmla="*/ 66 h 96"/>
                  <a:gd name="T26" fmla="*/ 385 w 382"/>
                  <a:gd name="T27" fmla="*/ 42 h 96"/>
                  <a:gd name="T28" fmla="*/ 379 w 382"/>
                  <a:gd name="T29" fmla="*/ 42 h 96"/>
                  <a:gd name="T30" fmla="*/ 349 w 382"/>
                  <a:gd name="T31" fmla="*/ 66 h 96"/>
                  <a:gd name="T32" fmla="*/ 308 w 382"/>
                  <a:gd name="T33" fmla="*/ 78 h 96"/>
                  <a:gd name="T34" fmla="*/ 266 w 382"/>
                  <a:gd name="T35" fmla="*/ 90 h 96"/>
                  <a:gd name="T36" fmla="*/ 212 w 382"/>
                  <a:gd name="T37" fmla="*/ 96 h 96"/>
                  <a:gd name="T38" fmla="*/ 212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41" name="Freeform 47">
                <a:extLst>
                  <a:ext uri="{FF2B5EF4-FFF2-40B4-BE49-F238E27FC236}">
                    <a16:creationId xmlns:a16="http://schemas.microsoft.com/office/drawing/2014/main" id="{8AB6D56D-D455-45F2-ADE2-38F91E2C0112}"/>
                  </a:ext>
                </a:extLst>
              </p:cNvPr>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42" name="Freeform 48">
                <a:extLst>
                  <a:ext uri="{FF2B5EF4-FFF2-40B4-BE49-F238E27FC236}">
                    <a16:creationId xmlns:a16="http://schemas.microsoft.com/office/drawing/2014/main" id="{9B269722-EFB4-4E35-B13E-DD5EF50A9ED7}"/>
                  </a:ext>
                </a:extLst>
              </p:cNvPr>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43" name="Freeform 49">
                <a:extLst>
                  <a:ext uri="{FF2B5EF4-FFF2-40B4-BE49-F238E27FC236}">
                    <a16:creationId xmlns:a16="http://schemas.microsoft.com/office/drawing/2014/main" id="{0C7D5EE9-ACF8-4573-8A7B-BC37E3B0596C}"/>
                  </a:ext>
                </a:extLst>
              </p:cNvPr>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44" name="Freeform 50">
                <a:extLst>
                  <a:ext uri="{FF2B5EF4-FFF2-40B4-BE49-F238E27FC236}">
                    <a16:creationId xmlns:a16="http://schemas.microsoft.com/office/drawing/2014/main" id="{C16E1B02-B00E-4A20-9CD8-C773B68C4F62}"/>
                  </a:ext>
                </a:extLst>
              </p:cNvPr>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45" name="Freeform 51">
                <a:extLst>
                  <a:ext uri="{FF2B5EF4-FFF2-40B4-BE49-F238E27FC236}">
                    <a16:creationId xmlns:a16="http://schemas.microsoft.com/office/drawing/2014/main" id="{E1FB5A3F-21BD-4F79-9C90-B75BF39A40C0}"/>
                  </a:ext>
                </a:extLst>
              </p:cNvPr>
              <p:cNvSpPr>
                <a:spLocks/>
              </p:cNvSpPr>
              <p:nvPr/>
            </p:nvSpPr>
            <p:spPr bwMode="hidden">
              <a:xfrm>
                <a:off x="5489" y="3042"/>
                <a:ext cx="186" cy="210"/>
              </a:xfrm>
              <a:custGeom>
                <a:avLst/>
                <a:gdLst>
                  <a:gd name="T0" fmla="*/ 0 w 185"/>
                  <a:gd name="T1" fmla="*/ 6 h 210"/>
                  <a:gd name="T2" fmla="*/ 66 w 185"/>
                  <a:gd name="T3" fmla="*/ 12 h 210"/>
                  <a:gd name="T4" fmla="*/ 122 w 185"/>
                  <a:gd name="T5" fmla="*/ 36 h 210"/>
                  <a:gd name="T6" fmla="*/ 158 w 185"/>
                  <a:gd name="T7" fmla="*/ 72 h 210"/>
                  <a:gd name="T8" fmla="*/ 164 w 185"/>
                  <a:gd name="T9" fmla="*/ 90 h 210"/>
                  <a:gd name="T10" fmla="*/ 170 w 185"/>
                  <a:gd name="T11" fmla="*/ 114 h 210"/>
                  <a:gd name="T12" fmla="*/ 164 w 185"/>
                  <a:gd name="T13" fmla="*/ 138 h 210"/>
                  <a:gd name="T14" fmla="*/ 152 w 185"/>
                  <a:gd name="T15" fmla="*/ 162 h 210"/>
                  <a:gd name="T16" fmla="*/ 122 w 185"/>
                  <a:gd name="T17" fmla="*/ 180 h 210"/>
                  <a:gd name="T18" fmla="*/ 90 w 185"/>
                  <a:gd name="T19" fmla="*/ 198 h 210"/>
                  <a:gd name="T20" fmla="*/ 99 w 185"/>
                  <a:gd name="T21" fmla="*/ 210 h 210"/>
                  <a:gd name="T22" fmla="*/ 134 w 185"/>
                  <a:gd name="T23" fmla="*/ 192 h 210"/>
                  <a:gd name="T24" fmla="*/ 164 w 185"/>
                  <a:gd name="T25" fmla="*/ 168 h 210"/>
                  <a:gd name="T26" fmla="*/ 182 w 185"/>
                  <a:gd name="T27" fmla="*/ 144 h 210"/>
                  <a:gd name="T28" fmla="*/ 188 w 185"/>
                  <a:gd name="T29" fmla="*/ 114 h 210"/>
                  <a:gd name="T30" fmla="*/ 182 w 185"/>
                  <a:gd name="T31" fmla="*/ 90 h 210"/>
                  <a:gd name="T32" fmla="*/ 176 w 185"/>
                  <a:gd name="T33" fmla="*/ 66 h 210"/>
                  <a:gd name="T34" fmla="*/ 158 w 185"/>
                  <a:gd name="T35" fmla="*/ 48 h 210"/>
                  <a:gd name="T36" fmla="*/ 134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46" name="Freeform 52">
                <a:extLst>
                  <a:ext uri="{FF2B5EF4-FFF2-40B4-BE49-F238E27FC236}">
                    <a16:creationId xmlns:a16="http://schemas.microsoft.com/office/drawing/2014/main" id="{5B7618B4-3E66-4A69-976B-BE78B7584E31}"/>
                  </a:ext>
                </a:extLst>
              </p:cNvPr>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47" name="Oval 53">
                <a:extLst>
                  <a:ext uri="{FF2B5EF4-FFF2-40B4-BE49-F238E27FC236}">
                    <a16:creationId xmlns:a16="http://schemas.microsoft.com/office/drawing/2014/main" id="{BAC88A1F-78AF-4EE6-8696-EB6086383771}"/>
                  </a:ext>
                </a:extLst>
              </p:cNvPr>
              <p:cNvSpPr>
                <a:spLocks noChangeArrowheads="1"/>
              </p:cNvSpPr>
              <p:nvPr/>
            </p:nvSpPr>
            <p:spPr bwMode="hidden">
              <a:xfrm>
                <a:off x="3910" y="3948"/>
                <a:ext cx="84" cy="53"/>
              </a:xfrm>
              <a:prstGeom prst="ellipse">
                <a:avLst/>
              </a:prstGeom>
              <a:gradFill rotWithShape="0">
                <a:gsLst>
                  <a:gs pos="0">
                    <a:srgbClr val="9060F0"/>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grpSp>
            <p:nvGrpSpPr>
              <p:cNvPr id="48" name="Group 54">
                <a:extLst>
                  <a:ext uri="{FF2B5EF4-FFF2-40B4-BE49-F238E27FC236}">
                    <a16:creationId xmlns:a16="http://schemas.microsoft.com/office/drawing/2014/main" id="{D144A606-0320-46BF-B9B6-F76B61A15DAE}"/>
                  </a:ext>
                </a:extLst>
              </p:cNvPr>
              <p:cNvGrpSpPr>
                <a:grpSpLocks/>
              </p:cNvGrpSpPr>
              <p:nvPr/>
            </p:nvGrpSpPr>
            <p:grpSpPr bwMode="auto">
              <a:xfrm>
                <a:off x="4546" y="3608"/>
                <a:ext cx="518" cy="319"/>
                <a:chOff x="4546" y="3608"/>
                <a:chExt cx="518" cy="319"/>
              </a:xfrm>
            </p:grpSpPr>
            <p:sp>
              <p:nvSpPr>
                <p:cNvPr id="54" name="Oval 55">
                  <a:extLst>
                    <a:ext uri="{FF2B5EF4-FFF2-40B4-BE49-F238E27FC236}">
                      <a16:creationId xmlns:a16="http://schemas.microsoft.com/office/drawing/2014/main" id="{417E6909-75F0-43C6-A3DD-455A89C5BC2D}"/>
                    </a:ext>
                  </a:extLst>
                </p:cNvPr>
                <p:cNvSpPr>
                  <a:spLocks noChangeArrowheads="1"/>
                </p:cNvSpPr>
                <p:nvPr/>
              </p:nvSpPr>
              <p:spPr bwMode="hidden">
                <a:xfrm>
                  <a:off x="4546" y="3608"/>
                  <a:ext cx="518" cy="319"/>
                </a:xfrm>
                <a:prstGeom prst="ellipse">
                  <a:avLst/>
                </a:prstGeom>
                <a:gradFill rotWithShape="0">
                  <a:gsLst>
                    <a:gs pos="0">
                      <a:srgbClr val="9060F0"/>
                    </a:gs>
                    <a:gs pos="100000">
                      <a:schemeClr val="accent1"/>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55" name="Oval 56">
                  <a:extLst>
                    <a:ext uri="{FF2B5EF4-FFF2-40B4-BE49-F238E27FC236}">
                      <a16:creationId xmlns:a16="http://schemas.microsoft.com/office/drawing/2014/main" id="{4E6DAC7B-FA06-4424-9E0F-AD9DCD3D31B9}"/>
                    </a:ext>
                  </a:extLst>
                </p:cNvPr>
                <p:cNvSpPr>
                  <a:spLocks noChangeArrowheads="1"/>
                </p:cNvSpPr>
                <p:nvPr/>
              </p:nvSpPr>
              <p:spPr bwMode="hidden">
                <a:xfrm>
                  <a:off x="4578" y="3630"/>
                  <a:ext cx="446" cy="271"/>
                </a:xfrm>
                <a:prstGeom prst="ellipse">
                  <a:avLst/>
                </a:prstGeom>
                <a:gradFill rotWithShape="0">
                  <a:gsLst>
                    <a:gs pos="0">
                      <a:srgbClr val="9C6BFF"/>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56" name="Oval 57">
                  <a:extLst>
                    <a:ext uri="{FF2B5EF4-FFF2-40B4-BE49-F238E27FC236}">
                      <a16:creationId xmlns:a16="http://schemas.microsoft.com/office/drawing/2014/main" id="{8DA04A4C-BEF9-4074-A53B-A3B3326A4D6B}"/>
                    </a:ext>
                  </a:extLst>
                </p:cNvPr>
                <p:cNvSpPr>
                  <a:spLocks noChangeArrowheads="1"/>
                </p:cNvSpPr>
                <p:nvPr/>
              </p:nvSpPr>
              <p:spPr bwMode="hidden">
                <a:xfrm>
                  <a:off x="4610" y="3650"/>
                  <a:ext cx="386" cy="233"/>
                </a:xfrm>
                <a:prstGeom prst="ellipse">
                  <a:avLst/>
                </a:prstGeom>
                <a:gradFill rotWithShape="0">
                  <a:gsLst>
                    <a:gs pos="0">
                      <a:schemeClr val="accent1"/>
                    </a:gs>
                    <a:gs pos="100000">
                      <a:srgbClr val="9060F0"/>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57" name="Oval 58">
                  <a:extLst>
                    <a:ext uri="{FF2B5EF4-FFF2-40B4-BE49-F238E27FC236}">
                      <a16:creationId xmlns:a16="http://schemas.microsoft.com/office/drawing/2014/main" id="{29B8814B-E5A7-4F73-9D11-691DABA42B61}"/>
                    </a:ext>
                  </a:extLst>
                </p:cNvPr>
                <p:cNvSpPr>
                  <a:spLocks noChangeArrowheads="1"/>
                </p:cNvSpPr>
                <p:nvPr/>
              </p:nvSpPr>
              <p:spPr bwMode="hidden">
                <a:xfrm>
                  <a:off x="4654" y="3678"/>
                  <a:ext cx="298" cy="177"/>
                </a:xfrm>
                <a:prstGeom prst="ellipse">
                  <a:avLst/>
                </a:prstGeom>
                <a:gradFill rotWithShape="0">
                  <a:gsLst>
                    <a:gs pos="0">
                      <a:srgbClr val="9060F0"/>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58" name="Oval 59">
                  <a:extLst>
                    <a:ext uri="{FF2B5EF4-FFF2-40B4-BE49-F238E27FC236}">
                      <a16:creationId xmlns:a16="http://schemas.microsoft.com/office/drawing/2014/main" id="{D25E39CB-C1EC-4575-87BB-0820DDAEB4DB}"/>
                    </a:ext>
                  </a:extLst>
                </p:cNvPr>
                <p:cNvSpPr>
                  <a:spLocks noChangeArrowheads="1"/>
                </p:cNvSpPr>
                <p:nvPr/>
              </p:nvSpPr>
              <p:spPr bwMode="hidden">
                <a:xfrm>
                  <a:off x="4690" y="3698"/>
                  <a:ext cx="222" cy="139"/>
                </a:xfrm>
                <a:prstGeom prst="ellipse">
                  <a:avLst/>
                </a:prstGeom>
                <a:gradFill rotWithShape="0">
                  <a:gsLst>
                    <a:gs pos="0">
                      <a:schemeClr val="accent1"/>
                    </a:gs>
                    <a:gs pos="100000">
                      <a:srgbClr val="9060F0"/>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59" name="Oval 60">
                  <a:extLst>
                    <a:ext uri="{FF2B5EF4-FFF2-40B4-BE49-F238E27FC236}">
                      <a16:creationId xmlns:a16="http://schemas.microsoft.com/office/drawing/2014/main" id="{0550EDB7-CE48-4254-AEEC-AB564B2EB7A2}"/>
                    </a:ext>
                  </a:extLst>
                </p:cNvPr>
                <p:cNvSpPr>
                  <a:spLocks noChangeArrowheads="1"/>
                </p:cNvSpPr>
                <p:nvPr/>
              </p:nvSpPr>
              <p:spPr bwMode="hidden">
                <a:xfrm>
                  <a:off x="4738" y="3728"/>
                  <a:ext cx="126" cy="81"/>
                </a:xfrm>
                <a:prstGeom prst="ellipse">
                  <a:avLst/>
                </a:prstGeom>
                <a:gradFill rotWithShape="0">
                  <a:gsLst>
                    <a:gs pos="0">
                      <a:srgbClr val="9463F7"/>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grpSp>
          <p:grpSp>
            <p:nvGrpSpPr>
              <p:cNvPr id="49" name="Group 61">
                <a:extLst>
                  <a:ext uri="{FF2B5EF4-FFF2-40B4-BE49-F238E27FC236}">
                    <a16:creationId xmlns:a16="http://schemas.microsoft.com/office/drawing/2014/main" id="{E560C80F-60BB-49D5-AED6-6221694A9647}"/>
                  </a:ext>
                </a:extLst>
              </p:cNvPr>
              <p:cNvGrpSpPr>
                <a:grpSpLocks/>
              </p:cNvGrpSpPr>
              <p:nvPr/>
            </p:nvGrpSpPr>
            <p:grpSpPr bwMode="auto">
              <a:xfrm>
                <a:off x="5381" y="3085"/>
                <a:ext cx="227" cy="132"/>
                <a:chOff x="5381" y="3085"/>
                <a:chExt cx="227" cy="132"/>
              </a:xfrm>
            </p:grpSpPr>
            <p:sp>
              <p:nvSpPr>
                <p:cNvPr id="50" name="Oval 62">
                  <a:extLst>
                    <a:ext uri="{FF2B5EF4-FFF2-40B4-BE49-F238E27FC236}">
                      <a16:creationId xmlns:a16="http://schemas.microsoft.com/office/drawing/2014/main" id="{EAAA7B52-5D94-47F8-ADB3-825E3B2190A9}"/>
                    </a:ext>
                  </a:extLst>
                </p:cNvPr>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TT" altLang="en-US" sz="1800"/>
                </a:p>
              </p:txBody>
            </p:sp>
            <p:sp>
              <p:nvSpPr>
                <p:cNvPr id="51" name="Oval 63">
                  <a:extLst>
                    <a:ext uri="{FF2B5EF4-FFF2-40B4-BE49-F238E27FC236}">
                      <a16:creationId xmlns:a16="http://schemas.microsoft.com/office/drawing/2014/main" id="{2CEB7379-FEAC-4CCA-8A0F-60311B69D89F}"/>
                    </a:ext>
                  </a:extLst>
                </p:cNvPr>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TT" altLang="en-US" sz="1800"/>
                </a:p>
              </p:txBody>
            </p:sp>
            <p:sp>
              <p:nvSpPr>
                <p:cNvPr id="52" name="Oval 64">
                  <a:extLst>
                    <a:ext uri="{FF2B5EF4-FFF2-40B4-BE49-F238E27FC236}">
                      <a16:creationId xmlns:a16="http://schemas.microsoft.com/office/drawing/2014/main" id="{1786A0E6-7121-49B4-8B5D-2383A34F0FAB}"/>
                    </a:ext>
                  </a:extLst>
                </p:cNvPr>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TT" altLang="en-US" sz="1800"/>
                </a:p>
              </p:txBody>
            </p:sp>
            <p:sp>
              <p:nvSpPr>
                <p:cNvPr id="53" name="Oval 65">
                  <a:extLst>
                    <a:ext uri="{FF2B5EF4-FFF2-40B4-BE49-F238E27FC236}">
                      <a16:creationId xmlns:a16="http://schemas.microsoft.com/office/drawing/2014/main" id="{F15D138C-A542-4462-B5A6-F76809D6874D}"/>
                    </a:ext>
                  </a:extLst>
                </p:cNvPr>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TT" altLang="en-US" sz="1800"/>
                </a:p>
              </p:txBody>
            </p:sp>
          </p:grpSp>
        </p:grpSp>
      </p:grpSp>
      <p:sp>
        <p:nvSpPr>
          <p:cNvPr id="135234" name="Rectangle 66"/>
          <p:cNvSpPr>
            <a:spLocks noGrp="1" noChangeArrowheads="1"/>
          </p:cNvSpPr>
          <p:nvPr>
            <p:ph type="ctrTitle" sz="quarter"/>
          </p:nvPr>
        </p:nvSpPr>
        <p:spPr>
          <a:xfrm>
            <a:off x="914400" y="1692276"/>
            <a:ext cx="10363200" cy="1736725"/>
          </a:xfrm>
        </p:spPr>
        <p:txBody>
          <a:bodyPr anchor="b"/>
          <a:lstStyle>
            <a:lvl1pPr>
              <a:defRPr sz="5400"/>
            </a:lvl1pPr>
          </a:lstStyle>
          <a:p>
            <a:pPr lvl="0"/>
            <a:r>
              <a:rPr lang="en-US" noProof="0"/>
              <a:t>Click to edit Master title style</a:t>
            </a:r>
          </a:p>
        </p:txBody>
      </p:sp>
      <p:sp>
        <p:nvSpPr>
          <p:cNvPr id="135235" name="Rectangle 67"/>
          <p:cNvSpPr>
            <a:spLocks noGrp="1" noChangeArrowheads="1"/>
          </p:cNvSpPr>
          <p:nvPr>
            <p:ph type="subTitle" sz="quarter" idx="1"/>
          </p:nvPr>
        </p:nvSpPr>
        <p:spPr>
          <a:xfrm>
            <a:off x="1828800" y="3886200"/>
            <a:ext cx="8534400" cy="1752600"/>
          </a:xfrm>
        </p:spPr>
        <p:txBody>
          <a:bodyPr/>
          <a:lstStyle>
            <a:lvl1pPr marL="0" indent="0" algn="ctr">
              <a:buFont typeface="Wingdings" pitchFamily="2" charset="2"/>
              <a:buNone/>
              <a:defRPr/>
            </a:lvl1pPr>
          </a:lstStyle>
          <a:p>
            <a:pPr lvl="0"/>
            <a:r>
              <a:rPr lang="en-US" noProof="0"/>
              <a:t>Click to edit Master subtitle style</a:t>
            </a:r>
          </a:p>
        </p:txBody>
      </p:sp>
      <p:sp>
        <p:nvSpPr>
          <p:cNvPr id="68" name="Rectangle 68">
            <a:extLst>
              <a:ext uri="{FF2B5EF4-FFF2-40B4-BE49-F238E27FC236}">
                <a16:creationId xmlns:a16="http://schemas.microsoft.com/office/drawing/2014/main" id="{A2C4A534-589D-4243-B6A2-B573E75A55F8}"/>
              </a:ext>
            </a:extLst>
          </p:cNvPr>
          <p:cNvSpPr>
            <a:spLocks noGrp="1" noChangeArrowheads="1"/>
          </p:cNvSpPr>
          <p:nvPr>
            <p:ph type="dt" sz="quarter" idx="10"/>
          </p:nvPr>
        </p:nvSpPr>
        <p:spPr/>
        <p:txBody>
          <a:bodyPr/>
          <a:lstStyle>
            <a:lvl1pPr>
              <a:defRPr/>
            </a:lvl1pPr>
          </a:lstStyle>
          <a:p>
            <a:endParaRPr lang="en-US" altLang="en-US"/>
          </a:p>
        </p:txBody>
      </p:sp>
      <p:sp>
        <p:nvSpPr>
          <p:cNvPr id="69" name="Rectangle 69">
            <a:extLst>
              <a:ext uri="{FF2B5EF4-FFF2-40B4-BE49-F238E27FC236}">
                <a16:creationId xmlns:a16="http://schemas.microsoft.com/office/drawing/2014/main" id="{73C38A61-F342-467F-9029-7D1728E89F13}"/>
              </a:ext>
            </a:extLst>
          </p:cNvPr>
          <p:cNvSpPr>
            <a:spLocks noGrp="1" noChangeArrowheads="1"/>
          </p:cNvSpPr>
          <p:nvPr>
            <p:ph type="ftr" sz="quarter" idx="11"/>
          </p:nvPr>
        </p:nvSpPr>
        <p:spPr/>
        <p:txBody>
          <a:bodyPr/>
          <a:lstStyle>
            <a:lvl1pPr>
              <a:defRPr/>
            </a:lvl1pPr>
          </a:lstStyle>
          <a:p>
            <a:endParaRPr lang="en-US" altLang="en-US"/>
          </a:p>
        </p:txBody>
      </p:sp>
      <p:sp>
        <p:nvSpPr>
          <p:cNvPr id="70" name="Rectangle 70">
            <a:extLst>
              <a:ext uri="{FF2B5EF4-FFF2-40B4-BE49-F238E27FC236}">
                <a16:creationId xmlns:a16="http://schemas.microsoft.com/office/drawing/2014/main" id="{405A9BE5-4340-4F83-B89E-94C419A13319}"/>
              </a:ext>
            </a:extLst>
          </p:cNvPr>
          <p:cNvSpPr>
            <a:spLocks noGrp="1" noChangeArrowheads="1"/>
          </p:cNvSpPr>
          <p:nvPr>
            <p:ph type="sldNum" sz="quarter" idx="12"/>
          </p:nvPr>
        </p:nvSpPr>
        <p:spPr/>
        <p:txBody>
          <a:bodyPr/>
          <a:lstStyle>
            <a:lvl1pPr>
              <a:defRPr/>
            </a:lvl1pPr>
          </a:lstStyle>
          <a:p>
            <a:fld id="{9BA4CECB-B617-453F-8180-457EA791BC7B}" type="slidenum">
              <a:rPr lang="en-US" altLang="en-US"/>
              <a:pPr/>
              <a:t>‹#›</a:t>
            </a:fld>
            <a:endParaRPr lang="en-US" altLang="en-US"/>
          </a:p>
        </p:txBody>
      </p:sp>
    </p:spTree>
    <p:extLst>
      <p:ext uri="{BB962C8B-B14F-4D97-AF65-F5344CB8AC3E}">
        <p14:creationId xmlns:p14="http://schemas.microsoft.com/office/powerpoint/2010/main" val="2027467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TT"/>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T"/>
          </a:p>
        </p:txBody>
      </p:sp>
      <p:sp>
        <p:nvSpPr>
          <p:cNvPr id="4" name="Rectangle 67">
            <a:extLst>
              <a:ext uri="{FF2B5EF4-FFF2-40B4-BE49-F238E27FC236}">
                <a16:creationId xmlns:a16="http://schemas.microsoft.com/office/drawing/2014/main" id="{8DE877B9-AD0D-4DD2-A0FB-9F442A3101F3}"/>
              </a:ext>
            </a:extLst>
          </p:cNvPr>
          <p:cNvSpPr>
            <a:spLocks noGrp="1" noChangeArrowheads="1"/>
          </p:cNvSpPr>
          <p:nvPr>
            <p:ph type="dt" sz="half" idx="10"/>
          </p:nvPr>
        </p:nvSpPr>
        <p:spPr>
          <a:ln/>
        </p:spPr>
        <p:txBody>
          <a:bodyPr/>
          <a:lstStyle>
            <a:lvl1pPr>
              <a:defRPr/>
            </a:lvl1pPr>
          </a:lstStyle>
          <a:p>
            <a:endParaRPr lang="en-US" altLang="en-US"/>
          </a:p>
        </p:txBody>
      </p:sp>
      <p:sp>
        <p:nvSpPr>
          <p:cNvPr id="5" name="Rectangle 68">
            <a:extLst>
              <a:ext uri="{FF2B5EF4-FFF2-40B4-BE49-F238E27FC236}">
                <a16:creationId xmlns:a16="http://schemas.microsoft.com/office/drawing/2014/main" id="{D68E8441-0026-42C9-A016-57F0353BEA6B}"/>
              </a:ext>
            </a:extLst>
          </p:cNvPr>
          <p:cNvSpPr>
            <a:spLocks noGrp="1" noChangeArrowheads="1"/>
          </p:cNvSpPr>
          <p:nvPr>
            <p:ph type="ftr" sz="quarter" idx="11"/>
          </p:nvPr>
        </p:nvSpPr>
        <p:spPr>
          <a:ln/>
        </p:spPr>
        <p:txBody>
          <a:bodyPr/>
          <a:lstStyle>
            <a:lvl1pPr>
              <a:defRPr/>
            </a:lvl1pPr>
          </a:lstStyle>
          <a:p>
            <a:endParaRPr lang="en-US" altLang="en-US"/>
          </a:p>
        </p:txBody>
      </p:sp>
      <p:sp>
        <p:nvSpPr>
          <p:cNvPr id="6" name="Rectangle 69">
            <a:extLst>
              <a:ext uri="{FF2B5EF4-FFF2-40B4-BE49-F238E27FC236}">
                <a16:creationId xmlns:a16="http://schemas.microsoft.com/office/drawing/2014/main" id="{9DA77B8B-F039-49CC-B492-FA8419DC6DE0}"/>
              </a:ext>
            </a:extLst>
          </p:cNvPr>
          <p:cNvSpPr>
            <a:spLocks noGrp="1" noChangeArrowheads="1"/>
          </p:cNvSpPr>
          <p:nvPr>
            <p:ph type="sldNum" sz="quarter" idx="12"/>
          </p:nvPr>
        </p:nvSpPr>
        <p:spPr>
          <a:ln/>
        </p:spPr>
        <p:txBody>
          <a:bodyPr/>
          <a:lstStyle>
            <a:lvl1pPr>
              <a:defRPr/>
            </a:lvl1pPr>
          </a:lstStyle>
          <a:p>
            <a:fld id="{B7168999-9A6B-4033-8819-24077B7192B1}" type="slidenum">
              <a:rPr lang="en-US" altLang="en-US"/>
              <a:pPr/>
              <a:t>‹#›</a:t>
            </a:fld>
            <a:endParaRPr lang="en-US" altLang="en-US"/>
          </a:p>
        </p:txBody>
      </p:sp>
    </p:spTree>
    <p:extLst>
      <p:ext uri="{BB962C8B-B14F-4D97-AF65-F5344CB8AC3E}">
        <p14:creationId xmlns:p14="http://schemas.microsoft.com/office/powerpoint/2010/main" val="2121163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TT"/>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7">
            <a:extLst>
              <a:ext uri="{FF2B5EF4-FFF2-40B4-BE49-F238E27FC236}">
                <a16:creationId xmlns:a16="http://schemas.microsoft.com/office/drawing/2014/main" id="{A71835F9-FA06-4163-8EF6-AD909E716E37}"/>
              </a:ext>
            </a:extLst>
          </p:cNvPr>
          <p:cNvSpPr>
            <a:spLocks noGrp="1" noChangeArrowheads="1"/>
          </p:cNvSpPr>
          <p:nvPr>
            <p:ph type="dt" sz="half" idx="10"/>
          </p:nvPr>
        </p:nvSpPr>
        <p:spPr>
          <a:ln/>
        </p:spPr>
        <p:txBody>
          <a:bodyPr/>
          <a:lstStyle>
            <a:lvl1pPr>
              <a:defRPr/>
            </a:lvl1pPr>
          </a:lstStyle>
          <a:p>
            <a:endParaRPr lang="en-US" altLang="en-US"/>
          </a:p>
        </p:txBody>
      </p:sp>
      <p:sp>
        <p:nvSpPr>
          <p:cNvPr id="5" name="Rectangle 68">
            <a:extLst>
              <a:ext uri="{FF2B5EF4-FFF2-40B4-BE49-F238E27FC236}">
                <a16:creationId xmlns:a16="http://schemas.microsoft.com/office/drawing/2014/main" id="{412AD3E3-99A5-4FF0-9AFD-4789FEED42C4}"/>
              </a:ext>
            </a:extLst>
          </p:cNvPr>
          <p:cNvSpPr>
            <a:spLocks noGrp="1" noChangeArrowheads="1"/>
          </p:cNvSpPr>
          <p:nvPr>
            <p:ph type="ftr" sz="quarter" idx="11"/>
          </p:nvPr>
        </p:nvSpPr>
        <p:spPr>
          <a:ln/>
        </p:spPr>
        <p:txBody>
          <a:bodyPr/>
          <a:lstStyle>
            <a:lvl1pPr>
              <a:defRPr/>
            </a:lvl1pPr>
          </a:lstStyle>
          <a:p>
            <a:endParaRPr lang="en-US" altLang="en-US"/>
          </a:p>
        </p:txBody>
      </p:sp>
      <p:sp>
        <p:nvSpPr>
          <p:cNvPr id="6" name="Rectangle 69">
            <a:extLst>
              <a:ext uri="{FF2B5EF4-FFF2-40B4-BE49-F238E27FC236}">
                <a16:creationId xmlns:a16="http://schemas.microsoft.com/office/drawing/2014/main" id="{FD655D18-1C79-4000-A6BD-D2430B97D958}"/>
              </a:ext>
            </a:extLst>
          </p:cNvPr>
          <p:cNvSpPr>
            <a:spLocks noGrp="1" noChangeArrowheads="1"/>
          </p:cNvSpPr>
          <p:nvPr>
            <p:ph type="sldNum" sz="quarter" idx="12"/>
          </p:nvPr>
        </p:nvSpPr>
        <p:spPr>
          <a:ln/>
        </p:spPr>
        <p:txBody>
          <a:bodyPr/>
          <a:lstStyle>
            <a:lvl1pPr>
              <a:defRPr/>
            </a:lvl1pPr>
          </a:lstStyle>
          <a:p>
            <a:fld id="{73029898-DEAB-4207-8ED1-AAFA6A8565ED}" type="slidenum">
              <a:rPr lang="en-US" altLang="en-US"/>
              <a:pPr/>
              <a:t>‹#›</a:t>
            </a:fld>
            <a:endParaRPr lang="en-US" altLang="en-US"/>
          </a:p>
        </p:txBody>
      </p:sp>
    </p:spTree>
    <p:extLst>
      <p:ext uri="{BB962C8B-B14F-4D97-AF65-F5344CB8AC3E}">
        <p14:creationId xmlns:p14="http://schemas.microsoft.com/office/powerpoint/2010/main" val="3316448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TT"/>
          </a:p>
        </p:txBody>
      </p:sp>
      <p:sp>
        <p:nvSpPr>
          <p:cNvPr id="3" name="Content Placeholder 2"/>
          <p:cNvSpPr>
            <a:spLocks noGrp="1"/>
          </p:cNvSpPr>
          <p:nvPr>
            <p:ph sz="half" idx="1"/>
          </p:nvPr>
        </p:nvSpPr>
        <p:spPr>
          <a:xfrm>
            <a:off x="609600" y="1676401"/>
            <a:ext cx="53848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T"/>
          </a:p>
        </p:txBody>
      </p:sp>
      <p:sp>
        <p:nvSpPr>
          <p:cNvPr id="4" name="Content Placeholder 3"/>
          <p:cNvSpPr>
            <a:spLocks noGrp="1"/>
          </p:cNvSpPr>
          <p:nvPr>
            <p:ph sz="half" idx="2"/>
          </p:nvPr>
        </p:nvSpPr>
        <p:spPr>
          <a:xfrm>
            <a:off x="6197600" y="1676401"/>
            <a:ext cx="53848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T"/>
          </a:p>
        </p:txBody>
      </p:sp>
      <p:sp>
        <p:nvSpPr>
          <p:cNvPr id="5" name="Rectangle 67">
            <a:extLst>
              <a:ext uri="{FF2B5EF4-FFF2-40B4-BE49-F238E27FC236}">
                <a16:creationId xmlns:a16="http://schemas.microsoft.com/office/drawing/2014/main" id="{C79C310A-2551-4F46-8EA0-FE97DC51F26D}"/>
              </a:ext>
            </a:extLst>
          </p:cNvPr>
          <p:cNvSpPr>
            <a:spLocks noGrp="1" noChangeArrowheads="1"/>
          </p:cNvSpPr>
          <p:nvPr>
            <p:ph type="dt" sz="half" idx="10"/>
          </p:nvPr>
        </p:nvSpPr>
        <p:spPr>
          <a:ln/>
        </p:spPr>
        <p:txBody>
          <a:bodyPr/>
          <a:lstStyle>
            <a:lvl1pPr>
              <a:defRPr/>
            </a:lvl1pPr>
          </a:lstStyle>
          <a:p>
            <a:endParaRPr lang="en-US" altLang="en-US"/>
          </a:p>
        </p:txBody>
      </p:sp>
      <p:sp>
        <p:nvSpPr>
          <p:cNvPr id="6" name="Rectangle 68">
            <a:extLst>
              <a:ext uri="{FF2B5EF4-FFF2-40B4-BE49-F238E27FC236}">
                <a16:creationId xmlns:a16="http://schemas.microsoft.com/office/drawing/2014/main" id="{E94FBFA7-FD38-432D-8099-701B720826BE}"/>
              </a:ext>
            </a:extLst>
          </p:cNvPr>
          <p:cNvSpPr>
            <a:spLocks noGrp="1" noChangeArrowheads="1"/>
          </p:cNvSpPr>
          <p:nvPr>
            <p:ph type="ftr" sz="quarter" idx="11"/>
          </p:nvPr>
        </p:nvSpPr>
        <p:spPr>
          <a:ln/>
        </p:spPr>
        <p:txBody>
          <a:bodyPr/>
          <a:lstStyle>
            <a:lvl1pPr>
              <a:defRPr/>
            </a:lvl1pPr>
          </a:lstStyle>
          <a:p>
            <a:endParaRPr lang="en-US" altLang="en-US"/>
          </a:p>
        </p:txBody>
      </p:sp>
      <p:sp>
        <p:nvSpPr>
          <p:cNvPr id="7" name="Rectangle 69">
            <a:extLst>
              <a:ext uri="{FF2B5EF4-FFF2-40B4-BE49-F238E27FC236}">
                <a16:creationId xmlns:a16="http://schemas.microsoft.com/office/drawing/2014/main" id="{556E9B36-6C53-4744-A8CE-AF2ED64809A2}"/>
              </a:ext>
            </a:extLst>
          </p:cNvPr>
          <p:cNvSpPr>
            <a:spLocks noGrp="1" noChangeArrowheads="1"/>
          </p:cNvSpPr>
          <p:nvPr>
            <p:ph type="sldNum" sz="quarter" idx="12"/>
          </p:nvPr>
        </p:nvSpPr>
        <p:spPr>
          <a:ln/>
        </p:spPr>
        <p:txBody>
          <a:bodyPr/>
          <a:lstStyle>
            <a:lvl1pPr>
              <a:defRPr/>
            </a:lvl1pPr>
          </a:lstStyle>
          <a:p>
            <a:fld id="{06CDC3A5-6F49-4877-A9A0-F20848538108}" type="slidenum">
              <a:rPr lang="en-US" altLang="en-US"/>
              <a:pPr/>
              <a:t>‹#›</a:t>
            </a:fld>
            <a:endParaRPr lang="en-US" altLang="en-US"/>
          </a:p>
        </p:txBody>
      </p:sp>
    </p:spTree>
    <p:extLst>
      <p:ext uri="{BB962C8B-B14F-4D97-AF65-F5344CB8AC3E}">
        <p14:creationId xmlns:p14="http://schemas.microsoft.com/office/powerpoint/2010/main" val="16450664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TT"/>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T"/>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T"/>
          </a:p>
        </p:txBody>
      </p:sp>
      <p:sp>
        <p:nvSpPr>
          <p:cNvPr id="7" name="Rectangle 67">
            <a:extLst>
              <a:ext uri="{FF2B5EF4-FFF2-40B4-BE49-F238E27FC236}">
                <a16:creationId xmlns:a16="http://schemas.microsoft.com/office/drawing/2014/main" id="{A129F7CE-11DB-4423-A6E4-67A5AD01DAA3}"/>
              </a:ext>
            </a:extLst>
          </p:cNvPr>
          <p:cNvSpPr>
            <a:spLocks noGrp="1" noChangeArrowheads="1"/>
          </p:cNvSpPr>
          <p:nvPr>
            <p:ph type="dt" sz="half" idx="10"/>
          </p:nvPr>
        </p:nvSpPr>
        <p:spPr>
          <a:ln/>
        </p:spPr>
        <p:txBody>
          <a:bodyPr/>
          <a:lstStyle>
            <a:lvl1pPr>
              <a:defRPr/>
            </a:lvl1pPr>
          </a:lstStyle>
          <a:p>
            <a:endParaRPr lang="en-US" altLang="en-US"/>
          </a:p>
        </p:txBody>
      </p:sp>
      <p:sp>
        <p:nvSpPr>
          <p:cNvPr id="8" name="Rectangle 68">
            <a:extLst>
              <a:ext uri="{FF2B5EF4-FFF2-40B4-BE49-F238E27FC236}">
                <a16:creationId xmlns:a16="http://schemas.microsoft.com/office/drawing/2014/main" id="{D75AC19E-16BA-42E2-A7A0-E2C4F9372656}"/>
              </a:ext>
            </a:extLst>
          </p:cNvPr>
          <p:cNvSpPr>
            <a:spLocks noGrp="1" noChangeArrowheads="1"/>
          </p:cNvSpPr>
          <p:nvPr>
            <p:ph type="ftr" sz="quarter" idx="11"/>
          </p:nvPr>
        </p:nvSpPr>
        <p:spPr>
          <a:ln/>
        </p:spPr>
        <p:txBody>
          <a:bodyPr/>
          <a:lstStyle>
            <a:lvl1pPr>
              <a:defRPr/>
            </a:lvl1pPr>
          </a:lstStyle>
          <a:p>
            <a:endParaRPr lang="en-US" altLang="en-US"/>
          </a:p>
        </p:txBody>
      </p:sp>
      <p:sp>
        <p:nvSpPr>
          <p:cNvPr id="9" name="Rectangle 69">
            <a:extLst>
              <a:ext uri="{FF2B5EF4-FFF2-40B4-BE49-F238E27FC236}">
                <a16:creationId xmlns:a16="http://schemas.microsoft.com/office/drawing/2014/main" id="{0C5FC492-8557-4233-B212-82DEF72E7DBF}"/>
              </a:ext>
            </a:extLst>
          </p:cNvPr>
          <p:cNvSpPr>
            <a:spLocks noGrp="1" noChangeArrowheads="1"/>
          </p:cNvSpPr>
          <p:nvPr>
            <p:ph type="sldNum" sz="quarter" idx="12"/>
          </p:nvPr>
        </p:nvSpPr>
        <p:spPr>
          <a:ln/>
        </p:spPr>
        <p:txBody>
          <a:bodyPr/>
          <a:lstStyle>
            <a:lvl1pPr>
              <a:defRPr/>
            </a:lvl1pPr>
          </a:lstStyle>
          <a:p>
            <a:fld id="{CDA45BF7-93F5-4A75-8E8F-F7AC6F7F5FE3}" type="slidenum">
              <a:rPr lang="en-US" altLang="en-US"/>
              <a:pPr/>
              <a:t>‹#›</a:t>
            </a:fld>
            <a:endParaRPr lang="en-US" altLang="en-US"/>
          </a:p>
        </p:txBody>
      </p:sp>
    </p:spTree>
    <p:extLst>
      <p:ext uri="{BB962C8B-B14F-4D97-AF65-F5344CB8AC3E}">
        <p14:creationId xmlns:p14="http://schemas.microsoft.com/office/powerpoint/2010/main" val="8644399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TT"/>
          </a:p>
        </p:txBody>
      </p:sp>
      <p:sp>
        <p:nvSpPr>
          <p:cNvPr id="3" name="Rectangle 67">
            <a:extLst>
              <a:ext uri="{FF2B5EF4-FFF2-40B4-BE49-F238E27FC236}">
                <a16:creationId xmlns:a16="http://schemas.microsoft.com/office/drawing/2014/main" id="{58CB8A2F-350C-4CE4-A25F-73AB7E705D09}"/>
              </a:ext>
            </a:extLst>
          </p:cNvPr>
          <p:cNvSpPr>
            <a:spLocks noGrp="1" noChangeArrowheads="1"/>
          </p:cNvSpPr>
          <p:nvPr>
            <p:ph type="dt" sz="half" idx="10"/>
          </p:nvPr>
        </p:nvSpPr>
        <p:spPr>
          <a:ln/>
        </p:spPr>
        <p:txBody>
          <a:bodyPr/>
          <a:lstStyle>
            <a:lvl1pPr>
              <a:defRPr/>
            </a:lvl1pPr>
          </a:lstStyle>
          <a:p>
            <a:endParaRPr lang="en-US" altLang="en-US"/>
          </a:p>
        </p:txBody>
      </p:sp>
      <p:sp>
        <p:nvSpPr>
          <p:cNvPr id="4" name="Rectangle 68">
            <a:extLst>
              <a:ext uri="{FF2B5EF4-FFF2-40B4-BE49-F238E27FC236}">
                <a16:creationId xmlns:a16="http://schemas.microsoft.com/office/drawing/2014/main" id="{3A75D7D3-DE59-4583-B13E-0B5EEB740249}"/>
              </a:ext>
            </a:extLst>
          </p:cNvPr>
          <p:cNvSpPr>
            <a:spLocks noGrp="1" noChangeArrowheads="1"/>
          </p:cNvSpPr>
          <p:nvPr>
            <p:ph type="ftr" sz="quarter" idx="11"/>
          </p:nvPr>
        </p:nvSpPr>
        <p:spPr>
          <a:ln/>
        </p:spPr>
        <p:txBody>
          <a:bodyPr/>
          <a:lstStyle>
            <a:lvl1pPr>
              <a:defRPr/>
            </a:lvl1pPr>
          </a:lstStyle>
          <a:p>
            <a:endParaRPr lang="en-US" altLang="en-US"/>
          </a:p>
        </p:txBody>
      </p:sp>
      <p:sp>
        <p:nvSpPr>
          <p:cNvPr id="5" name="Rectangle 69">
            <a:extLst>
              <a:ext uri="{FF2B5EF4-FFF2-40B4-BE49-F238E27FC236}">
                <a16:creationId xmlns:a16="http://schemas.microsoft.com/office/drawing/2014/main" id="{B2314150-5614-41D0-9853-BCD1F711B11E}"/>
              </a:ext>
            </a:extLst>
          </p:cNvPr>
          <p:cNvSpPr>
            <a:spLocks noGrp="1" noChangeArrowheads="1"/>
          </p:cNvSpPr>
          <p:nvPr>
            <p:ph type="sldNum" sz="quarter" idx="12"/>
          </p:nvPr>
        </p:nvSpPr>
        <p:spPr>
          <a:ln/>
        </p:spPr>
        <p:txBody>
          <a:bodyPr/>
          <a:lstStyle>
            <a:lvl1pPr>
              <a:defRPr/>
            </a:lvl1pPr>
          </a:lstStyle>
          <a:p>
            <a:fld id="{5E83584E-1DFE-4340-8068-36CFE020FFD7}" type="slidenum">
              <a:rPr lang="en-US" altLang="en-US"/>
              <a:pPr/>
              <a:t>‹#›</a:t>
            </a:fld>
            <a:endParaRPr lang="en-US" altLang="en-US"/>
          </a:p>
        </p:txBody>
      </p:sp>
    </p:spTree>
    <p:extLst>
      <p:ext uri="{BB962C8B-B14F-4D97-AF65-F5344CB8AC3E}">
        <p14:creationId xmlns:p14="http://schemas.microsoft.com/office/powerpoint/2010/main" val="26022904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a:extLst>
              <a:ext uri="{FF2B5EF4-FFF2-40B4-BE49-F238E27FC236}">
                <a16:creationId xmlns:a16="http://schemas.microsoft.com/office/drawing/2014/main" id="{B2A65343-C424-4AD9-AD25-49DAE54CE8BA}"/>
              </a:ext>
            </a:extLst>
          </p:cNvPr>
          <p:cNvSpPr>
            <a:spLocks noGrp="1" noChangeArrowheads="1"/>
          </p:cNvSpPr>
          <p:nvPr>
            <p:ph type="dt" sz="half" idx="10"/>
          </p:nvPr>
        </p:nvSpPr>
        <p:spPr>
          <a:ln/>
        </p:spPr>
        <p:txBody>
          <a:bodyPr/>
          <a:lstStyle>
            <a:lvl1pPr>
              <a:defRPr/>
            </a:lvl1pPr>
          </a:lstStyle>
          <a:p>
            <a:endParaRPr lang="en-US" altLang="en-US"/>
          </a:p>
        </p:txBody>
      </p:sp>
      <p:sp>
        <p:nvSpPr>
          <p:cNvPr id="3" name="Rectangle 68">
            <a:extLst>
              <a:ext uri="{FF2B5EF4-FFF2-40B4-BE49-F238E27FC236}">
                <a16:creationId xmlns:a16="http://schemas.microsoft.com/office/drawing/2014/main" id="{67EDB28C-5C6D-4311-8100-BB33C1E60305}"/>
              </a:ext>
            </a:extLst>
          </p:cNvPr>
          <p:cNvSpPr>
            <a:spLocks noGrp="1" noChangeArrowheads="1"/>
          </p:cNvSpPr>
          <p:nvPr>
            <p:ph type="ftr" sz="quarter" idx="11"/>
          </p:nvPr>
        </p:nvSpPr>
        <p:spPr>
          <a:ln/>
        </p:spPr>
        <p:txBody>
          <a:bodyPr/>
          <a:lstStyle>
            <a:lvl1pPr>
              <a:defRPr/>
            </a:lvl1pPr>
          </a:lstStyle>
          <a:p>
            <a:endParaRPr lang="en-US" altLang="en-US"/>
          </a:p>
        </p:txBody>
      </p:sp>
      <p:sp>
        <p:nvSpPr>
          <p:cNvPr id="4" name="Rectangle 69">
            <a:extLst>
              <a:ext uri="{FF2B5EF4-FFF2-40B4-BE49-F238E27FC236}">
                <a16:creationId xmlns:a16="http://schemas.microsoft.com/office/drawing/2014/main" id="{31CE8519-389F-4849-9C2B-C2E01B7FF88A}"/>
              </a:ext>
            </a:extLst>
          </p:cNvPr>
          <p:cNvSpPr>
            <a:spLocks noGrp="1" noChangeArrowheads="1"/>
          </p:cNvSpPr>
          <p:nvPr>
            <p:ph type="sldNum" sz="quarter" idx="12"/>
          </p:nvPr>
        </p:nvSpPr>
        <p:spPr>
          <a:ln/>
        </p:spPr>
        <p:txBody>
          <a:bodyPr/>
          <a:lstStyle>
            <a:lvl1pPr>
              <a:defRPr/>
            </a:lvl1pPr>
          </a:lstStyle>
          <a:p>
            <a:fld id="{745ED5E7-C159-4008-A30B-F2C46D55F5D5}" type="slidenum">
              <a:rPr lang="en-US" altLang="en-US"/>
              <a:pPr/>
              <a:t>‹#›</a:t>
            </a:fld>
            <a:endParaRPr lang="en-US" altLang="en-US"/>
          </a:p>
        </p:txBody>
      </p:sp>
    </p:spTree>
    <p:extLst>
      <p:ext uri="{BB962C8B-B14F-4D97-AF65-F5344CB8AC3E}">
        <p14:creationId xmlns:p14="http://schemas.microsoft.com/office/powerpoint/2010/main" val="14596099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TT"/>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T"/>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7">
            <a:extLst>
              <a:ext uri="{FF2B5EF4-FFF2-40B4-BE49-F238E27FC236}">
                <a16:creationId xmlns:a16="http://schemas.microsoft.com/office/drawing/2014/main" id="{1CEE11B3-66FB-45B4-8231-3C73BFEC002E}"/>
              </a:ext>
            </a:extLst>
          </p:cNvPr>
          <p:cNvSpPr>
            <a:spLocks noGrp="1" noChangeArrowheads="1"/>
          </p:cNvSpPr>
          <p:nvPr>
            <p:ph type="dt" sz="half" idx="10"/>
          </p:nvPr>
        </p:nvSpPr>
        <p:spPr>
          <a:ln/>
        </p:spPr>
        <p:txBody>
          <a:bodyPr/>
          <a:lstStyle>
            <a:lvl1pPr>
              <a:defRPr/>
            </a:lvl1pPr>
          </a:lstStyle>
          <a:p>
            <a:endParaRPr lang="en-US" altLang="en-US"/>
          </a:p>
        </p:txBody>
      </p:sp>
      <p:sp>
        <p:nvSpPr>
          <p:cNvPr id="6" name="Rectangle 68">
            <a:extLst>
              <a:ext uri="{FF2B5EF4-FFF2-40B4-BE49-F238E27FC236}">
                <a16:creationId xmlns:a16="http://schemas.microsoft.com/office/drawing/2014/main" id="{5443C8C6-8349-465E-9041-7D4F8924ADEE}"/>
              </a:ext>
            </a:extLst>
          </p:cNvPr>
          <p:cNvSpPr>
            <a:spLocks noGrp="1" noChangeArrowheads="1"/>
          </p:cNvSpPr>
          <p:nvPr>
            <p:ph type="ftr" sz="quarter" idx="11"/>
          </p:nvPr>
        </p:nvSpPr>
        <p:spPr>
          <a:ln/>
        </p:spPr>
        <p:txBody>
          <a:bodyPr/>
          <a:lstStyle>
            <a:lvl1pPr>
              <a:defRPr/>
            </a:lvl1pPr>
          </a:lstStyle>
          <a:p>
            <a:endParaRPr lang="en-US" altLang="en-US"/>
          </a:p>
        </p:txBody>
      </p:sp>
      <p:sp>
        <p:nvSpPr>
          <p:cNvPr id="7" name="Rectangle 69">
            <a:extLst>
              <a:ext uri="{FF2B5EF4-FFF2-40B4-BE49-F238E27FC236}">
                <a16:creationId xmlns:a16="http://schemas.microsoft.com/office/drawing/2014/main" id="{2DC20BFB-82FE-4A67-9990-8045866A8879}"/>
              </a:ext>
            </a:extLst>
          </p:cNvPr>
          <p:cNvSpPr>
            <a:spLocks noGrp="1" noChangeArrowheads="1"/>
          </p:cNvSpPr>
          <p:nvPr>
            <p:ph type="sldNum" sz="quarter" idx="12"/>
          </p:nvPr>
        </p:nvSpPr>
        <p:spPr>
          <a:ln/>
        </p:spPr>
        <p:txBody>
          <a:bodyPr/>
          <a:lstStyle>
            <a:lvl1pPr>
              <a:defRPr/>
            </a:lvl1pPr>
          </a:lstStyle>
          <a:p>
            <a:fld id="{524C46D9-5217-43C8-8FBD-305C1DC4F9E4}" type="slidenum">
              <a:rPr lang="en-US" altLang="en-US"/>
              <a:pPr/>
              <a:t>‹#›</a:t>
            </a:fld>
            <a:endParaRPr lang="en-US" altLang="en-US"/>
          </a:p>
        </p:txBody>
      </p:sp>
    </p:spTree>
    <p:extLst>
      <p:ext uri="{BB962C8B-B14F-4D97-AF65-F5344CB8AC3E}">
        <p14:creationId xmlns:p14="http://schemas.microsoft.com/office/powerpoint/2010/main" val="608339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TT"/>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TT"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7">
            <a:extLst>
              <a:ext uri="{FF2B5EF4-FFF2-40B4-BE49-F238E27FC236}">
                <a16:creationId xmlns:a16="http://schemas.microsoft.com/office/drawing/2014/main" id="{5D245E95-90B8-4ECA-876F-BE2BD5CEE691}"/>
              </a:ext>
            </a:extLst>
          </p:cNvPr>
          <p:cNvSpPr>
            <a:spLocks noGrp="1" noChangeArrowheads="1"/>
          </p:cNvSpPr>
          <p:nvPr>
            <p:ph type="dt" sz="half" idx="10"/>
          </p:nvPr>
        </p:nvSpPr>
        <p:spPr>
          <a:ln/>
        </p:spPr>
        <p:txBody>
          <a:bodyPr/>
          <a:lstStyle>
            <a:lvl1pPr>
              <a:defRPr/>
            </a:lvl1pPr>
          </a:lstStyle>
          <a:p>
            <a:endParaRPr lang="en-US" altLang="en-US"/>
          </a:p>
        </p:txBody>
      </p:sp>
      <p:sp>
        <p:nvSpPr>
          <p:cNvPr id="6" name="Rectangle 68">
            <a:extLst>
              <a:ext uri="{FF2B5EF4-FFF2-40B4-BE49-F238E27FC236}">
                <a16:creationId xmlns:a16="http://schemas.microsoft.com/office/drawing/2014/main" id="{9C30F807-BC94-4703-84EE-DE45D4FBB8E7}"/>
              </a:ext>
            </a:extLst>
          </p:cNvPr>
          <p:cNvSpPr>
            <a:spLocks noGrp="1" noChangeArrowheads="1"/>
          </p:cNvSpPr>
          <p:nvPr>
            <p:ph type="ftr" sz="quarter" idx="11"/>
          </p:nvPr>
        </p:nvSpPr>
        <p:spPr>
          <a:ln/>
        </p:spPr>
        <p:txBody>
          <a:bodyPr/>
          <a:lstStyle>
            <a:lvl1pPr>
              <a:defRPr/>
            </a:lvl1pPr>
          </a:lstStyle>
          <a:p>
            <a:endParaRPr lang="en-US" altLang="en-US"/>
          </a:p>
        </p:txBody>
      </p:sp>
      <p:sp>
        <p:nvSpPr>
          <p:cNvPr id="7" name="Rectangle 69">
            <a:extLst>
              <a:ext uri="{FF2B5EF4-FFF2-40B4-BE49-F238E27FC236}">
                <a16:creationId xmlns:a16="http://schemas.microsoft.com/office/drawing/2014/main" id="{4B5EA279-B504-4497-95C0-EA7299E9435D}"/>
              </a:ext>
            </a:extLst>
          </p:cNvPr>
          <p:cNvSpPr>
            <a:spLocks noGrp="1" noChangeArrowheads="1"/>
          </p:cNvSpPr>
          <p:nvPr>
            <p:ph type="sldNum" sz="quarter" idx="12"/>
          </p:nvPr>
        </p:nvSpPr>
        <p:spPr>
          <a:ln/>
        </p:spPr>
        <p:txBody>
          <a:bodyPr/>
          <a:lstStyle>
            <a:lvl1pPr>
              <a:defRPr/>
            </a:lvl1pPr>
          </a:lstStyle>
          <a:p>
            <a:fld id="{BB7B5319-612C-4EFB-8424-12B09CCAE646}" type="slidenum">
              <a:rPr lang="en-US" altLang="en-US"/>
              <a:pPr/>
              <a:t>‹#›</a:t>
            </a:fld>
            <a:endParaRPr lang="en-US" altLang="en-US"/>
          </a:p>
        </p:txBody>
      </p:sp>
    </p:spTree>
    <p:extLst>
      <p:ext uri="{BB962C8B-B14F-4D97-AF65-F5344CB8AC3E}">
        <p14:creationId xmlns:p14="http://schemas.microsoft.com/office/powerpoint/2010/main" val="40528973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TT"/>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T"/>
          </a:p>
        </p:txBody>
      </p:sp>
      <p:sp>
        <p:nvSpPr>
          <p:cNvPr id="4" name="Rectangle 67">
            <a:extLst>
              <a:ext uri="{FF2B5EF4-FFF2-40B4-BE49-F238E27FC236}">
                <a16:creationId xmlns:a16="http://schemas.microsoft.com/office/drawing/2014/main" id="{9C2A964A-3335-4A60-BC36-4BAC1109893E}"/>
              </a:ext>
            </a:extLst>
          </p:cNvPr>
          <p:cNvSpPr>
            <a:spLocks noGrp="1" noChangeArrowheads="1"/>
          </p:cNvSpPr>
          <p:nvPr>
            <p:ph type="dt" sz="half" idx="10"/>
          </p:nvPr>
        </p:nvSpPr>
        <p:spPr>
          <a:ln/>
        </p:spPr>
        <p:txBody>
          <a:bodyPr/>
          <a:lstStyle>
            <a:lvl1pPr>
              <a:defRPr/>
            </a:lvl1pPr>
          </a:lstStyle>
          <a:p>
            <a:endParaRPr lang="en-US" altLang="en-US"/>
          </a:p>
        </p:txBody>
      </p:sp>
      <p:sp>
        <p:nvSpPr>
          <p:cNvPr id="5" name="Rectangle 68">
            <a:extLst>
              <a:ext uri="{FF2B5EF4-FFF2-40B4-BE49-F238E27FC236}">
                <a16:creationId xmlns:a16="http://schemas.microsoft.com/office/drawing/2014/main" id="{AF8932A2-BA06-4EE3-85E6-24176B9745EA}"/>
              </a:ext>
            </a:extLst>
          </p:cNvPr>
          <p:cNvSpPr>
            <a:spLocks noGrp="1" noChangeArrowheads="1"/>
          </p:cNvSpPr>
          <p:nvPr>
            <p:ph type="ftr" sz="quarter" idx="11"/>
          </p:nvPr>
        </p:nvSpPr>
        <p:spPr>
          <a:ln/>
        </p:spPr>
        <p:txBody>
          <a:bodyPr/>
          <a:lstStyle>
            <a:lvl1pPr>
              <a:defRPr/>
            </a:lvl1pPr>
          </a:lstStyle>
          <a:p>
            <a:endParaRPr lang="en-US" altLang="en-US"/>
          </a:p>
        </p:txBody>
      </p:sp>
      <p:sp>
        <p:nvSpPr>
          <p:cNvPr id="6" name="Rectangle 69">
            <a:extLst>
              <a:ext uri="{FF2B5EF4-FFF2-40B4-BE49-F238E27FC236}">
                <a16:creationId xmlns:a16="http://schemas.microsoft.com/office/drawing/2014/main" id="{62821A3F-3611-4AF0-A091-6B135E88094F}"/>
              </a:ext>
            </a:extLst>
          </p:cNvPr>
          <p:cNvSpPr>
            <a:spLocks noGrp="1" noChangeArrowheads="1"/>
          </p:cNvSpPr>
          <p:nvPr>
            <p:ph type="sldNum" sz="quarter" idx="12"/>
          </p:nvPr>
        </p:nvSpPr>
        <p:spPr>
          <a:ln/>
        </p:spPr>
        <p:txBody>
          <a:bodyPr/>
          <a:lstStyle>
            <a:lvl1pPr>
              <a:defRPr/>
            </a:lvl1pPr>
          </a:lstStyle>
          <a:p>
            <a:fld id="{B89C9C99-10BC-48BF-8405-C566BE8B3448}" type="slidenum">
              <a:rPr lang="en-US" altLang="en-US"/>
              <a:pPr/>
              <a:t>‹#›</a:t>
            </a:fld>
            <a:endParaRPr lang="en-US" altLang="en-US"/>
          </a:p>
        </p:txBody>
      </p:sp>
    </p:spTree>
    <p:extLst>
      <p:ext uri="{BB962C8B-B14F-4D97-AF65-F5344CB8AC3E}">
        <p14:creationId xmlns:p14="http://schemas.microsoft.com/office/powerpoint/2010/main" val="17152301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7813"/>
            <a:ext cx="2743200" cy="5853112"/>
          </a:xfrm>
        </p:spPr>
        <p:txBody>
          <a:bodyPr vert="eaVert"/>
          <a:lstStyle/>
          <a:p>
            <a:r>
              <a:rPr lang="en-US"/>
              <a:t>Click to edit Master title style</a:t>
            </a:r>
            <a:endParaRPr lang="en-TT"/>
          </a:p>
        </p:txBody>
      </p:sp>
      <p:sp>
        <p:nvSpPr>
          <p:cNvPr id="3" name="Vertical Text Placeholder 2"/>
          <p:cNvSpPr>
            <a:spLocks noGrp="1"/>
          </p:cNvSpPr>
          <p:nvPr>
            <p:ph type="body" orient="vert" idx="1"/>
          </p:nvPr>
        </p:nvSpPr>
        <p:spPr>
          <a:xfrm>
            <a:off x="609600" y="277813"/>
            <a:ext cx="80264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T"/>
          </a:p>
        </p:txBody>
      </p:sp>
      <p:sp>
        <p:nvSpPr>
          <p:cNvPr id="4" name="Rectangle 67">
            <a:extLst>
              <a:ext uri="{FF2B5EF4-FFF2-40B4-BE49-F238E27FC236}">
                <a16:creationId xmlns:a16="http://schemas.microsoft.com/office/drawing/2014/main" id="{B55E0C30-A4AC-4A12-8026-50EE7DEEA407}"/>
              </a:ext>
            </a:extLst>
          </p:cNvPr>
          <p:cNvSpPr>
            <a:spLocks noGrp="1" noChangeArrowheads="1"/>
          </p:cNvSpPr>
          <p:nvPr>
            <p:ph type="dt" sz="half" idx="10"/>
          </p:nvPr>
        </p:nvSpPr>
        <p:spPr>
          <a:ln/>
        </p:spPr>
        <p:txBody>
          <a:bodyPr/>
          <a:lstStyle>
            <a:lvl1pPr>
              <a:defRPr/>
            </a:lvl1pPr>
          </a:lstStyle>
          <a:p>
            <a:endParaRPr lang="en-US" altLang="en-US"/>
          </a:p>
        </p:txBody>
      </p:sp>
      <p:sp>
        <p:nvSpPr>
          <p:cNvPr id="5" name="Rectangle 68">
            <a:extLst>
              <a:ext uri="{FF2B5EF4-FFF2-40B4-BE49-F238E27FC236}">
                <a16:creationId xmlns:a16="http://schemas.microsoft.com/office/drawing/2014/main" id="{B46E8228-C0F6-4318-833D-1383D1F0C46A}"/>
              </a:ext>
            </a:extLst>
          </p:cNvPr>
          <p:cNvSpPr>
            <a:spLocks noGrp="1" noChangeArrowheads="1"/>
          </p:cNvSpPr>
          <p:nvPr>
            <p:ph type="ftr" sz="quarter" idx="11"/>
          </p:nvPr>
        </p:nvSpPr>
        <p:spPr>
          <a:ln/>
        </p:spPr>
        <p:txBody>
          <a:bodyPr/>
          <a:lstStyle>
            <a:lvl1pPr>
              <a:defRPr/>
            </a:lvl1pPr>
          </a:lstStyle>
          <a:p>
            <a:endParaRPr lang="en-US" altLang="en-US"/>
          </a:p>
        </p:txBody>
      </p:sp>
      <p:sp>
        <p:nvSpPr>
          <p:cNvPr id="6" name="Rectangle 69">
            <a:extLst>
              <a:ext uri="{FF2B5EF4-FFF2-40B4-BE49-F238E27FC236}">
                <a16:creationId xmlns:a16="http://schemas.microsoft.com/office/drawing/2014/main" id="{E63D9FD3-0356-4785-9044-CDE9E7BBD786}"/>
              </a:ext>
            </a:extLst>
          </p:cNvPr>
          <p:cNvSpPr>
            <a:spLocks noGrp="1" noChangeArrowheads="1"/>
          </p:cNvSpPr>
          <p:nvPr>
            <p:ph type="sldNum" sz="quarter" idx="12"/>
          </p:nvPr>
        </p:nvSpPr>
        <p:spPr>
          <a:ln/>
        </p:spPr>
        <p:txBody>
          <a:bodyPr/>
          <a:lstStyle>
            <a:lvl1pPr>
              <a:defRPr/>
            </a:lvl1pPr>
          </a:lstStyle>
          <a:p>
            <a:fld id="{50859648-73BD-4187-AEA3-A1B87A5C72F2}" type="slidenum">
              <a:rPr lang="en-US" altLang="en-US"/>
              <a:pPr/>
              <a:t>‹#›</a:t>
            </a:fld>
            <a:endParaRPr lang="en-US" altLang="en-US"/>
          </a:p>
        </p:txBody>
      </p:sp>
    </p:spTree>
    <p:extLst>
      <p:ext uri="{BB962C8B-B14F-4D97-AF65-F5344CB8AC3E}">
        <p14:creationId xmlns:p14="http://schemas.microsoft.com/office/powerpoint/2010/main" val="5690352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6" name="Group 15"/>
          <p:cNvGrpSpPr/>
          <p:nvPr/>
        </p:nvGrpSpPr>
        <p:grpSpPr>
          <a:xfrm>
            <a:off x="0" y="0"/>
            <a:ext cx="2108293" cy="6858000"/>
            <a:chOff x="134471" y="0"/>
            <a:chExt cx="1581220" cy="6858000"/>
          </a:xfrm>
        </p:grpSpPr>
        <p:pic>
          <p:nvPicPr>
            <p:cNvPr id="7" name="Picture 6" descr="Overlay-Blank.jpg"/>
            <p:cNvPicPr>
              <a:picLocks noChangeAspect="1"/>
            </p:cNvPicPr>
            <p:nvPr userDrawn="1"/>
          </p:nvPicPr>
          <p:blipFill>
            <a:blip r:embed="rId2"/>
            <a:srcRect l="1471" r="83676"/>
            <a:stretch>
              <a:fillRect/>
            </a:stretch>
          </p:blipFill>
          <p:spPr>
            <a:xfrm>
              <a:off x="134471" y="0"/>
              <a:ext cx="1358153"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1447800" y="0"/>
              <a:ext cx="267891" cy="6858000"/>
            </a:xfrm>
            <a:prstGeom prst="rect">
              <a:avLst/>
            </a:prstGeom>
          </p:spPr>
        </p:pic>
      </p:grpSp>
      <p:grpSp>
        <p:nvGrpSpPr>
          <p:cNvPr id="11" name="Group 16"/>
          <p:cNvGrpSpPr/>
          <p:nvPr/>
        </p:nvGrpSpPr>
        <p:grpSpPr>
          <a:xfrm>
            <a:off x="10061688" y="0"/>
            <a:ext cx="2130312" cy="6858000"/>
            <a:chOff x="7413812" y="0"/>
            <a:chExt cx="1597734" cy="6858000"/>
          </a:xfrm>
        </p:grpSpPr>
        <p:pic>
          <p:nvPicPr>
            <p:cNvPr id="8" name="Picture 7" descr="Overlay-Blank.jpg"/>
            <p:cNvPicPr>
              <a:picLocks noChangeAspect="1"/>
            </p:cNvPicPr>
            <p:nvPr userDrawn="1"/>
          </p:nvPicPr>
          <p:blipFill>
            <a:blip r:embed="rId2"/>
            <a:srcRect r="85125"/>
            <a:stretch>
              <a:fillRect/>
            </a:stretch>
          </p:blipFill>
          <p:spPr>
            <a:xfrm>
              <a:off x="7651376" y="0"/>
              <a:ext cx="136017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7413812" y="0"/>
              <a:ext cx="267891" cy="6858000"/>
            </a:xfrm>
            <a:prstGeom prst="rect">
              <a:avLst/>
            </a:prstGeom>
          </p:spPr>
        </p:pic>
      </p:grpSp>
      <p:sp>
        <p:nvSpPr>
          <p:cNvPr id="2" name="Title 1"/>
          <p:cNvSpPr>
            <a:spLocks noGrp="1"/>
          </p:cNvSpPr>
          <p:nvPr>
            <p:ph type="ctrTitle"/>
          </p:nvPr>
        </p:nvSpPr>
        <p:spPr>
          <a:xfrm>
            <a:off x="2472267" y="3693646"/>
            <a:ext cx="7262284" cy="1470025"/>
          </a:xfrm>
        </p:spPr>
        <p:txBody>
          <a:bodyPr anchor="b" anchorCtr="0"/>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2472267" y="5204012"/>
            <a:ext cx="7262284"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7010400" y="6356351"/>
            <a:ext cx="2844800" cy="365125"/>
          </a:xfrm>
        </p:spPr>
        <p:txBody>
          <a:bodyPr/>
          <a:lstStyle>
            <a:lvl1pPr>
              <a:defRPr>
                <a:solidFill>
                  <a:schemeClr val="tx2"/>
                </a:solidFill>
              </a:defRPr>
            </a:lvl1pPr>
          </a:lstStyle>
          <a:p>
            <a:pPr>
              <a:defRPr/>
            </a:pPr>
            <a:endParaRPr lang="en-US" dirty="0"/>
          </a:p>
        </p:txBody>
      </p:sp>
      <p:sp>
        <p:nvSpPr>
          <p:cNvPr id="5" name="Footer Placeholder 4"/>
          <p:cNvSpPr>
            <a:spLocks noGrp="1"/>
          </p:cNvSpPr>
          <p:nvPr>
            <p:ph type="ftr" sz="quarter" idx="11"/>
          </p:nvPr>
        </p:nvSpPr>
        <p:spPr>
          <a:xfrm>
            <a:off x="2336800" y="6356351"/>
            <a:ext cx="3860800" cy="365125"/>
          </a:xfrm>
        </p:spPr>
        <p:txBody>
          <a:bodyPr/>
          <a:lstStyle>
            <a:lvl1pPr>
              <a:defRPr>
                <a:solidFill>
                  <a:schemeClr val="tx2"/>
                </a:solidFill>
              </a:defRPr>
            </a:lvl1pPr>
          </a:lstStyle>
          <a:p>
            <a:pPr>
              <a:defRPr/>
            </a:pPr>
            <a:endParaRPr lang="en-US" dirty="0"/>
          </a:p>
        </p:txBody>
      </p:sp>
      <p:pic>
        <p:nvPicPr>
          <p:cNvPr id="15" name="Picture 14" descr="HR-Color.png"/>
          <p:cNvPicPr>
            <a:picLocks noChangeAspect="1"/>
          </p:cNvPicPr>
          <p:nvPr/>
        </p:nvPicPr>
        <p:blipFill>
          <a:blip r:embed="rId4"/>
          <a:stretch>
            <a:fillRect/>
          </a:stretch>
        </p:blipFill>
        <p:spPr>
          <a:xfrm>
            <a:off x="2072640" y="4841210"/>
            <a:ext cx="8046720" cy="340391"/>
          </a:xfrm>
          <a:prstGeom prst="rect">
            <a:avLst/>
          </a:prstGeom>
        </p:spPr>
      </p:pic>
    </p:spTree>
    <p:extLst>
      <p:ext uri="{BB962C8B-B14F-4D97-AF65-F5344CB8AC3E}">
        <p14:creationId xmlns:p14="http://schemas.microsoft.com/office/powerpoint/2010/main" val="4162358618"/>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6"/>
          <p:cNvGrpSpPr/>
          <p:nvPr/>
        </p:nvGrpSpPr>
        <p:grpSpPr>
          <a:xfrm>
            <a:off x="0" y="1372650"/>
            <a:ext cx="12192000" cy="5485350"/>
            <a:chOff x="0" y="1372650"/>
            <a:chExt cx="9144000" cy="5485350"/>
          </a:xfrm>
        </p:grpSpPr>
        <p:pic>
          <p:nvPicPr>
            <p:cNvPr id="8" name="Picture 7"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9" name="Picture 8"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3686DFBD-27E2-E046-A517-7C0202BD7FAE}" type="slidenum">
              <a:rPr lang="en-US" smtClean="0"/>
              <a:pPr>
                <a:defRPr/>
              </a:pPr>
              <a:t>‹#›</a:t>
            </a:fld>
            <a:endParaRPr lang="en-US" dirty="0"/>
          </a:p>
        </p:txBody>
      </p:sp>
    </p:spTree>
    <p:extLst>
      <p:ext uri="{BB962C8B-B14F-4D97-AF65-F5344CB8AC3E}">
        <p14:creationId xmlns:p14="http://schemas.microsoft.com/office/powerpoint/2010/main" val="15563447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6" name="Group 15"/>
          <p:cNvGrpSpPr/>
          <p:nvPr/>
        </p:nvGrpSpPr>
        <p:grpSpPr>
          <a:xfrm>
            <a:off x="0" y="0"/>
            <a:ext cx="2108293" cy="6858000"/>
            <a:chOff x="134471" y="0"/>
            <a:chExt cx="1581220" cy="6858000"/>
          </a:xfrm>
        </p:grpSpPr>
        <p:pic>
          <p:nvPicPr>
            <p:cNvPr id="7" name="Picture 6" descr="Overlay-Blank.jpg"/>
            <p:cNvPicPr>
              <a:picLocks noChangeAspect="1"/>
            </p:cNvPicPr>
            <p:nvPr userDrawn="1"/>
          </p:nvPicPr>
          <p:blipFill>
            <a:blip r:embed="rId2"/>
            <a:srcRect l="1471" r="83676"/>
            <a:stretch>
              <a:fillRect/>
            </a:stretch>
          </p:blipFill>
          <p:spPr>
            <a:xfrm>
              <a:off x="134471" y="0"/>
              <a:ext cx="1358153"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1447800" y="0"/>
              <a:ext cx="267891" cy="6858000"/>
            </a:xfrm>
            <a:prstGeom prst="rect">
              <a:avLst/>
            </a:prstGeom>
          </p:spPr>
        </p:pic>
      </p:grpSp>
      <p:grpSp>
        <p:nvGrpSpPr>
          <p:cNvPr id="11" name="Group 16"/>
          <p:cNvGrpSpPr/>
          <p:nvPr/>
        </p:nvGrpSpPr>
        <p:grpSpPr>
          <a:xfrm>
            <a:off x="10061688" y="0"/>
            <a:ext cx="2130312" cy="6858000"/>
            <a:chOff x="7413812" y="0"/>
            <a:chExt cx="1597734" cy="6858000"/>
          </a:xfrm>
        </p:grpSpPr>
        <p:pic>
          <p:nvPicPr>
            <p:cNvPr id="8" name="Picture 7" descr="Overlay-Blank.jpg"/>
            <p:cNvPicPr>
              <a:picLocks noChangeAspect="1"/>
            </p:cNvPicPr>
            <p:nvPr userDrawn="1"/>
          </p:nvPicPr>
          <p:blipFill>
            <a:blip r:embed="rId2"/>
            <a:srcRect r="85125"/>
            <a:stretch>
              <a:fillRect/>
            </a:stretch>
          </p:blipFill>
          <p:spPr>
            <a:xfrm>
              <a:off x="7651376" y="0"/>
              <a:ext cx="136017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7413812" y="0"/>
              <a:ext cx="267891" cy="6858000"/>
            </a:xfrm>
            <a:prstGeom prst="rect">
              <a:avLst/>
            </a:prstGeom>
          </p:spPr>
        </p:pic>
      </p:grpSp>
      <p:sp>
        <p:nvSpPr>
          <p:cNvPr id="2" name="Title 1"/>
          <p:cNvSpPr>
            <a:spLocks noGrp="1"/>
          </p:cNvSpPr>
          <p:nvPr>
            <p:ph type="ctrTitle"/>
          </p:nvPr>
        </p:nvSpPr>
        <p:spPr>
          <a:xfrm>
            <a:off x="2472267" y="3693646"/>
            <a:ext cx="7262284" cy="1470025"/>
          </a:xfrm>
        </p:spPr>
        <p:txBody>
          <a:bodyPr anchor="b" anchorCtr="0"/>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2472267" y="5204012"/>
            <a:ext cx="7262284"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7010400" y="6356351"/>
            <a:ext cx="2844800" cy="365125"/>
          </a:xfrm>
        </p:spPr>
        <p:txBody>
          <a:bodyPr/>
          <a:lstStyle>
            <a:lvl1pPr>
              <a:defRPr>
                <a:solidFill>
                  <a:schemeClr val="tx2"/>
                </a:solidFill>
              </a:defRPr>
            </a:lvl1pPr>
          </a:lstStyle>
          <a:p>
            <a:pPr>
              <a:defRPr/>
            </a:pPr>
            <a:endParaRPr lang="en-US" dirty="0"/>
          </a:p>
        </p:txBody>
      </p:sp>
      <p:sp>
        <p:nvSpPr>
          <p:cNvPr id="5" name="Footer Placeholder 4"/>
          <p:cNvSpPr>
            <a:spLocks noGrp="1"/>
          </p:cNvSpPr>
          <p:nvPr>
            <p:ph type="ftr" sz="quarter" idx="11"/>
          </p:nvPr>
        </p:nvSpPr>
        <p:spPr>
          <a:xfrm>
            <a:off x="2336800" y="6356351"/>
            <a:ext cx="3860800" cy="365125"/>
          </a:xfrm>
        </p:spPr>
        <p:txBody>
          <a:bodyPr/>
          <a:lstStyle>
            <a:lvl1pPr>
              <a:defRPr>
                <a:solidFill>
                  <a:schemeClr val="tx2"/>
                </a:solidFill>
              </a:defRPr>
            </a:lvl1pPr>
          </a:lstStyle>
          <a:p>
            <a:pPr>
              <a:defRPr/>
            </a:pPr>
            <a:endParaRPr lang="en-US" dirty="0"/>
          </a:p>
        </p:txBody>
      </p:sp>
      <p:pic>
        <p:nvPicPr>
          <p:cNvPr id="15" name="Picture 14" descr="HR-Color.png"/>
          <p:cNvPicPr>
            <a:picLocks noChangeAspect="1"/>
          </p:cNvPicPr>
          <p:nvPr/>
        </p:nvPicPr>
        <p:blipFill>
          <a:blip r:embed="rId4"/>
          <a:stretch>
            <a:fillRect/>
          </a:stretch>
        </p:blipFill>
        <p:spPr>
          <a:xfrm>
            <a:off x="2072640" y="4841210"/>
            <a:ext cx="8046720" cy="340391"/>
          </a:xfrm>
          <a:prstGeom prst="rect">
            <a:avLst/>
          </a:prstGeom>
        </p:spPr>
      </p:pic>
      <p:sp>
        <p:nvSpPr>
          <p:cNvPr id="14" name="Picture Placeholder 13"/>
          <p:cNvSpPr>
            <a:spLocks noGrp="1"/>
          </p:cNvSpPr>
          <p:nvPr>
            <p:ph type="pic" sz="quarter" idx="12"/>
          </p:nvPr>
        </p:nvSpPr>
        <p:spPr>
          <a:xfrm>
            <a:off x="4410636" y="950260"/>
            <a:ext cx="3370728"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vert="horz" lIns="91440" tIns="45720" rIns="91440" bIns="45720"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r>
              <a:rPr lang="en-US" dirty="0"/>
              <a:t>Click icon to add picture</a:t>
            </a:r>
            <a:endParaRPr dirty="0"/>
          </a:p>
        </p:txBody>
      </p:sp>
    </p:spTree>
    <p:extLst>
      <p:ext uri="{BB962C8B-B14F-4D97-AF65-F5344CB8AC3E}">
        <p14:creationId xmlns:p14="http://schemas.microsoft.com/office/powerpoint/2010/main" val="927588807"/>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72267" y="1851213"/>
            <a:ext cx="7262285" cy="1730375"/>
          </a:xfrm>
        </p:spPr>
        <p:txBody>
          <a:bodyPr anchor="b" anchorCtr="0"/>
          <a:lstStyle>
            <a:lvl1pPr algn="ctr">
              <a:lnSpc>
                <a:spcPts val="6800"/>
              </a:lnSpc>
              <a:defRPr sz="6500" b="0" cap="none" baseline="0">
                <a:latin typeface="+mj-lt"/>
              </a:defRPr>
            </a:lvl1pPr>
          </a:lstStyle>
          <a:p>
            <a:r>
              <a:rPr lang="en-US"/>
              <a:t>Click to edit Master title style</a:t>
            </a:r>
            <a:endParaRPr/>
          </a:p>
        </p:txBody>
      </p:sp>
      <p:sp>
        <p:nvSpPr>
          <p:cNvPr id="3" name="Text Placeholder 2"/>
          <p:cNvSpPr>
            <a:spLocks noGrp="1"/>
          </p:cNvSpPr>
          <p:nvPr>
            <p:ph type="body" idx="1"/>
          </p:nvPr>
        </p:nvSpPr>
        <p:spPr>
          <a:xfrm>
            <a:off x="2472267" y="3576918"/>
            <a:ext cx="7262285" cy="829982"/>
          </a:xfrm>
        </p:spPr>
        <p:txBody>
          <a:bodyPr anchor="t" anchorCtr="0">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BFCEC01-5D5A-024B-AFBB-4CAA8FF73F55}" type="slidenum">
              <a:rPr lang="en-US" smtClean="0"/>
              <a:pPr>
                <a:defRPr/>
              </a:pPr>
              <a:t>‹#›</a:t>
            </a:fld>
            <a:endParaRPr lang="en-US" dirty="0"/>
          </a:p>
        </p:txBody>
      </p:sp>
      <p:grpSp>
        <p:nvGrpSpPr>
          <p:cNvPr id="7" name="Group 9"/>
          <p:cNvGrpSpPr/>
          <p:nvPr/>
        </p:nvGrpSpPr>
        <p:grpSpPr>
          <a:xfrm>
            <a:off x="0" y="0"/>
            <a:ext cx="12192000" cy="1191256"/>
            <a:chOff x="0" y="0"/>
            <a:chExt cx="9144000" cy="1191256"/>
          </a:xfrm>
        </p:grpSpPr>
        <p:pic>
          <p:nvPicPr>
            <p:cNvPr id="8" name="Picture 7" descr="Overlay-Blank.jpg"/>
            <p:cNvPicPr>
              <a:picLocks noChangeAspect="1"/>
            </p:cNvPicPr>
            <p:nvPr userDrawn="1"/>
          </p:nvPicPr>
          <p:blipFill>
            <a:blip r:embed="rId2"/>
            <a:srcRect b="85555"/>
            <a:stretch>
              <a:fillRect/>
            </a:stretch>
          </p:blipFill>
          <p:spPr>
            <a:xfrm>
              <a:off x="0" y="0"/>
              <a:ext cx="9144000" cy="990600"/>
            </a:xfrm>
            <a:prstGeom prst="rect">
              <a:avLst/>
            </a:prstGeom>
          </p:spPr>
        </p:pic>
        <p:pic>
          <p:nvPicPr>
            <p:cNvPr id="9" name="Picture 8" descr="Overlay-HorizontalBridge.jpg"/>
            <p:cNvPicPr>
              <a:picLocks noChangeAspect="1"/>
            </p:cNvPicPr>
            <p:nvPr userDrawn="1"/>
          </p:nvPicPr>
          <p:blipFill>
            <a:blip r:embed="rId3"/>
            <a:stretch>
              <a:fillRect/>
            </a:stretch>
          </p:blipFill>
          <p:spPr>
            <a:xfrm flipV="1">
              <a:off x="0" y="923365"/>
              <a:ext cx="9144000" cy="267891"/>
            </a:xfrm>
            <a:prstGeom prst="rect">
              <a:avLst/>
            </a:prstGeom>
          </p:spPr>
        </p:pic>
      </p:grpSp>
      <p:grpSp>
        <p:nvGrpSpPr>
          <p:cNvPr id="10" name="Group 10"/>
          <p:cNvGrpSpPr/>
          <p:nvPr/>
        </p:nvGrpSpPr>
        <p:grpSpPr>
          <a:xfrm flipV="1">
            <a:off x="0" y="5666744"/>
            <a:ext cx="12192000" cy="1191256"/>
            <a:chOff x="0" y="0"/>
            <a:chExt cx="9144000" cy="1191256"/>
          </a:xfrm>
        </p:grpSpPr>
        <p:pic>
          <p:nvPicPr>
            <p:cNvPr id="12" name="Picture 11" descr="Overlay-Blank.jpg"/>
            <p:cNvPicPr>
              <a:picLocks noChangeAspect="1"/>
            </p:cNvPicPr>
            <p:nvPr userDrawn="1"/>
          </p:nvPicPr>
          <p:blipFill>
            <a:blip r:embed="rId2"/>
            <a:srcRect b="85555"/>
            <a:stretch>
              <a:fillRect/>
            </a:stretch>
          </p:blipFill>
          <p:spPr>
            <a:xfrm>
              <a:off x="0" y="0"/>
              <a:ext cx="9144000" cy="990600"/>
            </a:xfrm>
            <a:prstGeom prst="rect">
              <a:avLst/>
            </a:prstGeom>
          </p:spPr>
        </p:pic>
        <p:pic>
          <p:nvPicPr>
            <p:cNvPr id="13" name="Picture 12" descr="Overlay-HorizontalBridge.jpg"/>
            <p:cNvPicPr>
              <a:picLocks noChangeAspect="1"/>
            </p:cNvPicPr>
            <p:nvPr userDrawn="1"/>
          </p:nvPicPr>
          <p:blipFill>
            <a:blip r:embed="rId3"/>
            <a:stretch>
              <a:fillRect/>
            </a:stretch>
          </p:blipFill>
          <p:spPr>
            <a:xfrm flipV="1">
              <a:off x="0" y="923365"/>
              <a:ext cx="9144000" cy="267891"/>
            </a:xfrm>
            <a:prstGeom prst="rect">
              <a:avLst/>
            </a:prstGeom>
          </p:spPr>
        </p:pic>
      </p:grpSp>
      <p:pic>
        <p:nvPicPr>
          <p:cNvPr id="14" name="Picture 13" descr="HR-Color.png"/>
          <p:cNvPicPr>
            <a:picLocks noChangeAspect="1"/>
          </p:cNvPicPr>
          <p:nvPr/>
        </p:nvPicPr>
        <p:blipFill>
          <a:blip r:embed="rId4"/>
          <a:stretch>
            <a:fillRect/>
          </a:stretch>
        </p:blipFill>
        <p:spPr>
          <a:xfrm>
            <a:off x="2072640" y="3258806"/>
            <a:ext cx="8046720" cy="340391"/>
          </a:xfrm>
          <a:prstGeom prst="rect">
            <a:avLst/>
          </a:prstGeom>
        </p:spPr>
      </p:pic>
    </p:spTree>
    <p:extLst>
      <p:ext uri="{BB962C8B-B14F-4D97-AF65-F5344CB8AC3E}">
        <p14:creationId xmlns:p14="http://schemas.microsoft.com/office/powerpoint/2010/main" val="3360235310"/>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p:cNvGrpSpPr/>
          <p:nvPr/>
        </p:nvGrpSpPr>
        <p:grpSpPr>
          <a:xfrm>
            <a:off x="0" y="1372650"/>
            <a:ext cx="12192000" cy="5485350"/>
            <a:chOff x="0" y="1372650"/>
            <a:chExt cx="9144000" cy="5485350"/>
          </a:xfrm>
        </p:grpSpPr>
        <p:pic>
          <p:nvPicPr>
            <p:cNvPr id="9" name="Picture 8"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10" name="Picture 9"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56216" y="1774825"/>
            <a:ext cx="475488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55379" y="1774825"/>
            <a:ext cx="475488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793298D1-69AE-D94B-83B4-C1E8F3597BBB}" type="slidenum">
              <a:rPr lang="en-US" smtClean="0"/>
              <a:pPr>
                <a:defRPr/>
              </a:pPr>
              <a:t>‹#›</a:t>
            </a:fld>
            <a:endParaRPr lang="en-US" dirty="0"/>
          </a:p>
        </p:txBody>
      </p:sp>
    </p:spTree>
    <p:extLst>
      <p:ext uri="{BB962C8B-B14F-4D97-AF65-F5344CB8AC3E}">
        <p14:creationId xmlns:p14="http://schemas.microsoft.com/office/powerpoint/2010/main" val="14400550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0" y="1372650"/>
            <a:ext cx="12192000" cy="5485350"/>
            <a:chOff x="0" y="1372650"/>
            <a:chExt cx="9144000" cy="5485350"/>
          </a:xfrm>
        </p:grpSpPr>
        <p:pic>
          <p:nvPicPr>
            <p:cNvPr id="11" name="Picture 10"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12" name="Picture 11"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036320" y="1879320"/>
            <a:ext cx="4754880" cy="639762"/>
          </a:xfrm>
        </p:spPr>
        <p:txBody>
          <a:bodyPr anchor="b" anchorCtr="0">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36320" y="2590800"/>
            <a:ext cx="475488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54731" y="1879320"/>
            <a:ext cx="4754880" cy="639762"/>
          </a:xfrm>
        </p:spPr>
        <p:txBody>
          <a:bodyPr anchor="b" anchorCtr="0">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54731" y="2590800"/>
            <a:ext cx="475488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55E9BEDC-36A3-9E40-B9B7-EF42D67A6E46}" type="slidenum">
              <a:rPr lang="en-US" smtClean="0"/>
              <a:pPr>
                <a:defRPr/>
              </a:pPr>
              <a:t>‹#›</a:t>
            </a:fld>
            <a:endParaRPr lang="en-US" dirty="0"/>
          </a:p>
        </p:txBody>
      </p:sp>
      <p:pic>
        <p:nvPicPr>
          <p:cNvPr id="14" name="Picture 13" descr="Overlay-HorizontalBridge.jpg"/>
          <p:cNvPicPr>
            <a:picLocks noChangeAspect="1"/>
          </p:cNvPicPr>
          <p:nvPr/>
        </p:nvPicPr>
        <p:blipFill>
          <a:blip r:embed="rId3"/>
          <a:srcRect t="23425" r="61031" b="39764"/>
          <a:stretch>
            <a:fillRect/>
          </a:stretch>
        </p:blipFill>
        <p:spPr>
          <a:xfrm>
            <a:off x="6354731" y="2460813"/>
            <a:ext cx="4751131" cy="98613"/>
          </a:xfrm>
          <a:prstGeom prst="rect">
            <a:avLst/>
          </a:prstGeom>
          <a:solidFill>
            <a:schemeClr val="bg2">
              <a:lumMod val="40000"/>
              <a:lumOff val="60000"/>
            </a:schemeClr>
          </a:solidFill>
        </p:spPr>
      </p:pic>
      <p:pic>
        <p:nvPicPr>
          <p:cNvPr id="15" name="Picture 14" descr="Overlay-HorizontalBridge.jpg"/>
          <p:cNvPicPr>
            <a:picLocks noChangeAspect="1"/>
          </p:cNvPicPr>
          <p:nvPr/>
        </p:nvPicPr>
        <p:blipFill>
          <a:blip r:embed="rId3"/>
          <a:srcRect t="23425" r="61031" b="39764"/>
          <a:stretch>
            <a:fillRect/>
          </a:stretch>
        </p:blipFill>
        <p:spPr>
          <a:xfrm>
            <a:off x="1040069" y="2460813"/>
            <a:ext cx="4751131" cy="98613"/>
          </a:xfrm>
          <a:prstGeom prst="rect">
            <a:avLst/>
          </a:prstGeom>
          <a:solidFill>
            <a:schemeClr val="bg2">
              <a:lumMod val="40000"/>
              <a:lumOff val="60000"/>
            </a:schemeClr>
          </a:solidFill>
        </p:spPr>
      </p:pic>
    </p:spTree>
    <p:extLst>
      <p:ext uri="{BB962C8B-B14F-4D97-AF65-F5344CB8AC3E}">
        <p14:creationId xmlns:p14="http://schemas.microsoft.com/office/powerpoint/2010/main" val="328904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6" name="Group 5"/>
          <p:cNvGrpSpPr/>
          <p:nvPr/>
        </p:nvGrpSpPr>
        <p:grpSpPr>
          <a:xfrm>
            <a:off x="0" y="1372650"/>
            <a:ext cx="12192000" cy="5485350"/>
            <a:chOff x="0" y="1372650"/>
            <a:chExt cx="9144000" cy="5485350"/>
          </a:xfrm>
        </p:grpSpPr>
        <p:pic>
          <p:nvPicPr>
            <p:cNvPr id="7" name="Picture 6"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8" name="Picture 7"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CD487DAE-8C80-B544-80C4-9497E4FC7967}" type="slidenum">
              <a:rPr lang="en-US" smtClean="0"/>
              <a:pPr>
                <a:defRPr/>
              </a:pPr>
              <a:t>‹#›</a:t>
            </a:fld>
            <a:endParaRPr lang="en-US" dirty="0"/>
          </a:p>
        </p:txBody>
      </p:sp>
    </p:spTree>
    <p:extLst>
      <p:ext uri="{BB962C8B-B14F-4D97-AF65-F5344CB8AC3E}">
        <p14:creationId xmlns:p14="http://schemas.microsoft.com/office/powerpoint/2010/main" val="4026945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Blank.jpg"/>
          <p:cNvPicPr>
            <a:picLocks noChangeAspect="1"/>
          </p:cNvPicPr>
          <p:nvPr/>
        </p:nvPicPr>
        <p:blipFill>
          <a:blip r:embed="rId2"/>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3BF51CE2-3593-EE4E-B491-85B6833DF5C8}" type="slidenum">
              <a:rPr lang="en-US" smtClean="0"/>
              <a:pPr>
                <a:defRPr/>
              </a:pPr>
              <a:t>‹#›</a:t>
            </a:fld>
            <a:endParaRPr lang="en-US" dirty="0"/>
          </a:p>
        </p:txBody>
      </p:sp>
    </p:spTree>
    <p:extLst>
      <p:ext uri="{BB962C8B-B14F-4D97-AF65-F5344CB8AC3E}">
        <p14:creationId xmlns:p14="http://schemas.microsoft.com/office/powerpoint/2010/main" val="5829085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11"/>
          <p:cNvGrpSpPr/>
          <p:nvPr/>
        </p:nvGrpSpPr>
        <p:grpSpPr>
          <a:xfrm>
            <a:off x="5689600" y="0"/>
            <a:ext cx="6502400" cy="6858000"/>
            <a:chOff x="4267200" y="0"/>
            <a:chExt cx="4876800" cy="6858000"/>
          </a:xfrm>
        </p:grpSpPr>
        <p:pic>
          <p:nvPicPr>
            <p:cNvPr id="9" name="Picture 8" descr="Overlay-Blank.jpg"/>
            <p:cNvPicPr>
              <a:picLocks noChangeAspect="1"/>
            </p:cNvPicPr>
            <p:nvPr userDrawn="1"/>
          </p:nvPicPr>
          <p:blipFill>
            <a:blip r:embed="rId2"/>
            <a:srcRect l="4302" r="46875"/>
            <a:stretch>
              <a:fillRect/>
            </a:stretch>
          </p:blipFill>
          <p:spPr>
            <a:xfrm>
              <a:off x="4495800" y="0"/>
              <a:ext cx="464820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4267200" y="0"/>
              <a:ext cx="267891" cy="6858000"/>
            </a:xfrm>
            <a:prstGeom prst="rect">
              <a:avLst/>
            </a:prstGeom>
          </p:spPr>
        </p:pic>
      </p:grpSp>
      <p:sp>
        <p:nvSpPr>
          <p:cNvPr id="2" name="Title 1"/>
          <p:cNvSpPr>
            <a:spLocks noGrp="1"/>
          </p:cNvSpPr>
          <p:nvPr>
            <p:ph type="title"/>
          </p:nvPr>
        </p:nvSpPr>
        <p:spPr>
          <a:xfrm>
            <a:off x="508000" y="609601"/>
            <a:ext cx="4817035" cy="1537447"/>
          </a:xfrm>
        </p:spPr>
        <p:txBody>
          <a:bodyPr anchor="b"/>
          <a:lstStyle>
            <a:lvl1pPr algn="ctr">
              <a:lnSpc>
                <a:spcPct val="100000"/>
              </a:lnSpc>
              <a:defRPr sz="3600" b="0"/>
            </a:lvl1pPr>
          </a:lstStyle>
          <a:p>
            <a:r>
              <a:rPr lang="en-US"/>
              <a:t>Click to edit Master title style</a:t>
            </a:r>
            <a:endParaRPr/>
          </a:p>
        </p:txBody>
      </p:sp>
      <p:sp>
        <p:nvSpPr>
          <p:cNvPr id="3" name="Content Placeholder 2"/>
          <p:cNvSpPr>
            <a:spLocks noGrp="1"/>
          </p:cNvSpPr>
          <p:nvPr>
            <p:ph idx="1"/>
          </p:nvPr>
        </p:nvSpPr>
        <p:spPr>
          <a:xfrm>
            <a:off x="6514479" y="381002"/>
            <a:ext cx="5084232"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08000" y="2209801"/>
            <a:ext cx="4817035"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pPr>
              <a:defRPr/>
            </a:pPr>
            <a:endParaRPr lang="en-US" dirty="0"/>
          </a:p>
        </p:txBody>
      </p:sp>
      <p:sp>
        <p:nvSpPr>
          <p:cNvPr id="7" name="Slide Number Placeholder 6"/>
          <p:cNvSpPr>
            <a:spLocks noGrp="1"/>
          </p:cNvSpPr>
          <p:nvPr>
            <p:ph type="sldNum" sz="quarter" idx="12"/>
          </p:nvPr>
        </p:nvSpPr>
        <p:spPr>
          <a:xfrm>
            <a:off x="5689600" y="6356351"/>
            <a:ext cx="812800" cy="365125"/>
          </a:xfrm>
        </p:spPr>
        <p:txBody>
          <a:bodyPr/>
          <a:lstStyle>
            <a:lvl1pPr algn="ctr">
              <a:defRPr>
                <a:solidFill>
                  <a:schemeClr val="tx2">
                    <a:lumMod val="40000"/>
                    <a:lumOff val="60000"/>
                  </a:schemeClr>
                </a:solidFill>
              </a:defRPr>
            </a:lvl1pPr>
          </a:lstStyle>
          <a:p>
            <a:pPr>
              <a:defRPr/>
            </a:pPr>
            <a:fld id="{816E368C-1A76-764C-A4C6-A47FE0348898}" type="slidenum">
              <a:rPr lang="en-US" smtClean="0"/>
              <a:pPr>
                <a:defRPr/>
              </a:pPr>
              <a:t>‹#›</a:t>
            </a:fld>
            <a:endParaRPr lang="en-US" dirty="0"/>
          </a:p>
        </p:txBody>
      </p:sp>
    </p:spTree>
    <p:extLst>
      <p:ext uri="{BB962C8B-B14F-4D97-AF65-F5344CB8AC3E}">
        <p14:creationId xmlns:p14="http://schemas.microsoft.com/office/powerpoint/2010/main" val="32150315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Overlay-Blank.jpg"/>
          <p:cNvPicPr>
            <a:picLocks noChangeAspect="1"/>
          </p:cNvPicPr>
          <p:nvPr/>
        </p:nvPicPr>
        <p:blipFill>
          <a:blip r:embed="rId2"/>
          <a:stretch>
            <a:fillRect/>
          </a:stretch>
        </p:blipFill>
        <p:spPr>
          <a:xfrm>
            <a:off x="0" y="0"/>
            <a:ext cx="12192000" cy="6858000"/>
          </a:xfrm>
          <a:prstGeom prst="rect">
            <a:avLst/>
          </a:prstGeom>
        </p:spPr>
      </p:pic>
      <p:sp>
        <p:nvSpPr>
          <p:cNvPr id="2" name="Title 1"/>
          <p:cNvSpPr>
            <a:spLocks noGrp="1"/>
          </p:cNvSpPr>
          <p:nvPr>
            <p:ph type="title"/>
          </p:nvPr>
        </p:nvSpPr>
        <p:spPr>
          <a:xfrm>
            <a:off x="508000" y="609600"/>
            <a:ext cx="4817096" cy="1536192"/>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6498168" y="381000"/>
            <a:ext cx="5084233"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506646" y="2209800"/>
            <a:ext cx="4818389" cy="3222625"/>
          </a:xfrm>
        </p:spPr>
        <p:txBody>
          <a:bodyPr vert="horz" lIns="91440" tIns="45720" rIns="91440" bIns="45720"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400"/>
              </a:spcBef>
              <a:buClr>
                <a:schemeClr val="accent1">
                  <a:lumMod val="60000"/>
                  <a:lumOff val="40000"/>
                </a:schemeClr>
              </a:buClr>
              <a:buFont typeface="Candara" pitchFamily="34" charset="0"/>
              <a:buNone/>
            </a:pPr>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D88F6A25-87B4-714F-A465-0F8A51BF0F85}" type="slidenum">
              <a:rPr lang="en-US" smtClean="0"/>
              <a:pPr>
                <a:defRPr/>
              </a:pPr>
              <a:t>‹#›</a:t>
            </a:fld>
            <a:endParaRPr lang="en-US" dirty="0"/>
          </a:p>
        </p:txBody>
      </p:sp>
    </p:spTree>
    <p:extLst>
      <p:ext uri="{BB962C8B-B14F-4D97-AF65-F5344CB8AC3E}">
        <p14:creationId xmlns:p14="http://schemas.microsoft.com/office/powerpoint/2010/main" val="36201722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5689600" y="0"/>
            <a:ext cx="6502400" cy="6858000"/>
            <a:chOff x="4267200" y="0"/>
            <a:chExt cx="4876800" cy="6858000"/>
          </a:xfrm>
        </p:grpSpPr>
        <p:pic>
          <p:nvPicPr>
            <p:cNvPr id="10" name="Picture 9" descr="Overlay-Blank.jpg"/>
            <p:cNvPicPr>
              <a:picLocks noChangeAspect="1"/>
            </p:cNvPicPr>
            <p:nvPr userDrawn="1"/>
          </p:nvPicPr>
          <p:blipFill>
            <a:blip r:embed="rId2"/>
            <a:srcRect l="4302" r="46875"/>
            <a:stretch>
              <a:fillRect/>
            </a:stretch>
          </p:blipFill>
          <p:spPr>
            <a:xfrm>
              <a:off x="4495800" y="0"/>
              <a:ext cx="4648200" cy="6858000"/>
            </a:xfrm>
            <a:prstGeom prst="rect">
              <a:avLst/>
            </a:prstGeom>
          </p:spPr>
        </p:pic>
        <p:pic>
          <p:nvPicPr>
            <p:cNvPr id="11" name="Picture 10" descr="Overlay-VerticalBridge.jpg"/>
            <p:cNvPicPr>
              <a:picLocks noChangeAspect="1"/>
            </p:cNvPicPr>
            <p:nvPr userDrawn="1"/>
          </p:nvPicPr>
          <p:blipFill>
            <a:blip r:embed="rId3"/>
            <a:stretch>
              <a:fillRect/>
            </a:stretch>
          </p:blipFill>
          <p:spPr>
            <a:xfrm flipH="1">
              <a:off x="4267200" y="0"/>
              <a:ext cx="267891" cy="6858000"/>
            </a:xfrm>
            <a:prstGeom prst="rect">
              <a:avLst/>
            </a:prstGeom>
          </p:spPr>
        </p:pic>
      </p:grpSp>
      <p:sp>
        <p:nvSpPr>
          <p:cNvPr id="2" name="Title 1"/>
          <p:cNvSpPr>
            <a:spLocks noGrp="1"/>
          </p:cNvSpPr>
          <p:nvPr>
            <p:ph type="title"/>
          </p:nvPr>
        </p:nvSpPr>
        <p:spPr>
          <a:xfrm>
            <a:off x="508000" y="609600"/>
            <a:ext cx="4817096" cy="1536192"/>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6498168" y="381000"/>
            <a:ext cx="5084233"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506646" y="2209800"/>
            <a:ext cx="4818389" cy="3222625"/>
          </a:xfrm>
        </p:spPr>
        <p:txBody>
          <a:bodyPr vert="horz" lIns="91440" tIns="45720" rIns="91440" bIns="45720"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400"/>
              </a:spcBef>
              <a:buClr>
                <a:schemeClr val="accent1">
                  <a:lumMod val="60000"/>
                  <a:lumOff val="40000"/>
                </a:schemeClr>
              </a:buClr>
              <a:buFont typeface="Candara" pitchFamily="34" charset="0"/>
              <a:buNone/>
            </a:pPr>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01CBA271-37AA-1A4B-93BB-23FD1460592A}" type="slidenum">
              <a:rPr lang="en-US" smtClean="0"/>
              <a:pPr>
                <a:defRPr/>
              </a:pPr>
              <a:t>‹#›</a:t>
            </a:fld>
            <a:endParaRPr lang="en-US" dirty="0"/>
          </a:p>
        </p:txBody>
      </p:sp>
    </p:spTree>
    <p:extLst>
      <p:ext uri="{BB962C8B-B14F-4D97-AF65-F5344CB8AC3E}">
        <p14:creationId xmlns:p14="http://schemas.microsoft.com/office/powerpoint/2010/main" val="2794128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p:cNvGrpSpPr/>
          <p:nvPr/>
        </p:nvGrpSpPr>
        <p:grpSpPr>
          <a:xfrm>
            <a:off x="0" y="1372650"/>
            <a:ext cx="12192000" cy="5485350"/>
            <a:chOff x="0" y="1372650"/>
            <a:chExt cx="9144000" cy="5485350"/>
          </a:xfrm>
        </p:grpSpPr>
        <p:pic>
          <p:nvPicPr>
            <p:cNvPr id="8" name="Picture 7"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9" name="Picture 8"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A723CE70-09B5-AA4F-97D6-E97562FB12FC}" type="slidenum">
              <a:rPr lang="en-US" smtClean="0"/>
              <a:pPr>
                <a:defRPr/>
              </a:pPr>
              <a:t>‹#›</a:t>
            </a:fld>
            <a:endParaRPr lang="en-US" dirty="0"/>
          </a:p>
        </p:txBody>
      </p:sp>
    </p:spTree>
    <p:extLst>
      <p:ext uri="{BB962C8B-B14F-4D97-AF65-F5344CB8AC3E}">
        <p14:creationId xmlns:p14="http://schemas.microsoft.com/office/powerpoint/2010/main" val="74187570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10"/>
          <p:cNvGrpSpPr/>
          <p:nvPr/>
        </p:nvGrpSpPr>
        <p:grpSpPr>
          <a:xfrm>
            <a:off x="0" y="0"/>
            <a:ext cx="10261600" cy="6858000"/>
            <a:chOff x="0" y="0"/>
            <a:chExt cx="7696200" cy="6858000"/>
          </a:xfrm>
        </p:grpSpPr>
        <p:pic>
          <p:nvPicPr>
            <p:cNvPr id="8" name="Picture 7" descr="Overlay-Blank.jpg"/>
            <p:cNvPicPr>
              <a:picLocks noChangeAspect="1"/>
            </p:cNvPicPr>
            <p:nvPr userDrawn="1"/>
          </p:nvPicPr>
          <p:blipFill>
            <a:blip r:embed="rId2"/>
            <a:srcRect l="1471" r="16862"/>
            <a:stretch>
              <a:fillRect/>
            </a:stretch>
          </p:blipFill>
          <p:spPr>
            <a:xfrm>
              <a:off x="0" y="0"/>
              <a:ext cx="7467600"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7428309" y="0"/>
              <a:ext cx="267891" cy="6858000"/>
            </a:xfrm>
            <a:prstGeom prst="rect">
              <a:avLst/>
            </a:prstGeom>
          </p:spPr>
        </p:pic>
      </p:grpSp>
      <p:sp>
        <p:nvSpPr>
          <p:cNvPr id="2" name="Vertical Title 1"/>
          <p:cNvSpPr>
            <a:spLocks noGrp="1"/>
          </p:cNvSpPr>
          <p:nvPr>
            <p:ph type="title" orient="vert"/>
          </p:nvPr>
        </p:nvSpPr>
        <p:spPr>
          <a:xfrm>
            <a:off x="10160000" y="381001"/>
            <a:ext cx="1930400" cy="56975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508000" y="381002"/>
            <a:ext cx="8940800" cy="569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EDBE6252-CF9A-1F42-9564-151AE148B485}" type="slidenum">
              <a:rPr lang="en-US" smtClean="0"/>
              <a:pPr>
                <a:defRPr/>
              </a:pPr>
              <a:t>‹#›</a:t>
            </a:fld>
            <a:endParaRPr lang="en-US" dirty="0"/>
          </a:p>
        </p:txBody>
      </p:sp>
    </p:spTree>
    <p:extLst>
      <p:ext uri="{BB962C8B-B14F-4D97-AF65-F5344CB8AC3E}">
        <p14:creationId xmlns:p14="http://schemas.microsoft.com/office/powerpoint/2010/main" val="3452808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4A94EA4A-7BF9-43C4-965A-73E3A744118E}"/>
              </a:ext>
            </a:extLst>
          </p:cNvPr>
          <p:cNvGrpSpPr>
            <a:grpSpLocks/>
          </p:cNvGrpSpPr>
          <p:nvPr/>
        </p:nvGrpSpPr>
        <p:grpSpPr bwMode="auto">
          <a:xfrm>
            <a:off x="4234" y="4267200"/>
            <a:ext cx="12187767" cy="2590800"/>
            <a:chOff x="2" y="2688"/>
            <a:chExt cx="5758" cy="1632"/>
          </a:xfrm>
        </p:grpSpPr>
        <p:sp>
          <p:nvSpPr>
            <p:cNvPr id="1032" name="Freeform 3">
              <a:extLst>
                <a:ext uri="{FF2B5EF4-FFF2-40B4-BE49-F238E27FC236}">
                  <a16:creationId xmlns:a16="http://schemas.microsoft.com/office/drawing/2014/main" id="{2D33BE21-5856-4D66-97F1-31A45B91A55C}"/>
                </a:ext>
              </a:extLst>
            </p:cNvPr>
            <p:cNvSpPr>
              <a:spLocks/>
            </p:cNvSpPr>
            <p:nvPr/>
          </p:nvSpPr>
          <p:spPr bwMode="hidden">
            <a:xfrm>
              <a:off x="2" y="2688"/>
              <a:ext cx="5758" cy="1632"/>
            </a:xfrm>
            <a:custGeom>
              <a:avLst/>
              <a:gdLst>
                <a:gd name="T0" fmla="*/ 5794 w 5740"/>
                <a:gd name="T1" fmla="*/ 233 h 4316"/>
                <a:gd name="T2" fmla="*/ 0 w 5740"/>
                <a:gd name="T3" fmla="*/ 233 h 4316"/>
                <a:gd name="T4" fmla="*/ 0 w 5740"/>
                <a:gd name="T5" fmla="*/ 0 h 4316"/>
                <a:gd name="T6" fmla="*/ 5794 w 5740"/>
                <a:gd name="T7" fmla="*/ 0 h 4316"/>
                <a:gd name="T8" fmla="*/ 5794 w 5740"/>
                <a:gd name="T9" fmla="*/ 233 h 4316"/>
                <a:gd name="T10" fmla="*/ 5794 w 5740"/>
                <a:gd name="T11" fmla="*/ 233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grpSp>
          <p:nvGrpSpPr>
            <p:cNvPr id="1033" name="Group 4">
              <a:extLst>
                <a:ext uri="{FF2B5EF4-FFF2-40B4-BE49-F238E27FC236}">
                  <a16:creationId xmlns:a16="http://schemas.microsoft.com/office/drawing/2014/main" id="{E1686AC5-F47F-4530-8A68-E2B8D04AF333}"/>
                </a:ext>
              </a:extLst>
            </p:cNvPr>
            <p:cNvGrpSpPr>
              <a:grpSpLocks/>
            </p:cNvGrpSpPr>
            <p:nvPr/>
          </p:nvGrpSpPr>
          <p:grpSpPr bwMode="auto">
            <a:xfrm>
              <a:off x="1776" y="3024"/>
              <a:ext cx="3929" cy="1290"/>
              <a:chOff x="1776" y="3024"/>
              <a:chExt cx="3929" cy="1290"/>
            </a:xfrm>
          </p:grpSpPr>
          <p:grpSp>
            <p:nvGrpSpPr>
              <p:cNvPr id="1034" name="Group 5">
                <a:extLst>
                  <a:ext uri="{FF2B5EF4-FFF2-40B4-BE49-F238E27FC236}">
                    <a16:creationId xmlns:a16="http://schemas.microsoft.com/office/drawing/2014/main" id="{B77B92FE-EC4E-42F2-AD35-D9C6FE9981A5}"/>
                  </a:ext>
                </a:extLst>
              </p:cNvPr>
              <p:cNvGrpSpPr>
                <a:grpSpLocks/>
              </p:cNvGrpSpPr>
              <p:nvPr userDrawn="1"/>
            </p:nvGrpSpPr>
            <p:grpSpPr bwMode="auto">
              <a:xfrm>
                <a:off x="2268" y="3934"/>
                <a:ext cx="638" cy="377"/>
                <a:chOff x="2268" y="3934"/>
                <a:chExt cx="638" cy="377"/>
              </a:xfrm>
            </p:grpSpPr>
            <p:sp>
              <p:nvSpPr>
                <p:cNvPr id="134150" name="Oval 6">
                  <a:extLst>
                    <a:ext uri="{FF2B5EF4-FFF2-40B4-BE49-F238E27FC236}">
                      <a16:creationId xmlns:a16="http://schemas.microsoft.com/office/drawing/2014/main" id="{02566641-D7B0-4895-9DCF-7748A9EDA9B8}"/>
                    </a:ext>
                  </a:extLst>
                </p:cNvPr>
                <p:cNvSpPr>
                  <a:spLocks noChangeArrowheads="1"/>
                </p:cNvSpPr>
                <p:nvPr/>
              </p:nvSpPr>
              <p:spPr bwMode="hidden">
                <a:xfrm>
                  <a:off x="2268" y="3934"/>
                  <a:ext cx="638" cy="377"/>
                </a:xfrm>
                <a:prstGeom prst="ellipse">
                  <a:avLst/>
                </a:prstGeom>
                <a:gradFill rotWithShape="0">
                  <a:gsLst>
                    <a:gs pos="0">
                      <a:srgbClr val="865AE0"/>
                    </a:gs>
                    <a:gs pos="100000">
                      <a:schemeClr val="accent1"/>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134151" name="Oval 7">
                  <a:extLst>
                    <a:ext uri="{FF2B5EF4-FFF2-40B4-BE49-F238E27FC236}">
                      <a16:creationId xmlns:a16="http://schemas.microsoft.com/office/drawing/2014/main" id="{52B0C5C7-A5E7-4F15-8BF1-D640604CC4EA}"/>
                    </a:ext>
                  </a:extLst>
                </p:cNvPr>
                <p:cNvSpPr>
                  <a:spLocks noChangeArrowheads="1"/>
                </p:cNvSpPr>
                <p:nvPr/>
              </p:nvSpPr>
              <p:spPr bwMode="hidden">
                <a:xfrm>
                  <a:off x="2314" y="3958"/>
                  <a:ext cx="543" cy="332"/>
                </a:xfrm>
                <a:prstGeom prst="ellipse">
                  <a:avLst/>
                </a:prstGeom>
                <a:gradFill rotWithShape="0">
                  <a:gsLst>
                    <a:gs pos="0">
                      <a:schemeClr val="accent1"/>
                    </a:gs>
                    <a:gs pos="100000">
                      <a:srgbClr val="865AE0"/>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134152" name="Oval 8">
                  <a:extLst>
                    <a:ext uri="{FF2B5EF4-FFF2-40B4-BE49-F238E27FC236}">
                      <a16:creationId xmlns:a16="http://schemas.microsoft.com/office/drawing/2014/main" id="{FFD57726-4378-47AC-B947-88C97AD7F878}"/>
                    </a:ext>
                  </a:extLst>
                </p:cNvPr>
                <p:cNvSpPr>
                  <a:spLocks noChangeArrowheads="1"/>
                </p:cNvSpPr>
                <p:nvPr/>
              </p:nvSpPr>
              <p:spPr bwMode="hidden">
                <a:xfrm>
                  <a:off x="2341" y="3979"/>
                  <a:ext cx="501" cy="299"/>
                </a:xfrm>
                <a:prstGeom prst="ellipse">
                  <a:avLst/>
                </a:prstGeom>
                <a:gradFill rotWithShape="0">
                  <a:gsLst>
                    <a:gs pos="0">
                      <a:srgbClr val="8B5DE8"/>
                    </a:gs>
                    <a:gs pos="100000">
                      <a:schemeClr val="accent1"/>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134153" name="Oval 9">
                  <a:extLst>
                    <a:ext uri="{FF2B5EF4-FFF2-40B4-BE49-F238E27FC236}">
                      <a16:creationId xmlns:a16="http://schemas.microsoft.com/office/drawing/2014/main" id="{23EC4104-C112-4FCC-9237-6875A8991C86}"/>
                    </a:ext>
                  </a:extLst>
                </p:cNvPr>
                <p:cNvSpPr>
                  <a:spLocks noChangeArrowheads="1"/>
                </p:cNvSpPr>
                <p:nvPr/>
              </p:nvSpPr>
              <p:spPr bwMode="hidden">
                <a:xfrm>
                  <a:off x="2368" y="3997"/>
                  <a:ext cx="444" cy="258"/>
                </a:xfrm>
                <a:prstGeom prst="ellipse">
                  <a:avLst/>
                </a:prstGeom>
                <a:gradFill rotWithShape="0">
                  <a:gsLst>
                    <a:gs pos="0">
                      <a:srgbClr val="865AE0"/>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134154" name="Oval 10">
                  <a:extLst>
                    <a:ext uri="{FF2B5EF4-FFF2-40B4-BE49-F238E27FC236}">
                      <a16:creationId xmlns:a16="http://schemas.microsoft.com/office/drawing/2014/main" id="{68BA9F6B-CF23-48F2-ADCE-AFECF0DD117F}"/>
                    </a:ext>
                  </a:extLst>
                </p:cNvPr>
                <p:cNvSpPr>
                  <a:spLocks noChangeArrowheads="1"/>
                </p:cNvSpPr>
                <p:nvPr/>
              </p:nvSpPr>
              <p:spPr bwMode="hidden">
                <a:xfrm>
                  <a:off x="2385" y="4005"/>
                  <a:ext cx="413" cy="240"/>
                </a:xfrm>
                <a:prstGeom prst="ellipse">
                  <a:avLst/>
                </a:prstGeom>
                <a:gradFill rotWithShape="0">
                  <a:gsLst>
                    <a:gs pos="0">
                      <a:srgbClr val="9060F0"/>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134155" name="Oval 11">
                  <a:extLst>
                    <a:ext uri="{FF2B5EF4-FFF2-40B4-BE49-F238E27FC236}">
                      <a16:creationId xmlns:a16="http://schemas.microsoft.com/office/drawing/2014/main" id="{F206EF7D-6025-46EB-BD5D-AA169040CE68}"/>
                    </a:ext>
                  </a:extLst>
                </p:cNvPr>
                <p:cNvSpPr>
                  <a:spLocks noChangeArrowheads="1"/>
                </p:cNvSpPr>
                <p:nvPr/>
              </p:nvSpPr>
              <p:spPr bwMode="hidden">
                <a:xfrm>
                  <a:off x="2437" y="4026"/>
                  <a:ext cx="306" cy="192"/>
                </a:xfrm>
                <a:prstGeom prst="ellipse">
                  <a:avLst/>
                </a:prstGeom>
                <a:gradFill rotWithShape="0">
                  <a:gsLst>
                    <a:gs pos="0">
                      <a:srgbClr val="865AE0"/>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134156" name="Oval 12">
                  <a:extLst>
                    <a:ext uri="{FF2B5EF4-FFF2-40B4-BE49-F238E27FC236}">
                      <a16:creationId xmlns:a16="http://schemas.microsoft.com/office/drawing/2014/main" id="{5336A5F2-C2AE-422A-84C6-08E36170DB51}"/>
                    </a:ext>
                  </a:extLst>
                </p:cNvPr>
                <p:cNvSpPr>
                  <a:spLocks noChangeArrowheads="1"/>
                </p:cNvSpPr>
                <p:nvPr/>
              </p:nvSpPr>
              <p:spPr bwMode="hidden">
                <a:xfrm>
                  <a:off x="2476" y="4056"/>
                  <a:ext cx="227" cy="135"/>
                </a:xfrm>
                <a:prstGeom prst="ellipse">
                  <a:avLst/>
                </a:prstGeom>
                <a:gradFill rotWithShape="0">
                  <a:gsLst>
                    <a:gs pos="0">
                      <a:schemeClr val="accent1"/>
                    </a:gs>
                    <a:gs pos="100000">
                      <a:srgbClr val="8B5DE8"/>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134157" name="Oval 13">
                  <a:extLst>
                    <a:ext uri="{FF2B5EF4-FFF2-40B4-BE49-F238E27FC236}">
                      <a16:creationId xmlns:a16="http://schemas.microsoft.com/office/drawing/2014/main" id="{F52AE99C-672B-4A94-B5DD-41982E9CED95}"/>
                    </a:ext>
                  </a:extLst>
                </p:cNvPr>
                <p:cNvSpPr>
                  <a:spLocks noChangeArrowheads="1"/>
                </p:cNvSpPr>
                <p:nvPr/>
              </p:nvSpPr>
              <p:spPr bwMode="hidden">
                <a:xfrm>
                  <a:off x="2542" y="4097"/>
                  <a:ext cx="90" cy="60"/>
                </a:xfrm>
                <a:prstGeom prst="ellipse">
                  <a:avLst/>
                </a:prstGeom>
                <a:gradFill rotWithShape="0">
                  <a:gsLst>
                    <a:gs pos="0">
                      <a:schemeClr val="accent1"/>
                    </a:gs>
                    <a:gs pos="100000">
                      <a:srgbClr val="8B5DE8"/>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grpSp>
          <p:sp>
            <p:nvSpPr>
              <p:cNvPr id="134158" name="Oval 14">
                <a:extLst>
                  <a:ext uri="{FF2B5EF4-FFF2-40B4-BE49-F238E27FC236}">
                    <a16:creationId xmlns:a16="http://schemas.microsoft.com/office/drawing/2014/main" id="{4AD96E5C-752E-4548-A69D-9F6BAAA3B1C0}"/>
                  </a:ext>
                </a:extLst>
              </p:cNvPr>
              <p:cNvSpPr>
                <a:spLocks noChangeArrowheads="1"/>
              </p:cNvSpPr>
              <p:nvPr/>
            </p:nvSpPr>
            <p:spPr bwMode="hidden">
              <a:xfrm>
                <a:off x="3686" y="3810"/>
                <a:ext cx="532" cy="327"/>
              </a:xfrm>
              <a:prstGeom prst="ellipse">
                <a:avLst/>
              </a:prstGeom>
              <a:gradFill rotWithShape="0">
                <a:gsLst>
                  <a:gs pos="0">
                    <a:schemeClr val="accent1"/>
                  </a:gs>
                  <a:gs pos="100000">
                    <a:srgbClr val="8B5DE8"/>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134159" name="Oval 15">
                <a:extLst>
                  <a:ext uri="{FF2B5EF4-FFF2-40B4-BE49-F238E27FC236}">
                    <a16:creationId xmlns:a16="http://schemas.microsoft.com/office/drawing/2014/main" id="{00A405E5-29B2-48D4-9905-CA912ECF4E93}"/>
                  </a:ext>
                </a:extLst>
              </p:cNvPr>
              <p:cNvSpPr>
                <a:spLocks noChangeArrowheads="1"/>
              </p:cNvSpPr>
              <p:nvPr/>
            </p:nvSpPr>
            <p:spPr bwMode="hidden">
              <a:xfrm>
                <a:off x="3726" y="3840"/>
                <a:ext cx="452" cy="275"/>
              </a:xfrm>
              <a:prstGeom prst="ellipse">
                <a:avLst/>
              </a:prstGeom>
              <a:gradFill rotWithShape="0">
                <a:gsLst>
                  <a:gs pos="0">
                    <a:srgbClr val="8B5DE8"/>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134160" name="Oval 16">
                <a:extLst>
                  <a:ext uri="{FF2B5EF4-FFF2-40B4-BE49-F238E27FC236}">
                    <a16:creationId xmlns:a16="http://schemas.microsoft.com/office/drawing/2014/main" id="{3EAAEB9F-A059-43CC-9644-1CF65D47A225}"/>
                  </a:ext>
                </a:extLst>
              </p:cNvPr>
              <p:cNvSpPr>
                <a:spLocks noChangeArrowheads="1"/>
              </p:cNvSpPr>
              <p:nvPr/>
            </p:nvSpPr>
            <p:spPr bwMode="hidden">
              <a:xfrm>
                <a:off x="3782" y="3872"/>
                <a:ext cx="344" cy="207"/>
              </a:xfrm>
              <a:prstGeom prst="ellipse">
                <a:avLst/>
              </a:prstGeom>
              <a:gradFill rotWithShape="0">
                <a:gsLst>
                  <a:gs pos="0">
                    <a:schemeClr val="accent1"/>
                  </a:gs>
                  <a:gs pos="100000">
                    <a:srgbClr val="9060F0"/>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134161" name="Oval 17">
                <a:extLst>
                  <a:ext uri="{FF2B5EF4-FFF2-40B4-BE49-F238E27FC236}">
                    <a16:creationId xmlns:a16="http://schemas.microsoft.com/office/drawing/2014/main" id="{58081A4D-0030-47B1-85BE-99186745C410}"/>
                  </a:ext>
                </a:extLst>
              </p:cNvPr>
              <p:cNvSpPr>
                <a:spLocks noChangeArrowheads="1"/>
              </p:cNvSpPr>
              <p:nvPr/>
            </p:nvSpPr>
            <p:spPr bwMode="hidden">
              <a:xfrm>
                <a:off x="3822" y="3896"/>
                <a:ext cx="262" cy="159"/>
              </a:xfrm>
              <a:prstGeom prst="ellipse">
                <a:avLst/>
              </a:prstGeom>
              <a:gradFill rotWithShape="0">
                <a:gsLst>
                  <a:gs pos="0">
                    <a:srgbClr val="9463F7"/>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134162" name="Oval 18">
                <a:extLst>
                  <a:ext uri="{FF2B5EF4-FFF2-40B4-BE49-F238E27FC236}">
                    <a16:creationId xmlns:a16="http://schemas.microsoft.com/office/drawing/2014/main" id="{A3950557-875F-4C24-A58A-04B5C211C92B}"/>
                  </a:ext>
                </a:extLst>
              </p:cNvPr>
              <p:cNvSpPr>
                <a:spLocks noChangeArrowheads="1"/>
              </p:cNvSpPr>
              <p:nvPr/>
            </p:nvSpPr>
            <p:spPr bwMode="hidden">
              <a:xfrm>
                <a:off x="3856" y="3922"/>
                <a:ext cx="192" cy="107"/>
              </a:xfrm>
              <a:prstGeom prst="ellipse">
                <a:avLst/>
              </a:prstGeom>
              <a:gradFill rotWithShape="0">
                <a:gsLst>
                  <a:gs pos="0">
                    <a:schemeClr val="accent1"/>
                  </a:gs>
                  <a:gs pos="100000">
                    <a:srgbClr val="9060F0"/>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134163" name="Freeform 19">
                <a:extLst>
                  <a:ext uri="{FF2B5EF4-FFF2-40B4-BE49-F238E27FC236}">
                    <a16:creationId xmlns:a16="http://schemas.microsoft.com/office/drawing/2014/main" id="{6A573243-0CB0-4A4F-897E-7DD1FF484299}"/>
                  </a:ext>
                </a:extLst>
              </p:cNvPr>
              <p:cNvSpPr>
                <a:spLocks/>
              </p:cNvSpPr>
              <p:nvPr/>
            </p:nvSpPr>
            <p:spPr bwMode="hidden">
              <a:xfrm>
                <a:off x="3575" y="3715"/>
                <a:ext cx="383" cy="161"/>
              </a:xfrm>
              <a:custGeom>
                <a:avLst/>
                <a:gdLst>
                  <a:gd name="T0" fmla="*/ 376 w 382"/>
                  <a:gd name="T1" fmla="*/ 12 h 161"/>
                  <a:gd name="T2" fmla="*/ 257 w 382"/>
                  <a:gd name="T3" fmla="*/ 24 h 161"/>
                  <a:gd name="T4" fmla="*/ 149 w 382"/>
                  <a:gd name="T5" fmla="*/ 54 h 161"/>
                  <a:gd name="T6" fmla="*/ 101 w 382"/>
                  <a:gd name="T7" fmla="*/ 77 h 161"/>
                  <a:gd name="T8" fmla="*/ 59 w 382"/>
                  <a:gd name="T9" fmla="*/ 101 h 161"/>
                  <a:gd name="T10" fmla="*/ 24 w 382"/>
                  <a:gd name="T11" fmla="*/ 131 h 161"/>
                  <a:gd name="T12" fmla="*/ 0 w 382"/>
                  <a:gd name="T13" fmla="*/ 161 h 161"/>
                  <a:gd name="T14" fmla="*/ 0 w 382"/>
                  <a:gd name="T15" fmla="*/ 137 h 161"/>
                  <a:gd name="T16" fmla="*/ 29 w 382"/>
                  <a:gd name="T17" fmla="*/ 107 h 161"/>
                  <a:gd name="T18" fmla="*/ 65 w 382"/>
                  <a:gd name="T19" fmla="*/ 83 h 161"/>
                  <a:gd name="T20" fmla="*/ 155 w 382"/>
                  <a:gd name="T21" fmla="*/ 36 h 161"/>
                  <a:gd name="T22" fmla="*/ 257 w 382"/>
                  <a:gd name="T23" fmla="*/ 12 h 161"/>
                  <a:gd name="T24" fmla="*/ 376 w 382"/>
                  <a:gd name="T25" fmla="*/ 0 h 161"/>
                  <a:gd name="T26" fmla="*/ 376 w 382"/>
                  <a:gd name="T27" fmla="*/ 0 h 161"/>
                  <a:gd name="T28" fmla="*/ 382 w 382"/>
                  <a:gd name="T29" fmla="*/ 0 h 161"/>
                  <a:gd name="T30" fmla="*/ 382 w 382"/>
                  <a:gd name="T31" fmla="*/ 12 h 161"/>
                  <a:gd name="T32" fmla="*/ 376 w 382"/>
                  <a:gd name="T33" fmla="*/ 12 h 161"/>
                  <a:gd name="T34" fmla="*/ 376 w 382"/>
                  <a:gd name="T35" fmla="*/ 12 h 161"/>
                  <a:gd name="T36" fmla="*/ 376 w 382"/>
                  <a:gd name="T37" fmla="*/ 1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34164" name="Freeform 20">
                <a:extLst>
                  <a:ext uri="{FF2B5EF4-FFF2-40B4-BE49-F238E27FC236}">
                    <a16:creationId xmlns:a16="http://schemas.microsoft.com/office/drawing/2014/main" id="{E71340D4-C6BD-4EF9-8D40-325ADE7A18F1}"/>
                  </a:ext>
                </a:extLst>
              </p:cNvPr>
              <p:cNvSpPr>
                <a:spLocks/>
              </p:cNvSpPr>
              <p:nvPr/>
            </p:nvSpPr>
            <p:spPr bwMode="hidden">
              <a:xfrm>
                <a:off x="3695" y="4170"/>
                <a:ext cx="444" cy="66"/>
              </a:xfrm>
              <a:custGeom>
                <a:avLst/>
                <a:gdLst>
                  <a:gd name="T0" fmla="*/ 257 w 443"/>
                  <a:gd name="T1" fmla="*/ 54 h 66"/>
                  <a:gd name="T2" fmla="*/ 353 w 443"/>
                  <a:gd name="T3" fmla="*/ 48 h 66"/>
                  <a:gd name="T4" fmla="*/ 443 w 443"/>
                  <a:gd name="T5" fmla="*/ 24 h 66"/>
                  <a:gd name="T6" fmla="*/ 443 w 443"/>
                  <a:gd name="T7" fmla="*/ 36 h 66"/>
                  <a:gd name="T8" fmla="*/ 353 w 443"/>
                  <a:gd name="T9" fmla="*/ 60 h 66"/>
                  <a:gd name="T10" fmla="*/ 257 w 443"/>
                  <a:gd name="T11" fmla="*/ 66 h 66"/>
                  <a:gd name="T12" fmla="*/ 186 w 443"/>
                  <a:gd name="T13" fmla="*/ 60 h 66"/>
                  <a:gd name="T14" fmla="*/ 120 w 443"/>
                  <a:gd name="T15" fmla="*/ 48 h 66"/>
                  <a:gd name="T16" fmla="*/ 60 w 443"/>
                  <a:gd name="T17" fmla="*/ 36 h 66"/>
                  <a:gd name="T18" fmla="*/ 0 w 443"/>
                  <a:gd name="T19" fmla="*/ 12 h 66"/>
                  <a:gd name="T20" fmla="*/ 0 w 443"/>
                  <a:gd name="T21" fmla="*/ 0 h 66"/>
                  <a:gd name="T22" fmla="*/ 54 w 443"/>
                  <a:gd name="T23" fmla="*/ 24 h 66"/>
                  <a:gd name="T24" fmla="*/ 120 w 443"/>
                  <a:gd name="T25" fmla="*/ 36 h 66"/>
                  <a:gd name="T26" fmla="*/ 186 w 443"/>
                  <a:gd name="T27" fmla="*/ 48 h 66"/>
                  <a:gd name="T28" fmla="*/ 257 w 443"/>
                  <a:gd name="T29" fmla="*/ 54 h 66"/>
                  <a:gd name="T30" fmla="*/ 257 w 443"/>
                  <a:gd name="T31"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34165" name="Freeform 21">
                <a:extLst>
                  <a:ext uri="{FF2B5EF4-FFF2-40B4-BE49-F238E27FC236}">
                    <a16:creationId xmlns:a16="http://schemas.microsoft.com/office/drawing/2014/main" id="{A78CD986-6692-45CE-AE14-B03E12C3E962}"/>
                  </a:ext>
                </a:extLst>
              </p:cNvPr>
              <p:cNvSpPr>
                <a:spLocks/>
              </p:cNvSpPr>
              <p:nvPr/>
            </p:nvSpPr>
            <p:spPr bwMode="hidden">
              <a:xfrm>
                <a:off x="3527" y="3906"/>
                <a:ext cx="89" cy="216"/>
              </a:xfrm>
              <a:custGeom>
                <a:avLst/>
                <a:gdLst>
                  <a:gd name="T0" fmla="*/ 12 w 89"/>
                  <a:gd name="T1" fmla="*/ 66 h 216"/>
                  <a:gd name="T2" fmla="*/ 18 w 89"/>
                  <a:gd name="T3" fmla="*/ 108 h 216"/>
                  <a:gd name="T4" fmla="*/ 36 w 89"/>
                  <a:gd name="T5" fmla="*/ 144 h 216"/>
                  <a:gd name="T6" fmla="*/ 60 w 89"/>
                  <a:gd name="T7" fmla="*/ 180 h 216"/>
                  <a:gd name="T8" fmla="*/ 89 w 89"/>
                  <a:gd name="T9" fmla="*/ 216 h 216"/>
                  <a:gd name="T10" fmla="*/ 72 w 89"/>
                  <a:gd name="T11" fmla="*/ 216 h 216"/>
                  <a:gd name="T12" fmla="*/ 42 w 89"/>
                  <a:gd name="T13" fmla="*/ 180 h 216"/>
                  <a:gd name="T14" fmla="*/ 18 w 89"/>
                  <a:gd name="T15" fmla="*/ 144 h 216"/>
                  <a:gd name="T16" fmla="*/ 6 w 89"/>
                  <a:gd name="T17" fmla="*/ 108 h 216"/>
                  <a:gd name="T18" fmla="*/ 0 w 89"/>
                  <a:gd name="T19" fmla="*/ 66 h 216"/>
                  <a:gd name="T20" fmla="*/ 0 w 89"/>
                  <a:gd name="T21" fmla="*/ 30 h 216"/>
                  <a:gd name="T22" fmla="*/ 12 w 89"/>
                  <a:gd name="T23" fmla="*/ 0 h 216"/>
                  <a:gd name="T24" fmla="*/ 30 w 89"/>
                  <a:gd name="T25" fmla="*/ 0 h 216"/>
                  <a:gd name="T26" fmla="*/ 18 w 89"/>
                  <a:gd name="T27" fmla="*/ 30 h 216"/>
                  <a:gd name="T28" fmla="*/ 12 w 89"/>
                  <a:gd name="T29" fmla="*/ 66 h 216"/>
                  <a:gd name="T30" fmla="*/ 12 w 89"/>
                  <a:gd name="T31" fmla="*/ 6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34166" name="Freeform 22">
                <a:extLst>
                  <a:ext uri="{FF2B5EF4-FFF2-40B4-BE49-F238E27FC236}">
                    <a16:creationId xmlns:a16="http://schemas.microsoft.com/office/drawing/2014/main" id="{718D6EEC-C424-4695-8648-59D3F1FC6DE9}"/>
                  </a:ext>
                </a:extLst>
              </p:cNvPr>
              <p:cNvSpPr>
                <a:spLocks/>
              </p:cNvSpPr>
              <p:nvPr/>
            </p:nvSpPr>
            <p:spPr bwMode="hidden">
              <a:xfrm>
                <a:off x="3569" y="3745"/>
                <a:ext cx="750" cy="461"/>
              </a:xfrm>
              <a:custGeom>
                <a:avLst/>
                <a:gdLst>
                  <a:gd name="T0" fmla="*/ 382 w 747"/>
                  <a:gd name="T1" fmla="*/ 443 h 461"/>
                  <a:gd name="T2" fmla="*/ 311 w 747"/>
                  <a:gd name="T3" fmla="*/ 437 h 461"/>
                  <a:gd name="T4" fmla="*/ 245 w 747"/>
                  <a:gd name="T5" fmla="*/ 425 h 461"/>
                  <a:gd name="T6" fmla="*/ 185 w 747"/>
                  <a:gd name="T7" fmla="*/ 407 h 461"/>
                  <a:gd name="T8" fmla="*/ 131 w 747"/>
                  <a:gd name="T9" fmla="*/ 383 h 461"/>
                  <a:gd name="T10" fmla="*/ 83 w 747"/>
                  <a:gd name="T11" fmla="*/ 347 h 461"/>
                  <a:gd name="T12" fmla="*/ 53 w 747"/>
                  <a:gd name="T13" fmla="*/ 311 h 461"/>
                  <a:gd name="T14" fmla="*/ 30 w 747"/>
                  <a:gd name="T15" fmla="*/ 269 h 461"/>
                  <a:gd name="T16" fmla="*/ 24 w 747"/>
                  <a:gd name="T17" fmla="*/ 227 h 461"/>
                  <a:gd name="T18" fmla="*/ 30 w 747"/>
                  <a:gd name="T19" fmla="*/ 185 h 461"/>
                  <a:gd name="T20" fmla="*/ 53 w 747"/>
                  <a:gd name="T21" fmla="*/ 143 h 461"/>
                  <a:gd name="T22" fmla="*/ 83 w 747"/>
                  <a:gd name="T23" fmla="*/ 107 h 461"/>
                  <a:gd name="T24" fmla="*/ 131 w 747"/>
                  <a:gd name="T25" fmla="*/ 77 h 461"/>
                  <a:gd name="T26" fmla="*/ 185 w 747"/>
                  <a:gd name="T27" fmla="*/ 47 h 461"/>
                  <a:gd name="T28" fmla="*/ 245 w 747"/>
                  <a:gd name="T29" fmla="*/ 30 h 461"/>
                  <a:gd name="T30" fmla="*/ 311 w 747"/>
                  <a:gd name="T31" fmla="*/ 18 h 461"/>
                  <a:gd name="T32" fmla="*/ 382 w 747"/>
                  <a:gd name="T33" fmla="*/ 12 h 461"/>
                  <a:gd name="T34" fmla="*/ 478 w 747"/>
                  <a:gd name="T35" fmla="*/ 18 h 461"/>
                  <a:gd name="T36" fmla="*/ 562 w 747"/>
                  <a:gd name="T37" fmla="*/ 41 h 461"/>
                  <a:gd name="T38" fmla="*/ 562 w 747"/>
                  <a:gd name="T39" fmla="*/ 36 h 461"/>
                  <a:gd name="T40" fmla="*/ 562 w 747"/>
                  <a:gd name="T41" fmla="*/ 30 h 461"/>
                  <a:gd name="T42" fmla="*/ 478 w 747"/>
                  <a:gd name="T43" fmla="*/ 6 h 461"/>
                  <a:gd name="T44" fmla="*/ 382 w 747"/>
                  <a:gd name="T45" fmla="*/ 0 h 461"/>
                  <a:gd name="T46" fmla="*/ 305 w 747"/>
                  <a:gd name="T47" fmla="*/ 6 h 461"/>
                  <a:gd name="T48" fmla="*/ 233 w 747"/>
                  <a:gd name="T49" fmla="*/ 18 h 461"/>
                  <a:gd name="T50" fmla="*/ 167 w 747"/>
                  <a:gd name="T51" fmla="*/ 41 h 461"/>
                  <a:gd name="T52" fmla="*/ 113 w 747"/>
                  <a:gd name="T53" fmla="*/ 65 h 461"/>
                  <a:gd name="T54" fmla="*/ 65 w 747"/>
                  <a:gd name="T55" fmla="*/ 101 h 461"/>
                  <a:gd name="T56" fmla="*/ 30 w 747"/>
                  <a:gd name="T57" fmla="*/ 137 h 461"/>
                  <a:gd name="T58" fmla="*/ 6 w 747"/>
                  <a:gd name="T59" fmla="*/ 179 h 461"/>
                  <a:gd name="T60" fmla="*/ 0 w 747"/>
                  <a:gd name="T61" fmla="*/ 227 h 461"/>
                  <a:gd name="T62" fmla="*/ 6 w 747"/>
                  <a:gd name="T63" fmla="*/ 275 h 461"/>
                  <a:gd name="T64" fmla="*/ 30 w 747"/>
                  <a:gd name="T65" fmla="*/ 317 h 461"/>
                  <a:gd name="T66" fmla="*/ 65 w 747"/>
                  <a:gd name="T67" fmla="*/ 359 h 461"/>
                  <a:gd name="T68" fmla="*/ 113 w 747"/>
                  <a:gd name="T69" fmla="*/ 395 h 461"/>
                  <a:gd name="T70" fmla="*/ 167 w 747"/>
                  <a:gd name="T71" fmla="*/ 419 h 461"/>
                  <a:gd name="T72" fmla="*/ 233 w 747"/>
                  <a:gd name="T73" fmla="*/ 443 h 461"/>
                  <a:gd name="T74" fmla="*/ 305 w 747"/>
                  <a:gd name="T75" fmla="*/ 455 h 461"/>
                  <a:gd name="T76" fmla="*/ 382 w 747"/>
                  <a:gd name="T77" fmla="*/ 461 h 461"/>
                  <a:gd name="T78" fmla="*/ 448 w 747"/>
                  <a:gd name="T79" fmla="*/ 455 h 461"/>
                  <a:gd name="T80" fmla="*/ 508 w 747"/>
                  <a:gd name="T81" fmla="*/ 449 h 461"/>
                  <a:gd name="T82" fmla="*/ 609 w 747"/>
                  <a:gd name="T83" fmla="*/ 413 h 461"/>
                  <a:gd name="T84" fmla="*/ 657 w 747"/>
                  <a:gd name="T85" fmla="*/ 389 h 461"/>
                  <a:gd name="T86" fmla="*/ 693 w 747"/>
                  <a:gd name="T87" fmla="*/ 359 h 461"/>
                  <a:gd name="T88" fmla="*/ 723 w 747"/>
                  <a:gd name="T89" fmla="*/ 329 h 461"/>
                  <a:gd name="T90" fmla="*/ 747 w 747"/>
                  <a:gd name="T91" fmla="*/ 293 h 461"/>
                  <a:gd name="T92" fmla="*/ 741 w 747"/>
                  <a:gd name="T93" fmla="*/ 287 h 461"/>
                  <a:gd name="T94" fmla="*/ 729 w 747"/>
                  <a:gd name="T95" fmla="*/ 281 h 461"/>
                  <a:gd name="T96" fmla="*/ 711 w 747"/>
                  <a:gd name="T97" fmla="*/ 317 h 461"/>
                  <a:gd name="T98" fmla="*/ 681 w 747"/>
                  <a:gd name="T99" fmla="*/ 347 h 461"/>
                  <a:gd name="T100" fmla="*/ 645 w 747"/>
                  <a:gd name="T101" fmla="*/ 377 h 461"/>
                  <a:gd name="T102" fmla="*/ 604 w 747"/>
                  <a:gd name="T103" fmla="*/ 401 h 461"/>
                  <a:gd name="T104" fmla="*/ 502 w 747"/>
                  <a:gd name="T105" fmla="*/ 431 h 461"/>
                  <a:gd name="T106" fmla="*/ 442 w 747"/>
                  <a:gd name="T107" fmla="*/ 443 h 461"/>
                  <a:gd name="T108" fmla="*/ 382 w 747"/>
                  <a:gd name="T109" fmla="*/ 443 h 461"/>
                  <a:gd name="T110" fmla="*/ 382 w 747"/>
                  <a:gd name="T111" fmla="*/ 44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34167" name="Freeform 23">
                <a:extLst>
                  <a:ext uri="{FF2B5EF4-FFF2-40B4-BE49-F238E27FC236}">
                    <a16:creationId xmlns:a16="http://schemas.microsoft.com/office/drawing/2014/main" id="{9D05F442-9117-4342-9ECA-28ACA36DADBA}"/>
                  </a:ext>
                </a:extLst>
              </p:cNvPr>
              <p:cNvSpPr>
                <a:spLocks/>
              </p:cNvSpPr>
              <p:nvPr/>
            </p:nvSpPr>
            <p:spPr bwMode="hidden">
              <a:xfrm>
                <a:off x="4037" y="3721"/>
                <a:ext cx="96" cy="30"/>
              </a:xfrm>
              <a:custGeom>
                <a:avLst/>
                <a:gdLst>
                  <a:gd name="T0" fmla="*/ 0 w 96"/>
                  <a:gd name="T1" fmla="*/ 0 h 30"/>
                  <a:gd name="T2" fmla="*/ 0 w 96"/>
                  <a:gd name="T3" fmla="*/ 12 h 30"/>
                  <a:gd name="T4" fmla="*/ 48 w 96"/>
                  <a:gd name="T5" fmla="*/ 18 h 30"/>
                  <a:gd name="T6" fmla="*/ 96 w 96"/>
                  <a:gd name="T7" fmla="*/ 30 h 30"/>
                  <a:gd name="T8" fmla="*/ 96 w 96"/>
                  <a:gd name="T9" fmla="*/ 24 h 30"/>
                  <a:gd name="T10" fmla="*/ 96 w 96"/>
                  <a:gd name="T11" fmla="*/ 18 h 30"/>
                  <a:gd name="T12" fmla="*/ 48 w 96"/>
                  <a:gd name="T13" fmla="*/ 12 h 30"/>
                  <a:gd name="T14" fmla="*/ 0 w 96"/>
                  <a:gd name="T15" fmla="*/ 0 h 30"/>
                  <a:gd name="T16" fmla="*/ 0 w 96"/>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34168" name="Freeform 24">
                <a:extLst>
                  <a:ext uri="{FF2B5EF4-FFF2-40B4-BE49-F238E27FC236}">
                    <a16:creationId xmlns:a16="http://schemas.microsoft.com/office/drawing/2014/main" id="{0ED254B2-9F3A-4ACE-A209-1E18F1152548}"/>
                  </a:ext>
                </a:extLst>
              </p:cNvPr>
              <p:cNvSpPr>
                <a:spLocks/>
              </p:cNvSpPr>
              <p:nvPr/>
            </p:nvSpPr>
            <p:spPr bwMode="hidden">
              <a:xfrm>
                <a:off x="4175" y="4050"/>
                <a:ext cx="180" cy="132"/>
              </a:xfrm>
              <a:custGeom>
                <a:avLst/>
                <a:gdLst>
                  <a:gd name="T0" fmla="*/ 0 w 179"/>
                  <a:gd name="T1" fmla="*/ 132 h 132"/>
                  <a:gd name="T2" fmla="*/ 29 w 179"/>
                  <a:gd name="T3" fmla="*/ 132 h 132"/>
                  <a:gd name="T4" fmla="*/ 77 w 179"/>
                  <a:gd name="T5" fmla="*/ 108 h 132"/>
                  <a:gd name="T6" fmla="*/ 119 w 179"/>
                  <a:gd name="T7" fmla="*/ 78 h 132"/>
                  <a:gd name="T8" fmla="*/ 155 w 179"/>
                  <a:gd name="T9" fmla="*/ 48 h 132"/>
                  <a:gd name="T10" fmla="*/ 179 w 179"/>
                  <a:gd name="T11" fmla="*/ 12 h 132"/>
                  <a:gd name="T12" fmla="*/ 173 w 179"/>
                  <a:gd name="T13" fmla="*/ 6 h 132"/>
                  <a:gd name="T14" fmla="*/ 167 w 179"/>
                  <a:gd name="T15" fmla="*/ 0 h 132"/>
                  <a:gd name="T16" fmla="*/ 137 w 179"/>
                  <a:gd name="T17" fmla="*/ 42 h 132"/>
                  <a:gd name="T18" fmla="*/ 101 w 179"/>
                  <a:gd name="T19" fmla="*/ 78 h 132"/>
                  <a:gd name="T20" fmla="*/ 53 w 179"/>
                  <a:gd name="T21" fmla="*/ 108 h 132"/>
                  <a:gd name="T22" fmla="*/ 0 w 179"/>
                  <a:gd name="T23" fmla="*/ 132 h 132"/>
                  <a:gd name="T24" fmla="*/ 0 w 179"/>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34169" name="Freeform 25">
                <a:extLst>
                  <a:ext uri="{FF2B5EF4-FFF2-40B4-BE49-F238E27FC236}">
                    <a16:creationId xmlns:a16="http://schemas.microsoft.com/office/drawing/2014/main" id="{30860DD4-908C-4124-9715-FA0DEDF495C3}"/>
                  </a:ext>
                </a:extLst>
              </p:cNvPr>
              <p:cNvSpPr>
                <a:spLocks/>
              </p:cNvSpPr>
              <p:nvPr/>
            </p:nvSpPr>
            <p:spPr bwMode="hidden">
              <a:xfrm>
                <a:off x="2585" y="3822"/>
                <a:ext cx="449" cy="186"/>
              </a:xfrm>
              <a:custGeom>
                <a:avLst/>
                <a:gdLst>
                  <a:gd name="T0" fmla="*/ 6 w 448"/>
                  <a:gd name="T1" fmla="*/ 6 h 186"/>
                  <a:gd name="T2" fmla="*/ 78 w 448"/>
                  <a:gd name="T3" fmla="*/ 12 h 186"/>
                  <a:gd name="T4" fmla="*/ 150 w 448"/>
                  <a:gd name="T5" fmla="*/ 18 h 186"/>
                  <a:gd name="T6" fmla="*/ 215 w 448"/>
                  <a:gd name="T7" fmla="*/ 36 h 186"/>
                  <a:gd name="T8" fmla="*/ 275 w 448"/>
                  <a:gd name="T9" fmla="*/ 60 h 186"/>
                  <a:gd name="T10" fmla="*/ 329 w 448"/>
                  <a:gd name="T11" fmla="*/ 84 h 186"/>
                  <a:gd name="T12" fmla="*/ 377 w 448"/>
                  <a:gd name="T13" fmla="*/ 114 h 186"/>
                  <a:gd name="T14" fmla="*/ 419 w 448"/>
                  <a:gd name="T15" fmla="*/ 150 h 186"/>
                  <a:gd name="T16" fmla="*/ 448 w 448"/>
                  <a:gd name="T17" fmla="*/ 186 h 186"/>
                  <a:gd name="T18" fmla="*/ 448 w 448"/>
                  <a:gd name="T19" fmla="*/ 162 h 186"/>
                  <a:gd name="T20" fmla="*/ 413 w 448"/>
                  <a:gd name="T21" fmla="*/ 126 h 186"/>
                  <a:gd name="T22" fmla="*/ 371 w 448"/>
                  <a:gd name="T23" fmla="*/ 96 h 186"/>
                  <a:gd name="T24" fmla="*/ 323 w 448"/>
                  <a:gd name="T25" fmla="*/ 66 h 186"/>
                  <a:gd name="T26" fmla="*/ 269 w 448"/>
                  <a:gd name="T27" fmla="*/ 48 h 186"/>
                  <a:gd name="T28" fmla="*/ 144 w 448"/>
                  <a:gd name="T29" fmla="*/ 12 h 186"/>
                  <a:gd name="T30" fmla="*/ 78 w 448"/>
                  <a:gd name="T31" fmla="*/ 6 h 186"/>
                  <a:gd name="T32" fmla="*/ 6 w 448"/>
                  <a:gd name="T33" fmla="*/ 0 h 186"/>
                  <a:gd name="T34" fmla="*/ 0 w 448"/>
                  <a:gd name="T35" fmla="*/ 0 h 186"/>
                  <a:gd name="T36" fmla="*/ 0 w 448"/>
                  <a:gd name="T37" fmla="*/ 0 h 186"/>
                  <a:gd name="T38" fmla="*/ 0 w 448"/>
                  <a:gd name="T39" fmla="*/ 6 h 186"/>
                  <a:gd name="T40" fmla="*/ 0 w 448"/>
                  <a:gd name="T41" fmla="*/ 6 h 186"/>
                  <a:gd name="T42" fmla="*/ 6 w 448"/>
                  <a:gd name="T43" fmla="*/ 6 h 186"/>
                  <a:gd name="T44" fmla="*/ 6 w 448"/>
                  <a:gd name="T45" fmla="*/ 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34170" name="Freeform 26">
                <a:extLst>
                  <a:ext uri="{FF2B5EF4-FFF2-40B4-BE49-F238E27FC236}">
                    <a16:creationId xmlns:a16="http://schemas.microsoft.com/office/drawing/2014/main" id="{376360F3-253A-4CAC-A14F-D3E81D385EEF}"/>
                  </a:ext>
                </a:extLst>
              </p:cNvPr>
              <p:cNvSpPr>
                <a:spLocks/>
              </p:cNvSpPr>
              <p:nvPr/>
            </p:nvSpPr>
            <p:spPr bwMode="hidden">
              <a:xfrm>
                <a:off x="2142" y="3852"/>
                <a:ext cx="892" cy="462"/>
              </a:xfrm>
              <a:custGeom>
                <a:avLst/>
                <a:gdLst>
                  <a:gd name="T0" fmla="*/ 23 w 890"/>
                  <a:gd name="T1" fmla="*/ 276 h 462"/>
                  <a:gd name="T2" fmla="*/ 29 w 890"/>
                  <a:gd name="T3" fmla="*/ 222 h 462"/>
                  <a:gd name="T4" fmla="*/ 59 w 890"/>
                  <a:gd name="T5" fmla="*/ 174 h 462"/>
                  <a:gd name="T6" fmla="*/ 95 w 890"/>
                  <a:gd name="T7" fmla="*/ 132 h 462"/>
                  <a:gd name="T8" fmla="*/ 149 w 890"/>
                  <a:gd name="T9" fmla="*/ 96 h 462"/>
                  <a:gd name="T10" fmla="*/ 209 w 890"/>
                  <a:gd name="T11" fmla="*/ 60 h 462"/>
                  <a:gd name="T12" fmla="*/ 281 w 890"/>
                  <a:gd name="T13" fmla="*/ 36 h 462"/>
                  <a:gd name="T14" fmla="*/ 364 w 890"/>
                  <a:gd name="T15" fmla="*/ 24 h 462"/>
                  <a:gd name="T16" fmla="*/ 448 w 890"/>
                  <a:gd name="T17" fmla="*/ 18 h 462"/>
                  <a:gd name="T18" fmla="*/ 532 w 890"/>
                  <a:gd name="T19" fmla="*/ 24 h 462"/>
                  <a:gd name="T20" fmla="*/ 609 w 890"/>
                  <a:gd name="T21" fmla="*/ 36 h 462"/>
                  <a:gd name="T22" fmla="*/ 681 w 890"/>
                  <a:gd name="T23" fmla="*/ 60 h 462"/>
                  <a:gd name="T24" fmla="*/ 741 w 890"/>
                  <a:gd name="T25" fmla="*/ 96 h 462"/>
                  <a:gd name="T26" fmla="*/ 795 w 890"/>
                  <a:gd name="T27" fmla="*/ 132 h 462"/>
                  <a:gd name="T28" fmla="*/ 831 w 890"/>
                  <a:gd name="T29" fmla="*/ 174 h 462"/>
                  <a:gd name="T30" fmla="*/ 861 w 890"/>
                  <a:gd name="T31" fmla="*/ 222 h 462"/>
                  <a:gd name="T32" fmla="*/ 867 w 890"/>
                  <a:gd name="T33" fmla="*/ 276 h 462"/>
                  <a:gd name="T34" fmla="*/ 855 w 890"/>
                  <a:gd name="T35" fmla="*/ 330 h 462"/>
                  <a:gd name="T36" fmla="*/ 831 w 890"/>
                  <a:gd name="T37" fmla="*/ 378 h 462"/>
                  <a:gd name="T38" fmla="*/ 783 w 890"/>
                  <a:gd name="T39" fmla="*/ 426 h 462"/>
                  <a:gd name="T40" fmla="*/ 723 w 890"/>
                  <a:gd name="T41" fmla="*/ 462 h 462"/>
                  <a:gd name="T42" fmla="*/ 765 w 890"/>
                  <a:gd name="T43" fmla="*/ 462 h 462"/>
                  <a:gd name="T44" fmla="*/ 819 w 890"/>
                  <a:gd name="T45" fmla="*/ 426 h 462"/>
                  <a:gd name="T46" fmla="*/ 855 w 890"/>
                  <a:gd name="T47" fmla="*/ 378 h 462"/>
                  <a:gd name="T48" fmla="*/ 884 w 890"/>
                  <a:gd name="T49" fmla="*/ 330 h 462"/>
                  <a:gd name="T50" fmla="*/ 890 w 890"/>
                  <a:gd name="T51" fmla="*/ 276 h 462"/>
                  <a:gd name="T52" fmla="*/ 884 w 890"/>
                  <a:gd name="T53" fmla="*/ 222 h 462"/>
                  <a:gd name="T54" fmla="*/ 855 w 890"/>
                  <a:gd name="T55" fmla="*/ 168 h 462"/>
                  <a:gd name="T56" fmla="*/ 813 w 890"/>
                  <a:gd name="T57" fmla="*/ 120 h 462"/>
                  <a:gd name="T58" fmla="*/ 759 w 890"/>
                  <a:gd name="T59" fmla="*/ 84 h 462"/>
                  <a:gd name="T60" fmla="*/ 693 w 890"/>
                  <a:gd name="T61" fmla="*/ 48 h 462"/>
                  <a:gd name="T62" fmla="*/ 621 w 890"/>
                  <a:gd name="T63" fmla="*/ 24 h 462"/>
                  <a:gd name="T64" fmla="*/ 538 w 890"/>
                  <a:gd name="T65" fmla="*/ 6 h 462"/>
                  <a:gd name="T66" fmla="*/ 448 w 890"/>
                  <a:gd name="T67" fmla="*/ 0 h 462"/>
                  <a:gd name="T68" fmla="*/ 358 w 890"/>
                  <a:gd name="T69" fmla="*/ 6 h 462"/>
                  <a:gd name="T70" fmla="*/ 275 w 890"/>
                  <a:gd name="T71" fmla="*/ 24 h 462"/>
                  <a:gd name="T72" fmla="*/ 197 w 890"/>
                  <a:gd name="T73" fmla="*/ 48 h 462"/>
                  <a:gd name="T74" fmla="*/ 131 w 890"/>
                  <a:gd name="T75" fmla="*/ 84 h 462"/>
                  <a:gd name="T76" fmla="*/ 77 w 890"/>
                  <a:gd name="T77" fmla="*/ 120 h 462"/>
                  <a:gd name="T78" fmla="*/ 35 w 890"/>
                  <a:gd name="T79" fmla="*/ 168 h 462"/>
                  <a:gd name="T80" fmla="*/ 12 w 890"/>
                  <a:gd name="T81" fmla="*/ 222 h 462"/>
                  <a:gd name="T82" fmla="*/ 0 w 890"/>
                  <a:gd name="T83" fmla="*/ 276 h 462"/>
                  <a:gd name="T84" fmla="*/ 6 w 890"/>
                  <a:gd name="T85" fmla="*/ 330 h 462"/>
                  <a:gd name="T86" fmla="*/ 35 w 890"/>
                  <a:gd name="T87" fmla="*/ 378 h 462"/>
                  <a:gd name="T88" fmla="*/ 71 w 890"/>
                  <a:gd name="T89" fmla="*/ 426 h 462"/>
                  <a:gd name="T90" fmla="*/ 125 w 890"/>
                  <a:gd name="T91" fmla="*/ 462 h 462"/>
                  <a:gd name="T92" fmla="*/ 167 w 890"/>
                  <a:gd name="T93" fmla="*/ 462 h 462"/>
                  <a:gd name="T94" fmla="*/ 107 w 890"/>
                  <a:gd name="T95" fmla="*/ 426 h 462"/>
                  <a:gd name="T96" fmla="*/ 59 w 890"/>
                  <a:gd name="T97" fmla="*/ 378 h 462"/>
                  <a:gd name="T98" fmla="*/ 35 w 890"/>
                  <a:gd name="T99" fmla="*/ 330 h 462"/>
                  <a:gd name="T100" fmla="*/ 23 w 890"/>
                  <a:gd name="T101" fmla="*/ 276 h 462"/>
                  <a:gd name="T102" fmla="*/ 23 w 890"/>
                  <a:gd name="T103" fmla="*/ 276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34171" name="Freeform 27">
                <a:extLst>
                  <a:ext uri="{FF2B5EF4-FFF2-40B4-BE49-F238E27FC236}">
                    <a16:creationId xmlns:a16="http://schemas.microsoft.com/office/drawing/2014/main" id="{C921F78D-BEE6-4297-A0A0-D67F7F0219DD}"/>
                  </a:ext>
                </a:extLst>
              </p:cNvPr>
              <p:cNvSpPr>
                <a:spLocks/>
              </p:cNvSpPr>
              <p:nvPr/>
            </p:nvSpPr>
            <p:spPr bwMode="hidden">
              <a:xfrm>
                <a:off x="2082" y="3828"/>
                <a:ext cx="407" cy="486"/>
              </a:xfrm>
              <a:custGeom>
                <a:avLst/>
                <a:gdLst>
                  <a:gd name="T0" fmla="*/ 18 w 406"/>
                  <a:gd name="T1" fmla="*/ 300 h 486"/>
                  <a:gd name="T2" fmla="*/ 24 w 406"/>
                  <a:gd name="T3" fmla="*/ 246 h 486"/>
                  <a:gd name="T4" fmla="*/ 48 w 406"/>
                  <a:gd name="T5" fmla="*/ 198 h 486"/>
                  <a:gd name="T6" fmla="*/ 83 w 406"/>
                  <a:gd name="T7" fmla="*/ 150 h 486"/>
                  <a:gd name="T8" fmla="*/ 131 w 406"/>
                  <a:gd name="T9" fmla="*/ 108 h 486"/>
                  <a:gd name="T10" fmla="*/ 185 w 406"/>
                  <a:gd name="T11" fmla="*/ 72 h 486"/>
                  <a:gd name="T12" fmla="*/ 251 w 406"/>
                  <a:gd name="T13" fmla="*/ 42 h 486"/>
                  <a:gd name="T14" fmla="*/ 329 w 406"/>
                  <a:gd name="T15" fmla="*/ 24 h 486"/>
                  <a:gd name="T16" fmla="*/ 406 w 406"/>
                  <a:gd name="T17" fmla="*/ 6 h 486"/>
                  <a:gd name="T18" fmla="*/ 406 w 406"/>
                  <a:gd name="T19" fmla="*/ 0 h 486"/>
                  <a:gd name="T20" fmla="*/ 323 w 406"/>
                  <a:gd name="T21" fmla="*/ 12 h 486"/>
                  <a:gd name="T22" fmla="*/ 245 w 406"/>
                  <a:gd name="T23" fmla="*/ 36 h 486"/>
                  <a:gd name="T24" fmla="*/ 179 w 406"/>
                  <a:gd name="T25" fmla="*/ 66 h 486"/>
                  <a:gd name="T26" fmla="*/ 119 w 406"/>
                  <a:gd name="T27" fmla="*/ 102 h 486"/>
                  <a:gd name="T28" fmla="*/ 72 w 406"/>
                  <a:gd name="T29" fmla="*/ 144 h 486"/>
                  <a:gd name="T30" fmla="*/ 30 w 406"/>
                  <a:gd name="T31" fmla="*/ 192 h 486"/>
                  <a:gd name="T32" fmla="*/ 6 w 406"/>
                  <a:gd name="T33" fmla="*/ 246 h 486"/>
                  <a:gd name="T34" fmla="*/ 0 w 406"/>
                  <a:gd name="T35" fmla="*/ 300 h 486"/>
                  <a:gd name="T36" fmla="*/ 6 w 406"/>
                  <a:gd name="T37" fmla="*/ 348 h 486"/>
                  <a:gd name="T38" fmla="*/ 30 w 406"/>
                  <a:gd name="T39" fmla="*/ 396 h 486"/>
                  <a:gd name="T40" fmla="*/ 66 w 406"/>
                  <a:gd name="T41" fmla="*/ 444 h 486"/>
                  <a:gd name="T42" fmla="*/ 107 w 406"/>
                  <a:gd name="T43" fmla="*/ 486 h 486"/>
                  <a:gd name="T44" fmla="*/ 131 w 406"/>
                  <a:gd name="T45" fmla="*/ 486 h 486"/>
                  <a:gd name="T46" fmla="*/ 83 w 406"/>
                  <a:gd name="T47" fmla="*/ 450 h 486"/>
                  <a:gd name="T48" fmla="*/ 48 w 406"/>
                  <a:gd name="T49" fmla="*/ 402 h 486"/>
                  <a:gd name="T50" fmla="*/ 24 w 406"/>
                  <a:gd name="T51" fmla="*/ 354 h 486"/>
                  <a:gd name="T52" fmla="*/ 18 w 406"/>
                  <a:gd name="T53" fmla="*/ 300 h 486"/>
                  <a:gd name="T54" fmla="*/ 18 w 406"/>
                  <a:gd name="T55" fmla="*/ 30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34172" name="Freeform 28">
                <a:extLst>
                  <a:ext uri="{FF2B5EF4-FFF2-40B4-BE49-F238E27FC236}">
                    <a16:creationId xmlns:a16="http://schemas.microsoft.com/office/drawing/2014/main" id="{6F548EB0-AE55-4955-AF58-1079B456719B}"/>
                  </a:ext>
                </a:extLst>
              </p:cNvPr>
              <p:cNvSpPr>
                <a:spLocks/>
              </p:cNvSpPr>
              <p:nvPr/>
            </p:nvSpPr>
            <p:spPr bwMode="hidden">
              <a:xfrm>
                <a:off x="2987" y="4044"/>
                <a:ext cx="108" cy="252"/>
              </a:xfrm>
              <a:custGeom>
                <a:avLst/>
                <a:gdLst>
                  <a:gd name="T0" fmla="*/ 89 w 107"/>
                  <a:gd name="T1" fmla="*/ 84 h 252"/>
                  <a:gd name="T2" fmla="*/ 83 w 107"/>
                  <a:gd name="T3" fmla="*/ 132 h 252"/>
                  <a:gd name="T4" fmla="*/ 65 w 107"/>
                  <a:gd name="T5" fmla="*/ 174 h 252"/>
                  <a:gd name="T6" fmla="*/ 36 w 107"/>
                  <a:gd name="T7" fmla="*/ 216 h 252"/>
                  <a:gd name="T8" fmla="*/ 0 w 107"/>
                  <a:gd name="T9" fmla="*/ 252 h 252"/>
                  <a:gd name="T10" fmla="*/ 18 w 107"/>
                  <a:gd name="T11" fmla="*/ 252 h 252"/>
                  <a:gd name="T12" fmla="*/ 53 w 107"/>
                  <a:gd name="T13" fmla="*/ 216 h 252"/>
                  <a:gd name="T14" fmla="*/ 83 w 107"/>
                  <a:gd name="T15" fmla="*/ 174 h 252"/>
                  <a:gd name="T16" fmla="*/ 101 w 107"/>
                  <a:gd name="T17" fmla="*/ 132 h 252"/>
                  <a:gd name="T18" fmla="*/ 107 w 107"/>
                  <a:gd name="T19" fmla="*/ 84 h 252"/>
                  <a:gd name="T20" fmla="*/ 101 w 107"/>
                  <a:gd name="T21" fmla="*/ 42 h 252"/>
                  <a:gd name="T22" fmla="*/ 89 w 107"/>
                  <a:gd name="T23" fmla="*/ 0 h 252"/>
                  <a:gd name="T24" fmla="*/ 65 w 107"/>
                  <a:gd name="T25" fmla="*/ 0 h 252"/>
                  <a:gd name="T26" fmla="*/ 83 w 107"/>
                  <a:gd name="T27" fmla="*/ 42 h 252"/>
                  <a:gd name="T28" fmla="*/ 89 w 107"/>
                  <a:gd name="T29" fmla="*/ 84 h 252"/>
                  <a:gd name="T30" fmla="*/ 89 w 107"/>
                  <a:gd name="T31" fmla="*/ 84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050" name="Freeform 29">
                <a:extLst>
                  <a:ext uri="{FF2B5EF4-FFF2-40B4-BE49-F238E27FC236}">
                    <a16:creationId xmlns:a16="http://schemas.microsoft.com/office/drawing/2014/main" id="{A1B0BDE8-68C0-48F4-8657-8EBB6144A12F}"/>
                  </a:ext>
                </a:extLst>
              </p:cNvPr>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1051" name="Freeform 30">
                <a:extLst>
                  <a:ext uri="{FF2B5EF4-FFF2-40B4-BE49-F238E27FC236}">
                    <a16:creationId xmlns:a16="http://schemas.microsoft.com/office/drawing/2014/main" id="{FF863FD4-C450-4CDF-BD7F-D074C1890276}"/>
                  </a:ext>
                </a:extLst>
              </p:cNvPr>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134175" name="Freeform 31">
                <a:extLst>
                  <a:ext uri="{FF2B5EF4-FFF2-40B4-BE49-F238E27FC236}">
                    <a16:creationId xmlns:a16="http://schemas.microsoft.com/office/drawing/2014/main" id="{9ED5A3B4-78C7-4C54-B8CD-23DDABADD03D}"/>
                  </a:ext>
                </a:extLst>
              </p:cNvPr>
              <p:cNvSpPr>
                <a:spLocks/>
              </p:cNvSpPr>
              <p:nvPr/>
            </p:nvSpPr>
            <p:spPr bwMode="hidden">
              <a:xfrm>
                <a:off x="2951" y="3751"/>
                <a:ext cx="360" cy="563"/>
              </a:xfrm>
              <a:custGeom>
                <a:avLst/>
                <a:gdLst>
                  <a:gd name="T0" fmla="*/ 360 w 360"/>
                  <a:gd name="T1" fmla="*/ 365 h 563"/>
                  <a:gd name="T2" fmla="*/ 353 w 360"/>
                  <a:gd name="T3" fmla="*/ 305 h 563"/>
                  <a:gd name="T4" fmla="*/ 335 w 360"/>
                  <a:gd name="T5" fmla="*/ 251 h 563"/>
                  <a:gd name="T6" fmla="*/ 305 w 360"/>
                  <a:gd name="T7" fmla="*/ 204 h 563"/>
                  <a:gd name="T8" fmla="*/ 262 w 360"/>
                  <a:gd name="T9" fmla="*/ 156 h 563"/>
                  <a:gd name="T10" fmla="*/ 213 w 360"/>
                  <a:gd name="T11" fmla="*/ 108 h 563"/>
                  <a:gd name="T12" fmla="*/ 159 w 360"/>
                  <a:gd name="T13" fmla="*/ 66 h 563"/>
                  <a:gd name="T14" fmla="*/ 92 w 360"/>
                  <a:gd name="T15" fmla="*/ 30 h 563"/>
                  <a:gd name="T16" fmla="*/ 19 w 360"/>
                  <a:gd name="T17" fmla="*/ 0 h 563"/>
                  <a:gd name="T18" fmla="*/ 0 w 360"/>
                  <a:gd name="T19" fmla="*/ 12 h 563"/>
                  <a:gd name="T20" fmla="*/ 67 w 360"/>
                  <a:gd name="T21" fmla="*/ 42 h 563"/>
                  <a:gd name="T22" fmla="*/ 134 w 360"/>
                  <a:gd name="T23" fmla="*/ 78 h 563"/>
                  <a:gd name="T24" fmla="*/ 189 w 360"/>
                  <a:gd name="T25" fmla="*/ 114 h 563"/>
                  <a:gd name="T26" fmla="*/ 238 w 360"/>
                  <a:gd name="T27" fmla="*/ 162 h 563"/>
                  <a:gd name="T28" fmla="*/ 274 w 360"/>
                  <a:gd name="T29" fmla="*/ 210 h 563"/>
                  <a:gd name="T30" fmla="*/ 299 w 360"/>
                  <a:gd name="T31" fmla="*/ 257 h 563"/>
                  <a:gd name="T32" fmla="*/ 317 w 360"/>
                  <a:gd name="T33" fmla="*/ 311 h 563"/>
                  <a:gd name="T34" fmla="*/ 323 w 360"/>
                  <a:gd name="T35" fmla="*/ 365 h 563"/>
                  <a:gd name="T36" fmla="*/ 317 w 360"/>
                  <a:gd name="T37" fmla="*/ 419 h 563"/>
                  <a:gd name="T38" fmla="*/ 299 w 360"/>
                  <a:gd name="T39" fmla="*/ 467 h 563"/>
                  <a:gd name="T40" fmla="*/ 274 w 360"/>
                  <a:gd name="T41" fmla="*/ 515 h 563"/>
                  <a:gd name="T42" fmla="*/ 238 w 360"/>
                  <a:gd name="T43" fmla="*/ 563 h 563"/>
                  <a:gd name="T44" fmla="*/ 268 w 360"/>
                  <a:gd name="T45" fmla="*/ 563 h 563"/>
                  <a:gd name="T46" fmla="*/ 311 w 360"/>
                  <a:gd name="T47" fmla="*/ 515 h 563"/>
                  <a:gd name="T48" fmla="*/ 335 w 360"/>
                  <a:gd name="T49" fmla="*/ 467 h 563"/>
                  <a:gd name="T50" fmla="*/ 353 w 360"/>
                  <a:gd name="T51" fmla="*/ 419 h 563"/>
                  <a:gd name="T52" fmla="*/ 360 w 360"/>
                  <a:gd name="T53" fmla="*/ 365 h 563"/>
                  <a:gd name="T54" fmla="*/ 360 w 360"/>
                  <a:gd name="T55" fmla="*/ 365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34176" name="Freeform 32">
                <a:extLst>
                  <a:ext uri="{FF2B5EF4-FFF2-40B4-BE49-F238E27FC236}">
                    <a16:creationId xmlns:a16="http://schemas.microsoft.com/office/drawing/2014/main" id="{1FC80812-EAF0-4705-AA70-1527A8D011DE}"/>
                  </a:ext>
                </a:extLst>
              </p:cNvPr>
              <p:cNvSpPr>
                <a:spLocks/>
              </p:cNvSpPr>
              <p:nvPr/>
            </p:nvSpPr>
            <p:spPr bwMode="hidden">
              <a:xfrm>
                <a:off x="2318" y="3631"/>
                <a:ext cx="1078" cy="425"/>
              </a:xfrm>
              <a:custGeom>
                <a:avLst/>
                <a:gdLst>
                  <a:gd name="T0" fmla="*/ 1053 w 1078"/>
                  <a:gd name="T1" fmla="*/ 425 h 425"/>
                  <a:gd name="T2" fmla="*/ 1078 w 1078"/>
                  <a:gd name="T3" fmla="*/ 419 h 425"/>
                  <a:gd name="T4" fmla="*/ 1066 w 1078"/>
                  <a:gd name="T5" fmla="*/ 377 h 425"/>
                  <a:gd name="T6" fmla="*/ 1047 w 1078"/>
                  <a:gd name="T7" fmla="*/ 336 h 425"/>
                  <a:gd name="T8" fmla="*/ 986 w 1078"/>
                  <a:gd name="T9" fmla="*/ 252 h 425"/>
                  <a:gd name="T10" fmla="*/ 907 w 1078"/>
                  <a:gd name="T11" fmla="*/ 180 h 425"/>
                  <a:gd name="T12" fmla="*/ 810 w 1078"/>
                  <a:gd name="T13" fmla="*/ 120 h 425"/>
                  <a:gd name="T14" fmla="*/ 694 w 1078"/>
                  <a:gd name="T15" fmla="*/ 72 h 425"/>
                  <a:gd name="T16" fmla="*/ 560 w 1078"/>
                  <a:gd name="T17" fmla="*/ 30 h 425"/>
                  <a:gd name="T18" fmla="*/ 420 w 1078"/>
                  <a:gd name="T19" fmla="*/ 6 h 425"/>
                  <a:gd name="T20" fmla="*/ 268 w 1078"/>
                  <a:gd name="T21" fmla="*/ 0 h 425"/>
                  <a:gd name="T22" fmla="*/ 134 w 1078"/>
                  <a:gd name="T23" fmla="*/ 6 h 425"/>
                  <a:gd name="T24" fmla="*/ 0 w 1078"/>
                  <a:gd name="T25" fmla="*/ 24 h 425"/>
                  <a:gd name="T26" fmla="*/ 12 w 1078"/>
                  <a:gd name="T27" fmla="*/ 36 h 425"/>
                  <a:gd name="T28" fmla="*/ 134 w 1078"/>
                  <a:gd name="T29" fmla="*/ 18 h 425"/>
                  <a:gd name="T30" fmla="*/ 268 w 1078"/>
                  <a:gd name="T31" fmla="*/ 12 h 425"/>
                  <a:gd name="T32" fmla="*/ 420 w 1078"/>
                  <a:gd name="T33" fmla="*/ 18 h 425"/>
                  <a:gd name="T34" fmla="*/ 554 w 1078"/>
                  <a:gd name="T35" fmla="*/ 42 h 425"/>
                  <a:gd name="T36" fmla="*/ 682 w 1078"/>
                  <a:gd name="T37" fmla="*/ 84 h 425"/>
                  <a:gd name="T38" fmla="*/ 798 w 1078"/>
                  <a:gd name="T39" fmla="*/ 132 h 425"/>
                  <a:gd name="T40" fmla="*/ 895 w 1078"/>
                  <a:gd name="T41" fmla="*/ 192 h 425"/>
                  <a:gd name="T42" fmla="*/ 968 w 1078"/>
                  <a:gd name="T43" fmla="*/ 264 h 425"/>
                  <a:gd name="T44" fmla="*/ 999 w 1078"/>
                  <a:gd name="T45" fmla="*/ 300 h 425"/>
                  <a:gd name="T46" fmla="*/ 1023 w 1078"/>
                  <a:gd name="T47" fmla="*/ 342 h 425"/>
                  <a:gd name="T48" fmla="*/ 1041 w 1078"/>
                  <a:gd name="T49" fmla="*/ 383 h 425"/>
                  <a:gd name="T50" fmla="*/ 1053 w 1078"/>
                  <a:gd name="T51" fmla="*/ 425 h 425"/>
                  <a:gd name="T52" fmla="*/ 1053 w 1078"/>
                  <a:gd name="T53"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34177" name="Freeform 33">
                <a:extLst>
                  <a:ext uri="{FF2B5EF4-FFF2-40B4-BE49-F238E27FC236}">
                    <a16:creationId xmlns:a16="http://schemas.microsoft.com/office/drawing/2014/main" id="{B9C9F920-4FE7-4C31-846D-7BE71860ACC8}"/>
                  </a:ext>
                </a:extLst>
              </p:cNvPr>
              <p:cNvSpPr>
                <a:spLocks/>
              </p:cNvSpPr>
              <p:nvPr/>
            </p:nvSpPr>
            <p:spPr bwMode="hidden">
              <a:xfrm>
                <a:off x="3304" y="4080"/>
                <a:ext cx="98" cy="234"/>
              </a:xfrm>
              <a:custGeom>
                <a:avLst/>
                <a:gdLst>
                  <a:gd name="T0" fmla="*/ 0 w 98"/>
                  <a:gd name="T1" fmla="*/ 234 h 234"/>
                  <a:gd name="T2" fmla="*/ 25 w 98"/>
                  <a:gd name="T3" fmla="*/ 234 h 234"/>
                  <a:gd name="T4" fmla="*/ 55 w 98"/>
                  <a:gd name="T5" fmla="*/ 186 h 234"/>
                  <a:gd name="T6" fmla="*/ 80 w 98"/>
                  <a:gd name="T7" fmla="*/ 138 h 234"/>
                  <a:gd name="T8" fmla="*/ 92 w 98"/>
                  <a:gd name="T9" fmla="*/ 90 h 234"/>
                  <a:gd name="T10" fmla="*/ 98 w 98"/>
                  <a:gd name="T11" fmla="*/ 36 h 234"/>
                  <a:gd name="T12" fmla="*/ 98 w 98"/>
                  <a:gd name="T13" fmla="*/ 0 h 234"/>
                  <a:gd name="T14" fmla="*/ 74 w 98"/>
                  <a:gd name="T15" fmla="*/ 0 h 234"/>
                  <a:gd name="T16" fmla="*/ 74 w 98"/>
                  <a:gd name="T17" fmla="*/ 36 h 234"/>
                  <a:gd name="T18" fmla="*/ 67 w 98"/>
                  <a:gd name="T19" fmla="*/ 90 h 234"/>
                  <a:gd name="T20" fmla="*/ 55 w 98"/>
                  <a:gd name="T21" fmla="*/ 138 h 234"/>
                  <a:gd name="T22" fmla="*/ 31 w 98"/>
                  <a:gd name="T23" fmla="*/ 186 h 234"/>
                  <a:gd name="T24" fmla="*/ 0 w 98"/>
                  <a:gd name="T25" fmla="*/ 234 h 234"/>
                  <a:gd name="T26" fmla="*/ 0 w 98"/>
                  <a:gd name="T27"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055" name="Freeform 34">
                <a:extLst>
                  <a:ext uri="{FF2B5EF4-FFF2-40B4-BE49-F238E27FC236}">
                    <a16:creationId xmlns:a16="http://schemas.microsoft.com/office/drawing/2014/main" id="{8F97943E-A5C0-480A-AFCB-1FFCA137DC5D}"/>
                  </a:ext>
                </a:extLst>
              </p:cNvPr>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134179" name="Freeform 35">
                <a:extLst>
                  <a:ext uri="{FF2B5EF4-FFF2-40B4-BE49-F238E27FC236}">
                    <a16:creationId xmlns:a16="http://schemas.microsoft.com/office/drawing/2014/main" id="{07666F35-FB6E-4D26-B3E2-E4512A1F4169}"/>
                  </a:ext>
                </a:extLst>
              </p:cNvPr>
              <p:cNvSpPr>
                <a:spLocks noEditPoints="1"/>
              </p:cNvSpPr>
              <p:nvPr/>
            </p:nvSpPr>
            <p:spPr bwMode="hidden">
              <a:xfrm>
                <a:off x="4200" y="3402"/>
                <a:ext cx="1201" cy="731"/>
              </a:xfrm>
              <a:custGeom>
                <a:avLst/>
                <a:gdLst>
                  <a:gd name="T0" fmla="*/ 484 w 1201"/>
                  <a:gd name="T1" fmla="*/ 6 h 731"/>
                  <a:gd name="T2" fmla="*/ 263 w 1201"/>
                  <a:gd name="T3" fmla="*/ 60 h 731"/>
                  <a:gd name="T4" fmla="*/ 101 w 1201"/>
                  <a:gd name="T5" fmla="*/ 162 h 731"/>
                  <a:gd name="T6" fmla="*/ 12 w 1201"/>
                  <a:gd name="T7" fmla="*/ 294 h 731"/>
                  <a:gd name="T8" fmla="*/ 0 w 1201"/>
                  <a:gd name="T9" fmla="*/ 366 h 731"/>
                  <a:gd name="T10" fmla="*/ 12 w 1201"/>
                  <a:gd name="T11" fmla="*/ 437 h 731"/>
                  <a:gd name="T12" fmla="*/ 101 w 1201"/>
                  <a:gd name="T13" fmla="*/ 569 h 731"/>
                  <a:gd name="T14" fmla="*/ 263 w 1201"/>
                  <a:gd name="T15" fmla="*/ 671 h 731"/>
                  <a:gd name="T16" fmla="*/ 484 w 1201"/>
                  <a:gd name="T17" fmla="*/ 725 h 731"/>
                  <a:gd name="T18" fmla="*/ 723 w 1201"/>
                  <a:gd name="T19" fmla="*/ 725 h 731"/>
                  <a:gd name="T20" fmla="*/ 938 w 1201"/>
                  <a:gd name="T21" fmla="*/ 671 h 731"/>
                  <a:gd name="T22" fmla="*/ 1100 w 1201"/>
                  <a:gd name="T23" fmla="*/ 569 h 731"/>
                  <a:gd name="T24" fmla="*/ 1189 w 1201"/>
                  <a:gd name="T25" fmla="*/ 437 h 731"/>
                  <a:gd name="T26" fmla="*/ 1201 w 1201"/>
                  <a:gd name="T27" fmla="*/ 366 h 731"/>
                  <a:gd name="T28" fmla="*/ 1189 w 1201"/>
                  <a:gd name="T29" fmla="*/ 294 h 731"/>
                  <a:gd name="T30" fmla="*/ 1100 w 1201"/>
                  <a:gd name="T31" fmla="*/ 162 h 731"/>
                  <a:gd name="T32" fmla="*/ 938 w 1201"/>
                  <a:gd name="T33" fmla="*/ 60 h 731"/>
                  <a:gd name="T34" fmla="*/ 723 w 1201"/>
                  <a:gd name="T35" fmla="*/ 6 h 731"/>
                  <a:gd name="T36" fmla="*/ 604 w 1201"/>
                  <a:gd name="T37" fmla="*/ 0 h 731"/>
                  <a:gd name="T38" fmla="*/ 490 w 1201"/>
                  <a:gd name="T39" fmla="*/ 701 h 731"/>
                  <a:gd name="T40" fmla="*/ 287 w 1201"/>
                  <a:gd name="T41" fmla="*/ 647 h 731"/>
                  <a:gd name="T42" fmla="*/ 131 w 1201"/>
                  <a:gd name="T43" fmla="*/ 557 h 731"/>
                  <a:gd name="T44" fmla="*/ 48 w 1201"/>
                  <a:gd name="T45" fmla="*/ 437 h 731"/>
                  <a:gd name="T46" fmla="*/ 36 w 1201"/>
                  <a:gd name="T47" fmla="*/ 366 h 731"/>
                  <a:gd name="T48" fmla="*/ 48 w 1201"/>
                  <a:gd name="T49" fmla="*/ 300 h 731"/>
                  <a:gd name="T50" fmla="*/ 131 w 1201"/>
                  <a:gd name="T51" fmla="*/ 174 h 731"/>
                  <a:gd name="T52" fmla="*/ 287 w 1201"/>
                  <a:gd name="T53" fmla="*/ 84 h 731"/>
                  <a:gd name="T54" fmla="*/ 490 w 1201"/>
                  <a:gd name="T55" fmla="*/ 30 h 731"/>
                  <a:gd name="T56" fmla="*/ 717 w 1201"/>
                  <a:gd name="T57" fmla="*/ 30 h 731"/>
                  <a:gd name="T58" fmla="*/ 920 w 1201"/>
                  <a:gd name="T59" fmla="*/ 84 h 731"/>
                  <a:gd name="T60" fmla="*/ 1070 w 1201"/>
                  <a:gd name="T61" fmla="*/ 174 h 731"/>
                  <a:gd name="T62" fmla="*/ 1153 w 1201"/>
                  <a:gd name="T63" fmla="*/ 300 h 731"/>
                  <a:gd name="T64" fmla="*/ 1153 w 1201"/>
                  <a:gd name="T65" fmla="*/ 437 h 731"/>
                  <a:gd name="T66" fmla="*/ 1070 w 1201"/>
                  <a:gd name="T67" fmla="*/ 557 h 731"/>
                  <a:gd name="T68" fmla="*/ 920 w 1201"/>
                  <a:gd name="T69" fmla="*/ 647 h 731"/>
                  <a:gd name="T70" fmla="*/ 717 w 1201"/>
                  <a:gd name="T71" fmla="*/ 701 h 731"/>
                  <a:gd name="T72" fmla="*/ 604 w 1201"/>
                  <a:gd name="T73" fmla="*/ 707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34180" name="Freeform 36">
                <a:extLst>
                  <a:ext uri="{FF2B5EF4-FFF2-40B4-BE49-F238E27FC236}">
                    <a16:creationId xmlns:a16="http://schemas.microsoft.com/office/drawing/2014/main" id="{F4D88C79-AD57-4C8C-9B49-E218AC36F044}"/>
                  </a:ext>
                </a:extLst>
              </p:cNvPr>
              <p:cNvSpPr>
                <a:spLocks/>
              </p:cNvSpPr>
              <p:nvPr/>
            </p:nvSpPr>
            <p:spPr bwMode="hidden">
              <a:xfrm>
                <a:off x="4128" y="3366"/>
                <a:ext cx="544" cy="737"/>
              </a:xfrm>
              <a:custGeom>
                <a:avLst/>
                <a:gdLst>
                  <a:gd name="T0" fmla="*/ 24 w 544"/>
                  <a:gd name="T1" fmla="*/ 402 h 737"/>
                  <a:gd name="T2" fmla="*/ 36 w 544"/>
                  <a:gd name="T3" fmla="*/ 330 h 737"/>
                  <a:gd name="T4" fmla="*/ 66 w 544"/>
                  <a:gd name="T5" fmla="*/ 264 h 737"/>
                  <a:gd name="T6" fmla="*/ 108 w 544"/>
                  <a:gd name="T7" fmla="*/ 204 h 737"/>
                  <a:gd name="T8" fmla="*/ 173 w 544"/>
                  <a:gd name="T9" fmla="*/ 150 h 737"/>
                  <a:gd name="T10" fmla="*/ 251 w 544"/>
                  <a:gd name="T11" fmla="*/ 102 h 737"/>
                  <a:gd name="T12" fmla="*/ 335 w 544"/>
                  <a:gd name="T13" fmla="*/ 60 h 737"/>
                  <a:gd name="T14" fmla="*/ 436 w 544"/>
                  <a:gd name="T15" fmla="*/ 30 h 737"/>
                  <a:gd name="T16" fmla="*/ 544 w 544"/>
                  <a:gd name="T17" fmla="*/ 12 h 737"/>
                  <a:gd name="T18" fmla="*/ 544 w 544"/>
                  <a:gd name="T19" fmla="*/ 0 h 737"/>
                  <a:gd name="T20" fmla="*/ 430 w 544"/>
                  <a:gd name="T21" fmla="*/ 18 h 737"/>
                  <a:gd name="T22" fmla="*/ 329 w 544"/>
                  <a:gd name="T23" fmla="*/ 48 h 737"/>
                  <a:gd name="T24" fmla="*/ 233 w 544"/>
                  <a:gd name="T25" fmla="*/ 90 h 737"/>
                  <a:gd name="T26" fmla="*/ 155 w 544"/>
                  <a:gd name="T27" fmla="*/ 138 h 737"/>
                  <a:gd name="T28" fmla="*/ 90 w 544"/>
                  <a:gd name="T29" fmla="*/ 198 h 737"/>
                  <a:gd name="T30" fmla="*/ 42 w 544"/>
                  <a:gd name="T31" fmla="*/ 258 h 737"/>
                  <a:gd name="T32" fmla="*/ 12 w 544"/>
                  <a:gd name="T33" fmla="*/ 330 h 737"/>
                  <a:gd name="T34" fmla="*/ 0 w 544"/>
                  <a:gd name="T35" fmla="*/ 402 h 737"/>
                  <a:gd name="T36" fmla="*/ 6 w 544"/>
                  <a:gd name="T37" fmla="*/ 455 h 737"/>
                  <a:gd name="T38" fmla="*/ 18 w 544"/>
                  <a:gd name="T39" fmla="*/ 503 h 737"/>
                  <a:gd name="T40" fmla="*/ 42 w 544"/>
                  <a:gd name="T41" fmla="*/ 545 h 737"/>
                  <a:gd name="T42" fmla="*/ 78 w 544"/>
                  <a:gd name="T43" fmla="*/ 593 h 737"/>
                  <a:gd name="T44" fmla="*/ 114 w 544"/>
                  <a:gd name="T45" fmla="*/ 635 h 737"/>
                  <a:gd name="T46" fmla="*/ 161 w 544"/>
                  <a:gd name="T47" fmla="*/ 671 h 737"/>
                  <a:gd name="T48" fmla="*/ 221 w 544"/>
                  <a:gd name="T49" fmla="*/ 707 h 737"/>
                  <a:gd name="T50" fmla="*/ 281 w 544"/>
                  <a:gd name="T51" fmla="*/ 737 h 737"/>
                  <a:gd name="T52" fmla="*/ 323 w 544"/>
                  <a:gd name="T53" fmla="*/ 737 h 737"/>
                  <a:gd name="T54" fmla="*/ 257 w 544"/>
                  <a:gd name="T55" fmla="*/ 707 h 737"/>
                  <a:gd name="T56" fmla="*/ 203 w 544"/>
                  <a:gd name="T57" fmla="*/ 671 h 737"/>
                  <a:gd name="T58" fmla="*/ 149 w 544"/>
                  <a:gd name="T59" fmla="*/ 635 h 737"/>
                  <a:gd name="T60" fmla="*/ 108 w 544"/>
                  <a:gd name="T61" fmla="*/ 593 h 737"/>
                  <a:gd name="T62" fmla="*/ 72 w 544"/>
                  <a:gd name="T63" fmla="*/ 551 h 737"/>
                  <a:gd name="T64" fmla="*/ 48 w 544"/>
                  <a:gd name="T65" fmla="*/ 503 h 737"/>
                  <a:gd name="T66" fmla="*/ 30 w 544"/>
                  <a:gd name="T67" fmla="*/ 455 h 737"/>
                  <a:gd name="T68" fmla="*/ 24 w 544"/>
                  <a:gd name="T69" fmla="*/ 402 h 737"/>
                  <a:gd name="T70" fmla="*/ 24 w 544"/>
                  <a:gd name="T71" fmla="*/ 402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34181" name="Freeform 37">
                <a:extLst>
                  <a:ext uri="{FF2B5EF4-FFF2-40B4-BE49-F238E27FC236}">
                    <a16:creationId xmlns:a16="http://schemas.microsoft.com/office/drawing/2014/main" id="{B80EC6CA-24FF-4E1C-B127-C891A21BB779}"/>
                  </a:ext>
                </a:extLst>
              </p:cNvPr>
              <p:cNvSpPr>
                <a:spLocks/>
              </p:cNvSpPr>
              <p:nvPr/>
            </p:nvSpPr>
            <p:spPr bwMode="hidden">
              <a:xfrm>
                <a:off x="4792" y="3360"/>
                <a:ext cx="609" cy="252"/>
              </a:xfrm>
              <a:custGeom>
                <a:avLst/>
                <a:gdLst>
                  <a:gd name="T0" fmla="*/ 12 w 609"/>
                  <a:gd name="T1" fmla="*/ 12 h 252"/>
                  <a:gd name="T2" fmla="*/ 113 w 609"/>
                  <a:gd name="T3" fmla="*/ 18 h 252"/>
                  <a:gd name="T4" fmla="*/ 203 w 609"/>
                  <a:gd name="T5" fmla="*/ 30 h 252"/>
                  <a:gd name="T6" fmla="*/ 292 w 609"/>
                  <a:gd name="T7" fmla="*/ 48 h 252"/>
                  <a:gd name="T8" fmla="*/ 376 w 609"/>
                  <a:gd name="T9" fmla="*/ 78 h 252"/>
                  <a:gd name="T10" fmla="*/ 448 w 609"/>
                  <a:gd name="T11" fmla="*/ 114 h 252"/>
                  <a:gd name="T12" fmla="*/ 514 w 609"/>
                  <a:gd name="T13" fmla="*/ 156 h 252"/>
                  <a:gd name="T14" fmla="*/ 567 w 609"/>
                  <a:gd name="T15" fmla="*/ 198 h 252"/>
                  <a:gd name="T16" fmla="*/ 609 w 609"/>
                  <a:gd name="T17" fmla="*/ 252 h 252"/>
                  <a:gd name="T18" fmla="*/ 609 w 609"/>
                  <a:gd name="T19" fmla="*/ 216 h 252"/>
                  <a:gd name="T20" fmla="*/ 561 w 609"/>
                  <a:gd name="T21" fmla="*/ 168 h 252"/>
                  <a:gd name="T22" fmla="*/ 502 w 609"/>
                  <a:gd name="T23" fmla="*/ 126 h 252"/>
                  <a:gd name="T24" fmla="*/ 436 w 609"/>
                  <a:gd name="T25" fmla="*/ 90 h 252"/>
                  <a:gd name="T26" fmla="*/ 364 w 609"/>
                  <a:gd name="T27" fmla="*/ 60 h 252"/>
                  <a:gd name="T28" fmla="*/ 286 w 609"/>
                  <a:gd name="T29" fmla="*/ 36 h 252"/>
                  <a:gd name="T30" fmla="*/ 197 w 609"/>
                  <a:gd name="T31" fmla="*/ 18 h 252"/>
                  <a:gd name="T32" fmla="*/ 107 w 609"/>
                  <a:gd name="T33" fmla="*/ 6 h 252"/>
                  <a:gd name="T34" fmla="*/ 12 w 609"/>
                  <a:gd name="T35" fmla="*/ 0 h 252"/>
                  <a:gd name="T36" fmla="*/ 6 w 609"/>
                  <a:gd name="T37" fmla="*/ 0 h 252"/>
                  <a:gd name="T38" fmla="*/ 0 w 609"/>
                  <a:gd name="T39" fmla="*/ 0 h 252"/>
                  <a:gd name="T40" fmla="*/ 0 w 609"/>
                  <a:gd name="T41" fmla="*/ 12 h 252"/>
                  <a:gd name="T42" fmla="*/ 6 w 609"/>
                  <a:gd name="T43" fmla="*/ 12 h 252"/>
                  <a:gd name="T44" fmla="*/ 12 w 609"/>
                  <a:gd name="T45" fmla="*/ 12 h 252"/>
                  <a:gd name="T46" fmla="*/ 12 w 609"/>
                  <a:gd name="T47"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34182" name="Freeform 38">
                <a:extLst>
                  <a:ext uri="{FF2B5EF4-FFF2-40B4-BE49-F238E27FC236}">
                    <a16:creationId xmlns:a16="http://schemas.microsoft.com/office/drawing/2014/main" id="{5610E25C-445F-4068-9EFC-03D6A2D38397}"/>
                  </a:ext>
                </a:extLst>
              </p:cNvPr>
              <p:cNvSpPr>
                <a:spLocks/>
              </p:cNvSpPr>
              <p:nvPr/>
            </p:nvSpPr>
            <p:spPr bwMode="hidden">
              <a:xfrm>
                <a:off x="5246" y="4007"/>
                <a:ext cx="72" cy="54"/>
              </a:xfrm>
              <a:custGeom>
                <a:avLst/>
                <a:gdLst>
                  <a:gd name="T0" fmla="*/ 72 w 72"/>
                  <a:gd name="T1" fmla="*/ 0 h 54"/>
                  <a:gd name="T2" fmla="*/ 36 w 72"/>
                  <a:gd name="T3" fmla="*/ 30 h 54"/>
                  <a:gd name="T4" fmla="*/ 0 w 72"/>
                  <a:gd name="T5" fmla="*/ 54 h 54"/>
                  <a:gd name="T6" fmla="*/ 36 w 72"/>
                  <a:gd name="T7" fmla="*/ 54 h 54"/>
                  <a:gd name="T8" fmla="*/ 54 w 72"/>
                  <a:gd name="T9" fmla="*/ 42 h 54"/>
                  <a:gd name="T10" fmla="*/ 72 w 72"/>
                  <a:gd name="T11" fmla="*/ 24 h 54"/>
                  <a:gd name="T12" fmla="*/ 72 w 72"/>
                  <a:gd name="T13" fmla="*/ 24 h 54"/>
                  <a:gd name="T14" fmla="*/ 72 w 72"/>
                  <a:gd name="T15" fmla="*/ 0 h 54"/>
                  <a:gd name="T16" fmla="*/ 72 w 72"/>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34183" name="Freeform 39">
                <a:extLst>
                  <a:ext uri="{FF2B5EF4-FFF2-40B4-BE49-F238E27FC236}">
                    <a16:creationId xmlns:a16="http://schemas.microsoft.com/office/drawing/2014/main" id="{7A810B03-E64A-4C61-B0A7-176A37D23CC9}"/>
                  </a:ext>
                </a:extLst>
              </p:cNvPr>
              <p:cNvSpPr>
                <a:spLocks/>
              </p:cNvSpPr>
              <p:nvPr/>
            </p:nvSpPr>
            <p:spPr bwMode="hidden">
              <a:xfrm>
                <a:off x="4505" y="4073"/>
                <a:ext cx="705" cy="108"/>
              </a:xfrm>
              <a:custGeom>
                <a:avLst/>
                <a:gdLst>
                  <a:gd name="T0" fmla="*/ 299 w 705"/>
                  <a:gd name="T1" fmla="*/ 90 h 108"/>
                  <a:gd name="T2" fmla="*/ 221 w 705"/>
                  <a:gd name="T3" fmla="*/ 90 h 108"/>
                  <a:gd name="T4" fmla="*/ 143 w 705"/>
                  <a:gd name="T5" fmla="*/ 78 h 108"/>
                  <a:gd name="T6" fmla="*/ 0 w 705"/>
                  <a:gd name="T7" fmla="*/ 48 h 108"/>
                  <a:gd name="T8" fmla="*/ 0 w 705"/>
                  <a:gd name="T9" fmla="*/ 66 h 108"/>
                  <a:gd name="T10" fmla="*/ 143 w 705"/>
                  <a:gd name="T11" fmla="*/ 96 h 108"/>
                  <a:gd name="T12" fmla="*/ 221 w 705"/>
                  <a:gd name="T13" fmla="*/ 108 h 108"/>
                  <a:gd name="T14" fmla="*/ 299 w 705"/>
                  <a:gd name="T15" fmla="*/ 108 h 108"/>
                  <a:gd name="T16" fmla="*/ 412 w 705"/>
                  <a:gd name="T17" fmla="*/ 102 h 108"/>
                  <a:gd name="T18" fmla="*/ 520 w 705"/>
                  <a:gd name="T19" fmla="*/ 84 h 108"/>
                  <a:gd name="T20" fmla="*/ 615 w 705"/>
                  <a:gd name="T21" fmla="*/ 60 h 108"/>
                  <a:gd name="T22" fmla="*/ 705 w 705"/>
                  <a:gd name="T23" fmla="*/ 24 h 108"/>
                  <a:gd name="T24" fmla="*/ 705 w 705"/>
                  <a:gd name="T25" fmla="*/ 0 h 108"/>
                  <a:gd name="T26" fmla="*/ 615 w 705"/>
                  <a:gd name="T27" fmla="*/ 42 h 108"/>
                  <a:gd name="T28" fmla="*/ 520 w 705"/>
                  <a:gd name="T29" fmla="*/ 66 h 108"/>
                  <a:gd name="T30" fmla="*/ 412 w 705"/>
                  <a:gd name="T31" fmla="*/ 84 h 108"/>
                  <a:gd name="T32" fmla="*/ 299 w 705"/>
                  <a:gd name="T33" fmla="*/ 90 h 108"/>
                  <a:gd name="T34" fmla="*/ 299 w 705"/>
                  <a:gd name="T35" fmla="*/ 9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34184" name="Freeform 40">
                <a:extLst>
                  <a:ext uri="{FF2B5EF4-FFF2-40B4-BE49-F238E27FC236}">
                    <a16:creationId xmlns:a16="http://schemas.microsoft.com/office/drawing/2014/main" id="{CDE9C447-EDFC-4280-93CF-FD6CE5868B8F}"/>
                  </a:ext>
                </a:extLst>
              </p:cNvPr>
              <p:cNvSpPr>
                <a:spLocks/>
              </p:cNvSpPr>
              <p:nvPr/>
            </p:nvSpPr>
            <p:spPr bwMode="hidden">
              <a:xfrm>
                <a:off x="5336" y="3654"/>
                <a:ext cx="143" cy="341"/>
              </a:xfrm>
              <a:custGeom>
                <a:avLst/>
                <a:gdLst>
                  <a:gd name="T0" fmla="*/ 119 w 143"/>
                  <a:gd name="T1" fmla="*/ 114 h 341"/>
                  <a:gd name="T2" fmla="*/ 113 w 143"/>
                  <a:gd name="T3" fmla="*/ 173 h 341"/>
                  <a:gd name="T4" fmla="*/ 89 w 143"/>
                  <a:gd name="T5" fmla="*/ 239 h 341"/>
                  <a:gd name="T6" fmla="*/ 47 w 143"/>
                  <a:gd name="T7" fmla="*/ 293 h 341"/>
                  <a:gd name="T8" fmla="*/ 0 w 143"/>
                  <a:gd name="T9" fmla="*/ 341 h 341"/>
                  <a:gd name="T10" fmla="*/ 29 w 143"/>
                  <a:gd name="T11" fmla="*/ 341 h 341"/>
                  <a:gd name="T12" fmla="*/ 77 w 143"/>
                  <a:gd name="T13" fmla="*/ 287 h 341"/>
                  <a:gd name="T14" fmla="*/ 113 w 143"/>
                  <a:gd name="T15" fmla="*/ 233 h 341"/>
                  <a:gd name="T16" fmla="*/ 137 w 143"/>
                  <a:gd name="T17" fmla="*/ 173 h 341"/>
                  <a:gd name="T18" fmla="*/ 143 w 143"/>
                  <a:gd name="T19" fmla="*/ 114 h 341"/>
                  <a:gd name="T20" fmla="*/ 137 w 143"/>
                  <a:gd name="T21" fmla="*/ 60 h 341"/>
                  <a:gd name="T22" fmla="*/ 119 w 143"/>
                  <a:gd name="T23" fmla="*/ 0 h 341"/>
                  <a:gd name="T24" fmla="*/ 89 w 143"/>
                  <a:gd name="T25" fmla="*/ 0 h 341"/>
                  <a:gd name="T26" fmla="*/ 113 w 143"/>
                  <a:gd name="T27" fmla="*/ 60 h 341"/>
                  <a:gd name="T28" fmla="*/ 119 w 143"/>
                  <a:gd name="T29" fmla="*/ 114 h 341"/>
                  <a:gd name="T30" fmla="*/ 119 w 143"/>
                  <a:gd name="T31" fmla="*/ 114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34185" name="Freeform 41">
                <a:extLst>
                  <a:ext uri="{FF2B5EF4-FFF2-40B4-BE49-F238E27FC236}">
                    <a16:creationId xmlns:a16="http://schemas.microsoft.com/office/drawing/2014/main" id="{61E482CB-3CD2-4042-AAFC-86EDDBCF1B4F}"/>
                  </a:ext>
                </a:extLst>
              </p:cNvPr>
              <p:cNvSpPr>
                <a:spLocks/>
              </p:cNvSpPr>
              <p:nvPr/>
            </p:nvSpPr>
            <p:spPr bwMode="hidden">
              <a:xfrm>
                <a:off x="5061" y="3624"/>
                <a:ext cx="83" cy="90"/>
              </a:xfrm>
              <a:custGeom>
                <a:avLst/>
                <a:gdLst>
                  <a:gd name="T0" fmla="*/ 59 w 83"/>
                  <a:gd name="T1" fmla="*/ 90 h 90"/>
                  <a:gd name="T2" fmla="*/ 83 w 83"/>
                  <a:gd name="T3" fmla="*/ 84 h 90"/>
                  <a:gd name="T4" fmla="*/ 71 w 83"/>
                  <a:gd name="T5" fmla="*/ 60 h 90"/>
                  <a:gd name="T6" fmla="*/ 53 w 83"/>
                  <a:gd name="T7" fmla="*/ 42 h 90"/>
                  <a:gd name="T8" fmla="*/ 6 w 83"/>
                  <a:gd name="T9" fmla="*/ 0 h 90"/>
                  <a:gd name="T10" fmla="*/ 0 w 83"/>
                  <a:gd name="T11" fmla="*/ 18 h 90"/>
                  <a:gd name="T12" fmla="*/ 35 w 83"/>
                  <a:gd name="T13" fmla="*/ 48 h 90"/>
                  <a:gd name="T14" fmla="*/ 59 w 83"/>
                  <a:gd name="T15" fmla="*/ 90 h 90"/>
                  <a:gd name="T16" fmla="*/ 59 w 83"/>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34186" name="Freeform 42">
                <a:extLst>
                  <a:ext uri="{FF2B5EF4-FFF2-40B4-BE49-F238E27FC236}">
                    <a16:creationId xmlns:a16="http://schemas.microsoft.com/office/drawing/2014/main" id="{85CA394D-7145-4C11-8C64-B181DAFF94A0}"/>
                  </a:ext>
                </a:extLst>
              </p:cNvPr>
              <p:cNvSpPr>
                <a:spLocks/>
              </p:cNvSpPr>
              <p:nvPr/>
            </p:nvSpPr>
            <p:spPr bwMode="hidden">
              <a:xfrm>
                <a:off x="4445" y="355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34187" name="Freeform 43">
                <a:extLst>
                  <a:ext uri="{FF2B5EF4-FFF2-40B4-BE49-F238E27FC236}">
                    <a16:creationId xmlns:a16="http://schemas.microsoft.com/office/drawing/2014/main" id="{C02FDDDC-5B4B-4B73-9D70-44D89390F5AC}"/>
                  </a:ext>
                </a:extLst>
              </p:cNvPr>
              <p:cNvSpPr>
                <a:spLocks/>
              </p:cNvSpPr>
              <p:nvPr/>
            </p:nvSpPr>
            <p:spPr bwMode="hidden">
              <a:xfrm>
                <a:off x="4349" y="3510"/>
                <a:ext cx="909" cy="533"/>
              </a:xfrm>
              <a:custGeom>
                <a:avLst/>
                <a:gdLst>
                  <a:gd name="T0" fmla="*/ 616 w 909"/>
                  <a:gd name="T1" fmla="*/ 0 h 533"/>
                  <a:gd name="T2" fmla="*/ 616 w 909"/>
                  <a:gd name="T3" fmla="*/ 18 h 533"/>
                  <a:gd name="T4" fmla="*/ 724 w 909"/>
                  <a:gd name="T5" fmla="*/ 60 h 533"/>
                  <a:gd name="T6" fmla="*/ 765 w 909"/>
                  <a:gd name="T7" fmla="*/ 84 h 533"/>
                  <a:gd name="T8" fmla="*/ 807 w 909"/>
                  <a:gd name="T9" fmla="*/ 114 h 533"/>
                  <a:gd name="T10" fmla="*/ 837 w 909"/>
                  <a:gd name="T11" fmla="*/ 144 h 533"/>
                  <a:gd name="T12" fmla="*/ 861 w 909"/>
                  <a:gd name="T13" fmla="*/ 180 h 533"/>
                  <a:gd name="T14" fmla="*/ 873 w 909"/>
                  <a:gd name="T15" fmla="*/ 216 h 533"/>
                  <a:gd name="T16" fmla="*/ 879 w 909"/>
                  <a:gd name="T17" fmla="*/ 258 h 533"/>
                  <a:gd name="T18" fmla="*/ 873 w 909"/>
                  <a:gd name="T19" fmla="*/ 311 h 533"/>
                  <a:gd name="T20" fmla="*/ 843 w 909"/>
                  <a:gd name="T21" fmla="*/ 359 h 533"/>
                  <a:gd name="T22" fmla="*/ 807 w 909"/>
                  <a:gd name="T23" fmla="*/ 401 h 533"/>
                  <a:gd name="T24" fmla="*/ 753 w 909"/>
                  <a:gd name="T25" fmla="*/ 443 h 533"/>
                  <a:gd name="T26" fmla="*/ 694 w 909"/>
                  <a:gd name="T27" fmla="*/ 473 h 533"/>
                  <a:gd name="T28" fmla="*/ 622 w 909"/>
                  <a:gd name="T29" fmla="*/ 497 h 533"/>
                  <a:gd name="T30" fmla="*/ 538 w 909"/>
                  <a:gd name="T31" fmla="*/ 509 h 533"/>
                  <a:gd name="T32" fmla="*/ 455 w 909"/>
                  <a:gd name="T33" fmla="*/ 515 h 533"/>
                  <a:gd name="T34" fmla="*/ 371 w 909"/>
                  <a:gd name="T35" fmla="*/ 509 h 533"/>
                  <a:gd name="T36" fmla="*/ 287 w 909"/>
                  <a:gd name="T37" fmla="*/ 497 h 533"/>
                  <a:gd name="T38" fmla="*/ 215 w 909"/>
                  <a:gd name="T39" fmla="*/ 473 h 533"/>
                  <a:gd name="T40" fmla="*/ 156 w 909"/>
                  <a:gd name="T41" fmla="*/ 443 h 533"/>
                  <a:gd name="T42" fmla="*/ 102 w 909"/>
                  <a:gd name="T43" fmla="*/ 401 h 533"/>
                  <a:gd name="T44" fmla="*/ 66 w 909"/>
                  <a:gd name="T45" fmla="*/ 359 h 533"/>
                  <a:gd name="T46" fmla="*/ 36 w 909"/>
                  <a:gd name="T47" fmla="*/ 311 h 533"/>
                  <a:gd name="T48" fmla="*/ 30 w 909"/>
                  <a:gd name="T49" fmla="*/ 258 h 533"/>
                  <a:gd name="T50" fmla="*/ 36 w 909"/>
                  <a:gd name="T51" fmla="*/ 222 h 533"/>
                  <a:gd name="T52" fmla="*/ 48 w 909"/>
                  <a:gd name="T53" fmla="*/ 186 h 533"/>
                  <a:gd name="T54" fmla="*/ 66 w 909"/>
                  <a:gd name="T55" fmla="*/ 156 h 533"/>
                  <a:gd name="T56" fmla="*/ 90 w 909"/>
                  <a:gd name="T57" fmla="*/ 126 h 533"/>
                  <a:gd name="T58" fmla="*/ 66 w 909"/>
                  <a:gd name="T59" fmla="*/ 114 h 533"/>
                  <a:gd name="T60" fmla="*/ 36 w 909"/>
                  <a:gd name="T61" fmla="*/ 144 h 533"/>
                  <a:gd name="T62" fmla="*/ 18 w 909"/>
                  <a:gd name="T63" fmla="*/ 180 h 533"/>
                  <a:gd name="T64" fmla="*/ 6 w 909"/>
                  <a:gd name="T65" fmla="*/ 216 h 533"/>
                  <a:gd name="T66" fmla="*/ 0 w 909"/>
                  <a:gd name="T67" fmla="*/ 258 h 533"/>
                  <a:gd name="T68" fmla="*/ 12 w 909"/>
                  <a:gd name="T69" fmla="*/ 311 h 533"/>
                  <a:gd name="T70" fmla="*/ 36 w 909"/>
                  <a:gd name="T71" fmla="*/ 365 h 533"/>
                  <a:gd name="T72" fmla="*/ 78 w 909"/>
                  <a:gd name="T73" fmla="*/ 413 h 533"/>
                  <a:gd name="T74" fmla="*/ 132 w 909"/>
                  <a:gd name="T75" fmla="*/ 449 h 533"/>
                  <a:gd name="T76" fmla="*/ 203 w 909"/>
                  <a:gd name="T77" fmla="*/ 485 h 533"/>
                  <a:gd name="T78" fmla="*/ 275 w 909"/>
                  <a:gd name="T79" fmla="*/ 509 h 533"/>
                  <a:gd name="T80" fmla="*/ 365 w 909"/>
                  <a:gd name="T81" fmla="*/ 527 h 533"/>
                  <a:gd name="T82" fmla="*/ 455 w 909"/>
                  <a:gd name="T83" fmla="*/ 533 h 533"/>
                  <a:gd name="T84" fmla="*/ 544 w 909"/>
                  <a:gd name="T85" fmla="*/ 527 h 533"/>
                  <a:gd name="T86" fmla="*/ 634 w 909"/>
                  <a:gd name="T87" fmla="*/ 509 h 533"/>
                  <a:gd name="T88" fmla="*/ 712 w 909"/>
                  <a:gd name="T89" fmla="*/ 485 h 533"/>
                  <a:gd name="T90" fmla="*/ 777 w 909"/>
                  <a:gd name="T91" fmla="*/ 449 h 533"/>
                  <a:gd name="T92" fmla="*/ 831 w 909"/>
                  <a:gd name="T93" fmla="*/ 413 h 533"/>
                  <a:gd name="T94" fmla="*/ 873 w 909"/>
                  <a:gd name="T95" fmla="*/ 365 h 533"/>
                  <a:gd name="T96" fmla="*/ 897 w 909"/>
                  <a:gd name="T97" fmla="*/ 311 h 533"/>
                  <a:gd name="T98" fmla="*/ 909 w 909"/>
                  <a:gd name="T99" fmla="*/ 258 h 533"/>
                  <a:gd name="T100" fmla="*/ 903 w 909"/>
                  <a:gd name="T101" fmla="*/ 216 h 533"/>
                  <a:gd name="T102" fmla="*/ 885 w 909"/>
                  <a:gd name="T103" fmla="*/ 174 h 533"/>
                  <a:gd name="T104" fmla="*/ 861 w 909"/>
                  <a:gd name="T105" fmla="*/ 132 h 533"/>
                  <a:gd name="T106" fmla="*/ 825 w 909"/>
                  <a:gd name="T107" fmla="*/ 102 h 533"/>
                  <a:gd name="T108" fmla="*/ 783 w 909"/>
                  <a:gd name="T109" fmla="*/ 66 h 533"/>
                  <a:gd name="T110" fmla="*/ 735 w 909"/>
                  <a:gd name="T111" fmla="*/ 42 h 533"/>
                  <a:gd name="T112" fmla="*/ 616 w 909"/>
                  <a:gd name="T113" fmla="*/ 0 h 533"/>
                  <a:gd name="T114" fmla="*/ 616 w 909"/>
                  <a:gd name="T115" fmla="*/ 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34188" name="Freeform 44">
                <a:extLst>
                  <a:ext uri="{FF2B5EF4-FFF2-40B4-BE49-F238E27FC236}">
                    <a16:creationId xmlns:a16="http://schemas.microsoft.com/office/drawing/2014/main" id="{EF962EB6-3FB3-4470-BB96-9843C36D7FE7}"/>
                  </a:ext>
                </a:extLst>
              </p:cNvPr>
              <p:cNvSpPr>
                <a:spLocks/>
              </p:cNvSpPr>
              <p:nvPr/>
            </p:nvSpPr>
            <p:spPr bwMode="hidden">
              <a:xfrm>
                <a:off x="4564" y="3492"/>
                <a:ext cx="365" cy="66"/>
              </a:xfrm>
              <a:custGeom>
                <a:avLst/>
                <a:gdLst>
                  <a:gd name="T0" fmla="*/ 240 w 365"/>
                  <a:gd name="T1" fmla="*/ 18 h 66"/>
                  <a:gd name="T2" fmla="*/ 299 w 365"/>
                  <a:gd name="T3" fmla="*/ 24 h 66"/>
                  <a:gd name="T4" fmla="*/ 359 w 365"/>
                  <a:gd name="T5" fmla="*/ 30 h 66"/>
                  <a:gd name="T6" fmla="*/ 365 w 365"/>
                  <a:gd name="T7" fmla="*/ 12 h 66"/>
                  <a:gd name="T8" fmla="*/ 305 w 365"/>
                  <a:gd name="T9" fmla="*/ 6 h 66"/>
                  <a:gd name="T10" fmla="*/ 240 w 365"/>
                  <a:gd name="T11" fmla="*/ 0 h 66"/>
                  <a:gd name="T12" fmla="*/ 174 w 365"/>
                  <a:gd name="T13" fmla="*/ 6 h 66"/>
                  <a:gd name="T14" fmla="*/ 114 w 365"/>
                  <a:gd name="T15" fmla="*/ 12 h 66"/>
                  <a:gd name="T16" fmla="*/ 0 w 365"/>
                  <a:gd name="T17" fmla="*/ 42 h 66"/>
                  <a:gd name="T18" fmla="*/ 0 w 365"/>
                  <a:gd name="T19" fmla="*/ 66 h 66"/>
                  <a:gd name="T20" fmla="*/ 54 w 365"/>
                  <a:gd name="T21" fmla="*/ 48 h 66"/>
                  <a:gd name="T22" fmla="*/ 114 w 365"/>
                  <a:gd name="T23" fmla="*/ 30 h 66"/>
                  <a:gd name="T24" fmla="*/ 174 w 365"/>
                  <a:gd name="T25" fmla="*/ 24 h 66"/>
                  <a:gd name="T26" fmla="*/ 240 w 365"/>
                  <a:gd name="T27" fmla="*/ 18 h 66"/>
                  <a:gd name="T28" fmla="*/ 240 w 365"/>
                  <a:gd name="T29" fmla="*/ 1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34189" name="Freeform 45">
                <a:extLst>
                  <a:ext uri="{FF2B5EF4-FFF2-40B4-BE49-F238E27FC236}">
                    <a16:creationId xmlns:a16="http://schemas.microsoft.com/office/drawing/2014/main" id="{E4B352C4-CF59-4B52-8DDB-C3E87C075963}"/>
                  </a:ext>
                </a:extLst>
              </p:cNvPr>
              <p:cNvSpPr>
                <a:spLocks/>
              </p:cNvSpPr>
              <p:nvPr/>
            </p:nvSpPr>
            <p:spPr bwMode="hidden">
              <a:xfrm>
                <a:off x="4463" y="3558"/>
                <a:ext cx="66" cy="48"/>
              </a:xfrm>
              <a:custGeom>
                <a:avLst/>
                <a:gdLst>
                  <a:gd name="T0" fmla="*/ 66 w 66"/>
                  <a:gd name="T1" fmla="*/ 18 h 48"/>
                  <a:gd name="T2" fmla="*/ 48 w 66"/>
                  <a:gd name="T3" fmla="*/ 0 h 48"/>
                  <a:gd name="T4" fmla="*/ 24 w 66"/>
                  <a:gd name="T5" fmla="*/ 12 h 48"/>
                  <a:gd name="T6" fmla="*/ 0 w 66"/>
                  <a:gd name="T7" fmla="*/ 30 h 48"/>
                  <a:gd name="T8" fmla="*/ 12 w 66"/>
                  <a:gd name="T9" fmla="*/ 48 h 48"/>
                  <a:gd name="T10" fmla="*/ 42 w 66"/>
                  <a:gd name="T11" fmla="*/ 30 h 48"/>
                  <a:gd name="T12" fmla="*/ 66 w 66"/>
                  <a:gd name="T13" fmla="*/ 18 h 48"/>
                  <a:gd name="T14" fmla="*/ 66 w 66"/>
                  <a:gd name="T15" fmla="*/ 1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defRPr/>
                </a:pPr>
                <a:endParaRPr lang="en-TT" sz="1800"/>
              </a:p>
            </p:txBody>
          </p:sp>
          <p:sp>
            <p:nvSpPr>
              <p:cNvPr id="1067" name="Freeform 46">
                <a:extLst>
                  <a:ext uri="{FF2B5EF4-FFF2-40B4-BE49-F238E27FC236}">
                    <a16:creationId xmlns:a16="http://schemas.microsoft.com/office/drawing/2014/main" id="{E6A22D64-F0E6-4895-A98C-802A11006C52}"/>
                  </a:ext>
                </a:extLst>
              </p:cNvPr>
              <p:cNvSpPr>
                <a:spLocks/>
              </p:cNvSpPr>
              <p:nvPr/>
            </p:nvSpPr>
            <p:spPr bwMode="hidden">
              <a:xfrm>
                <a:off x="5280" y="3186"/>
                <a:ext cx="383" cy="96"/>
              </a:xfrm>
              <a:custGeom>
                <a:avLst/>
                <a:gdLst>
                  <a:gd name="T0" fmla="*/ 212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12 w 382"/>
                  <a:gd name="T19" fmla="*/ 96 h 96"/>
                  <a:gd name="T20" fmla="*/ 266 w 382"/>
                  <a:gd name="T21" fmla="*/ 90 h 96"/>
                  <a:gd name="T22" fmla="*/ 314 w 382"/>
                  <a:gd name="T23" fmla="*/ 84 h 96"/>
                  <a:gd name="T24" fmla="*/ 355 w 382"/>
                  <a:gd name="T25" fmla="*/ 66 h 96"/>
                  <a:gd name="T26" fmla="*/ 385 w 382"/>
                  <a:gd name="T27" fmla="*/ 42 h 96"/>
                  <a:gd name="T28" fmla="*/ 379 w 382"/>
                  <a:gd name="T29" fmla="*/ 42 h 96"/>
                  <a:gd name="T30" fmla="*/ 349 w 382"/>
                  <a:gd name="T31" fmla="*/ 66 h 96"/>
                  <a:gd name="T32" fmla="*/ 308 w 382"/>
                  <a:gd name="T33" fmla="*/ 78 h 96"/>
                  <a:gd name="T34" fmla="*/ 266 w 382"/>
                  <a:gd name="T35" fmla="*/ 90 h 96"/>
                  <a:gd name="T36" fmla="*/ 212 w 382"/>
                  <a:gd name="T37" fmla="*/ 96 h 96"/>
                  <a:gd name="T38" fmla="*/ 212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1068" name="Freeform 47">
                <a:extLst>
                  <a:ext uri="{FF2B5EF4-FFF2-40B4-BE49-F238E27FC236}">
                    <a16:creationId xmlns:a16="http://schemas.microsoft.com/office/drawing/2014/main" id="{715FBE2B-6E06-4586-8B59-5BD2517CCE50}"/>
                  </a:ext>
                </a:extLst>
              </p:cNvPr>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1069" name="Freeform 48">
                <a:extLst>
                  <a:ext uri="{FF2B5EF4-FFF2-40B4-BE49-F238E27FC236}">
                    <a16:creationId xmlns:a16="http://schemas.microsoft.com/office/drawing/2014/main" id="{742FEF56-B5F0-4E31-9C41-341F0EC57AD3}"/>
                  </a:ext>
                </a:extLst>
              </p:cNvPr>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1070" name="Freeform 49">
                <a:extLst>
                  <a:ext uri="{FF2B5EF4-FFF2-40B4-BE49-F238E27FC236}">
                    <a16:creationId xmlns:a16="http://schemas.microsoft.com/office/drawing/2014/main" id="{F9F9488F-C318-4F37-8530-9732EC6BB1D5}"/>
                  </a:ext>
                </a:extLst>
              </p:cNvPr>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1071" name="Freeform 50">
                <a:extLst>
                  <a:ext uri="{FF2B5EF4-FFF2-40B4-BE49-F238E27FC236}">
                    <a16:creationId xmlns:a16="http://schemas.microsoft.com/office/drawing/2014/main" id="{BE846808-9AE7-41B2-B4F9-FC5488A9D6BA}"/>
                  </a:ext>
                </a:extLst>
              </p:cNvPr>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1072" name="Freeform 51">
                <a:extLst>
                  <a:ext uri="{FF2B5EF4-FFF2-40B4-BE49-F238E27FC236}">
                    <a16:creationId xmlns:a16="http://schemas.microsoft.com/office/drawing/2014/main" id="{3AC9D79D-D2BD-476C-AA44-F49F2BFF601A}"/>
                  </a:ext>
                </a:extLst>
              </p:cNvPr>
              <p:cNvSpPr>
                <a:spLocks/>
              </p:cNvSpPr>
              <p:nvPr/>
            </p:nvSpPr>
            <p:spPr bwMode="hidden">
              <a:xfrm>
                <a:off x="5489" y="3042"/>
                <a:ext cx="186" cy="210"/>
              </a:xfrm>
              <a:custGeom>
                <a:avLst/>
                <a:gdLst>
                  <a:gd name="T0" fmla="*/ 0 w 185"/>
                  <a:gd name="T1" fmla="*/ 6 h 210"/>
                  <a:gd name="T2" fmla="*/ 66 w 185"/>
                  <a:gd name="T3" fmla="*/ 12 h 210"/>
                  <a:gd name="T4" fmla="*/ 122 w 185"/>
                  <a:gd name="T5" fmla="*/ 36 h 210"/>
                  <a:gd name="T6" fmla="*/ 158 w 185"/>
                  <a:gd name="T7" fmla="*/ 72 h 210"/>
                  <a:gd name="T8" fmla="*/ 164 w 185"/>
                  <a:gd name="T9" fmla="*/ 90 h 210"/>
                  <a:gd name="T10" fmla="*/ 170 w 185"/>
                  <a:gd name="T11" fmla="*/ 114 h 210"/>
                  <a:gd name="T12" fmla="*/ 164 w 185"/>
                  <a:gd name="T13" fmla="*/ 138 h 210"/>
                  <a:gd name="T14" fmla="*/ 152 w 185"/>
                  <a:gd name="T15" fmla="*/ 162 h 210"/>
                  <a:gd name="T16" fmla="*/ 122 w 185"/>
                  <a:gd name="T17" fmla="*/ 180 h 210"/>
                  <a:gd name="T18" fmla="*/ 90 w 185"/>
                  <a:gd name="T19" fmla="*/ 198 h 210"/>
                  <a:gd name="T20" fmla="*/ 99 w 185"/>
                  <a:gd name="T21" fmla="*/ 210 h 210"/>
                  <a:gd name="T22" fmla="*/ 134 w 185"/>
                  <a:gd name="T23" fmla="*/ 192 h 210"/>
                  <a:gd name="T24" fmla="*/ 164 w 185"/>
                  <a:gd name="T25" fmla="*/ 168 h 210"/>
                  <a:gd name="T26" fmla="*/ 182 w 185"/>
                  <a:gd name="T27" fmla="*/ 144 h 210"/>
                  <a:gd name="T28" fmla="*/ 188 w 185"/>
                  <a:gd name="T29" fmla="*/ 114 h 210"/>
                  <a:gd name="T30" fmla="*/ 182 w 185"/>
                  <a:gd name="T31" fmla="*/ 90 h 210"/>
                  <a:gd name="T32" fmla="*/ 176 w 185"/>
                  <a:gd name="T33" fmla="*/ 66 h 210"/>
                  <a:gd name="T34" fmla="*/ 158 w 185"/>
                  <a:gd name="T35" fmla="*/ 48 h 210"/>
                  <a:gd name="T36" fmla="*/ 134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1073" name="Freeform 52">
                <a:extLst>
                  <a:ext uri="{FF2B5EF4-FFF2-40B4-BE49-F238E27FC236}">
                    <a16:creationId xmlns:a16="http://schemas.microsoft.com/office/drawing/2014/main" id="{EF4773A9-6424-4A8E-8864-775B3DBAA98B}"/>
                  </a:ext>
                </a:extLst>
              </p:cNvPr>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134197" name="Oval 53">
                <a:extLst>
                  <a:ext uri="{FF2B5EF4-FFF2-40B4-BE49-F238E27FC236}">
                    <a16:creationId xmlns:a16="http://schemas.microsoft.com/office/drawing/2014/main" id="{976D04B5-490D-449C-A2F5-14C724F03E97}"/>
                  </a:ext>
                </a:extLst>
              </p:cNvPr>
              <p:cNvSpPr>
                <a:spLocks noChangeArrowheads="1"/>
              </p:cNvSpPr>
              <p:nvPr/>
            </p:nvSpPr>
            <p:spPr bwMode="hidden">
              <a:xfrm>
                <a:off x="3910" y="3948"/>
                <a:ext cx="84" cy="53"/>
              </a:xfrm>
              <a:prstGeom prst="ellipse">
                <a:avLst/>
              </a:prstGeom>
              <a:gradFill rotWithShape="0">
                <a:gsLst>
                  <a:gs pos="0">
                    <a:srgbClr val="9060F0"/>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grpSp>
            <p:nvGrpSpPr>
              <p:cNvPr id="1075" name="Group 54">
                <a:extLst>
                  <a:ext uri="{FF2B5EF4-FFF2-40B4-BE49-F238E27FC236}">
                    <a16:creationId xmlns:a16="http://schemas.microsoft.com/office/drawing/2014/main" id="{C62DD2B6-FB2A-450E-9385-AF299260D3B6}"/>
                  </a:ext>
                </a:extLst>
              </p:cNvPr>
              <p:cNvGrpSpPr>
                <a:grpSpLocks/>
              </p:cNvGrpSpPr>
              <p:nvPr userDrawn="1"/>
            </p:nvGrpSpPr>
            <p:grpSpPr bwMode="auto">
              <a:xfrm>
                <a:off x="4546" y="3608"/>
                <a:ext cx="518" cy="319"/>
                <a:chOff x="4546" y="3608"/>
                <a:chExt cx="518" cy="319"/>
              </a:xfrm>
            </p:grpSpPr>
            <p:sp>
              <p:nvSpPr>
                <p:cNvPr id="134199" name="Oval 55">
                  <a:extLst>
                    <a:ext uri="{FF2B5EF4-FFF2-40B4-BE49-F238E27FC236}">
                      <a16:creationId xmlns:a16="http://schemas.microsoft.com/office/drawing/2014/main" id="{CCC4FFD3-2824-494D-B855-188745B6245F}"/>
                    </a:ext>
                  </a:extLst>
                </p:cNvPr>
                <p:cNvSpPr>
                  <a:spLocks noChangeArrowheads="1"/>
                </p:cNvSpPr>
                <p:nvPr/>
              </p:nvSpPr>
              <p:spPr bwMode="hidden">
                <a:xfrm>
                  <a:off x="4546" y="3608"/>
                  <a:ext cx="518" cy="319"/>
                </a:xfrm>
                <a:prstGeom prst="ellipse">
                  <a:avLst/>
                </a:prstGeom>
                <a:gradFill rotWithShape="0">
                  <a:gsLst>
                    <a:gs pos="0">
                      <a:srgbClr val="9060F0"/>
                    </a:gs>
                    <a:gs pos="100000">
                      <a:schemeClr val="accent1"/>
                    </a:gs>
                  </a:gsLst>
                  <a:lin ang="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134200" name="Oval 56">
                  <a:extLst>
                    <a:ext uri="{FF2B5EF4-FFF2-40B4-BE49-F238E27FC236}">
                      <a16:creationId xmlns:a16="http://schemas.microsoft.com/office/drawing/2014/main" id="{9E9368F0-8C23-48F8-8401-945CDEAE89FE}"/>
                    </a:ext>
                  </a:extLst>
                </p:cNvPr>
                <p:cNvSpPr>
                  <a:spLocks noChangeArrowheads="1"/>
                </p:cNvSpPr>
                <p:nvPr/>
              </p:nvSpPr>
              <p:spPr bwMode="hidden">
                <a:xfrm>
                  <a:off x="4578" y="3630"/>
                  <a:ext cx="446" cy="271"/>
                </a:xfrm>
                <a:prstGeom prst="ellipse">
                  <a:avLst/>
                </a:prstGeom>
                <a:gradFill rotWithShape="0">
                  <a:gsLst>
                    <a:gs pos="0">
                      <a:srgbClr val="9C6BFF"/>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134201" name="Oval 57">
                  <a:extLst>
                    <a:ext uri="{FF2B5EF4-FFF2-40B4-BE49-F238E27FC236}">
                      <a16:creationId xmlns:a16="http://schemas.microsoft.com/office/drawing/2014/main" id="{4A65C820-F95B-4366-A967-D458B701D976}"/>
                    </a:ext>
                  </a:extLst>
                </p:cNvPr>
                <p:cNvSpPr>
                  <a:spLocks noChangeArrowheads="1"/>
                </p:cNvSpPr>
                <p:nvPr/>
              </p:nvSpPr>
              <p:spPr bwMode="hidden">
                <a:xfrm>
                  <a:off x="4610" y="3650"/>
                  <a:ext cx="386" cy="233"/>
                </a:xfrm>
                <a:prstGeom prst="ellipse">
                  <a:avLst/>
                </a:prstGeom>
                <a:gradFill rotWithShape="0">
                  <a:gsLst>
                    <a:gs pos="0">
                      <a:schemeClr val="accent1"/>
                    </a:gs>
                    <a:gs pos="100000">
                      <a:srgbClr val="9060F0"/>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134202" name="Oval 58">
                  <a:extLst>
                    <a:ext uri="{FF2B5EF4-FFF2-40B4-BE49-F238E27FC236}">
                      <a16:creationId xmlns:a16="http://schemas.microsoft.com/office/drawing/2014/main" id="{A9E80AB9-6935-4D3F-A7E0-C33779E72307}"/>
                    </a:ext>
                  </a:extLst>
                </p:cNvPr>
                <p:cNvSpPr>
                  <a:spLocks noChangeArrowheads="1"/>
                </p:cNvSpPr>
                <p:nvPr/>
              </p:nvSpPr>
              <p:spPr bwMode="hidden">
                <a:xfrm>
                  <a:off x="4654" y="3678"/>
                  <a:ext cx="298" cy="177"/>
                </a:xfrm>
                <a:prstGeom prst="ellipse">
                  <a:avLst/>
                </a:prstGeom>
                <a:gradFill rotWithShape="0">
                  <a:gsLst>
                    <a:gs pos="0">
                      <a:srgbClr val="9060F0"/>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134203" name="Oval 59">
                  <a:extLst>
                    <a:ext uri="{FF2B5EF4-FFF2-40B4-BE49-F238E27FC236}">
                      <a16:creationId xmlns:a16="http://schemas.microsoft.com/office/drawing/2014/main" id="{54C3FC91-51AE-4B7F-A3C6-F8E725CA816C}"/>
                    </a:ext>
                  </a:extLst>
                </p:cNvPr>
                <p:cNvSpPr>
                  <a:spLocks noChangeArrowheads="1"/>
                </p:cNvSpPr>
                <p:nvPr/>
              </p:nvSpPr>
              <p:spPr bwMode="hidden">
                <a:xfrm>
                  <a:off x="4690" y="3698"/>
                  <a:ext cx="222" cy="139"/>
                </a:xfrm>
                <a:prstGeom prst="ellipse">
                  <a:avLst/>
                </a:prstGeom>
                <a:gradFill rotWithShape="0">
                  <a:gsLst>
                    <a:gs pos="0">
                      <a:schemeClr val="accent1"/>
                    </a:gs>
                    <a:gs pos="100000">
                      <a:srgbClr val="9060F0"/>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sp>
              <p:nvSpPr>
                <p:cNvPr id="134204" name="Oval 60">
                  <a:extLst>
                    <a:ext uri="{FF2B5EF4-FFF2-40B4-BE49-F238E27FC236}">
                      <a16:creationId xmlns:a16="http://schemas.microsoft.com/office/drawing/2014/main" id="{DDAC03FF-4507-42CE-AFEA-C839F76FC2F6}"/>
                    </a:ext>
                  </a:extLst>
                </p:cNvPr>
                <p:cNvSpPr>
                  <a:spLocks noChangeArrowheads="1"/>
                </p:cNvSpPr>
                <p:nvPr/>
              </p:nvSpPr>
              <p:spPr bwMode="hidden">
                <a:xfrm>
                  <a:off x="4738" y="3728"/>
                  <a:ext cx="126" cy="81"/>
                </a:xfrm>
                <a:prstGeom prst="ellipse">
                  <a:avLst/>
                </a:prstGeom>
                <a:gradFill rotWithShape="0">
                  <a:gsLst>
                    <a:gs pos="0">
                      <a:srgbClr val="9463F7"/>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TT" altLang="en-US" sz="1800"/>
                </a:p>
              </p:txBody>
            </p:sp>
          </p:grpSp>
          <p:grpSp>
            <p:nvGrpSpPr>
              <p:cNvPr id="1076" name="Group 61">
                <a:extLst>
                  <a:ext uri="{FF2B5EF4-FFF2-40B4-BE49-F238E27FC236}">
                    <a16:creationId xmlns:a16="http://schemas.microsoft.com/office/drawing/2014/main" id="{B1F7CCBD-F4CC-46E0-AF40-EC164BB35205}"/>
                  </a:ext>
                </a:extLst>
              </p:cNvPr>
              <p:cNvGrpSpPr>
                <a:grpSpLocks/>
              </p:cNvGrpSpPr>
              <p:nvPr userDrawn="1"/>
            </p:nvGrpSpPr>
            <p:grpSpPr bwMode="auto">
              <a:xfrm>
                <a:off x="5381" y="3085"/>
                <a:ext cx="227" cy="132"/>
                <a:chOff x="5381" y="3085"/>
                <a:chExt cx="227" cy="132"/>
              </a:xfrm>
            </p:grpSpPr>
            <p:sp>
              <p:nvSpPr>
                <p:cNvPr id="1077" name="Oval 62">
                  <a:extLst>
                    <a:ext uri="{FF2B5EF4-FFF2-40B4-BE49-F238E27FC236}">
                      <a16:creationId xmlns:a16="http://schemas.microsoft.com/office/drawing/2014/main" id="{CB8DB03C-545F-4F13-A471-A39231563CB7}"/>
                    </a:ext>
                  </a:extLst>
                </p:cNvPr>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TT" altLang="en-US" sz="1800"/>
                </a:p>
              </p:txBody>
            </p:sp>
            <p:sp>
              <p:nvSpPr>
                <p:cNvPr id="1078" name="Oval 63">
                  <a:extLst>
                    <a:ext uri="{FF2B5EF4-FFF2-40B4-BE49-F238E27FC236}">
                      <a16:creationId xmlns:a16="http://schemas.microsoft.com/office/drawing/2014/main" id="{973144AE-7CF4-43D4-9E45-01082ACE60A6}"/>
                    </a:ext>
                  </a:extLst>
                </p:cNvPr>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TT" altLang="en-US" sz="1800"/>
                </a:p>
              </p:txBody>
            </p:sp>
            <p:sp>
              <p:nvSpPr>
                <p:cNvPr id="1079" name="Oval 64">
                  <a:extLst>
                    <a:ext uri="{FF2B5EF4-FFF2-40B4-BE49-F238E27FC236}">
                      <a16:creationId xmlns:a16="http://schemas.microsoft.com/office/drawing/2014/main" id="{0A4F7367-84DC-4DA0-B01E-4EC4B53A2728}"/>
                    </a:ext>
                  </a:extLst>
                </p:cNvPr>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TT" altLang="en-US" sz="1800"/>
                </a:p>
              </p:txBody>
            </p:sp>
            <p:sp>
              <p:nvSpPr>
                <p:cNvPr id="1080" name="Oval 65">
                  <a:extLst>
                    <a:ext uri="{FF2B5EF4-FFF2-40B4-BE49-F238E27FC236}">
                      <a16:creationId xmlns:a16="http://schemas.microsoft.com/office/drawing/2014/main" id="{351E30A1-BD1A-4E56-BA66-062D0AB1980C}"/>
                    </a:ext>
                  </a:extLst>
                </p:cNvPr>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TT" altLang="en-US" sz="1800"/>
                </a:p>
              </p:txBody>
            </p:sp>
          </p:grpSp>
        </p:grpSp>
      </p:grpSp>
      <p:sp>
        <p:nvSpPr>
          <p:cNvPr id="134210" name="Rectangle 66">
            <a:extLst>
              <a:ext uri="{FF2B5EF4-FFF2-40B4-BE49-F238E27FC236}">
                <a16:creationId xmlns:a16="http://schemas.microsoft.com/office/drawing/2014/main" id="{4C16BD3F-3598-4E67-9F6C-DBF8EAE014F0}"/>
              </a:ext>
            </a:extLst>
          </p:cNvPr>
          <p:cNvSpPr>
            <a:spLocks noGrp="1" noChangeArrowheads="1"/>
          </p:cNvSpPr>
          <p:nvPr>
            <p:ph type="title"/>
          </p:nvPr>
        </p:nvSpPr>
        <p:spPr bwMode="black">
          <a:xfrm>
            <a:off x="609600" y="277814"/>
            <a:ext cx="109728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134211" name="Rectangle 67">
            <a:extLst>
              <a:ext uri="{FF2B5EF4-FFF2-40B4-BE49-F238E27FC236}">
                <a16:creationId xmlns:a16="http://schemas.microsoft.com/office/drawing/2014/main" id="{B7E0712C-FA0E-468B-A3B4-EB1FB144F299}"/>
              </a:ext>
            </a:extLst>
          </p:cNvPr>
          <p:cNvSpPr>
            <a:spLocks noGrp="1" noChangeArrowheads="1"/>
          </p:cNvSpPr>
          <p:nvPr>
            <p:ph type="dt" sz="half" idx="2"/>
          </p:nvPr>
        </p:nvSpPr>
        <p:spPr bwMode="black">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defRPr>
            </a:lvl1pPr>
          </a:lstStyle>
          <a:p>
            <a:endParaRPr lang="en-US" altLang="en-US"/>
          </a:p>
        </p:txBody>
      </p:sp>
      <p:sp>
        <p:nvSpPr>
          <p:cNvPr id="134212" name="Rectangle 68">
            <a:extLst>
              <a:ext uri="{FF2B5EF4-FFF2-40B4-BE49-F238E27FC236}">
                <a16:creationId xmlns:a16="http://schemas.microsoft.com/office/drawing/2014/main" id="{D542114C-1517-4D4D-99AD-EE0A72C18435}"/>
              </a:ext>
            </a:extLst>
          </p:cNvPr>
          <p:cNvSpPr>
            <a:spLocks noGrp="1" noChangeArrowheads="1"/>
          </p:cNvSpPr>
          <p:nvPr>
            <p:ph type="ftr" sz="quarter" idx="3"/>
          </p:nvPr>
        </p:nvSpPr>
        <p:spPr bwMode="black">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defRPr>
            </a:lvl1pPr>
          </a:lstStyle>
          <a:p>
            <a:endParaRPr lang="en-US" altLang="en-US"/>
          </a:p>
        </p:txBody>
      </p:sp>
      <p:sp>
        <p:nvSpPr>
          <p:cNvPr id="134213" name="Rectangle 69">
            <a:extLst>
              <a:ext uri="{FF2B5EF4-FFF2-40B4-BE49-F238E27FC236}">
                <a16:creationId xmlns:a16="http://schemas.microsoft.com/office/drawing/2014/main" id="{A71E5AF4-5047-4D66-B339-3D436F915B9D}"/>
              </a:ext>
            </a:extLst>
          </p:cNvPr>
          <p:cNvSpPr>
            <a:spLocks noGrp="1" noChangeArrowheads="1"/>
          </p:cNvSpPr>
          <p:nvPr>
            <p:ph type="sldNum" sz="quarter" idx="4"/>
          </p:nvPr>
        </p:nvSpPr>
        <p:spPr bwMode="black">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00000"/>
                  </a:outerShdw>
                </a:effectLst>
              </a:defRPr>
            </a:lvl1pPr>
          </a:lstStyle>
          <a:p>
            <a:fld id="{00CC5538-6E51-4C3D-ACE9-079423B11567}" type="slidenum">
              <a:rPr lang="en-US" altLang="en-US"/>
              <a:pPr/>
              <a:t>‹#›</a:t>
            </a:fld>
            <a:endParaRPr lang="en-US" altLang="en-US"/>
          </a:p>
        </p:txBody>
      </p:sp>
      <p:sp>
        <p:nvSpPr>
          <p:cNvPr id="134214" name="Rectangle 70">
            <a:extLst>
              <a:ext uri="{FF2B5EF4-FFF2-40B4-BE49-F238E27FC236}">
                <a16:creationId xmlns:a16="http://schemas.microsoft.com/office/drawing/2014/main" id="{28D5EE37-406A-4801-8EAA-DF3828CC8652}"/>
              </a:ext>
            </a:extLst>
          </p:cNvPr>
          <p:cNvSpPr>
            <a:spLocks noGrp="1" noChangeArrowheads="1"/>
          </p:cNvSpPr>
          <p:nvPr>
            <p:ph type="body" idx="1"/>
          </p:nvPr>
        </p:nvSpPr>
        <p:spPr bwMode="black">
          <a:xfrm>
            <a:off x="609600" y="1676401"/>
            <a:ext cx="10972800" cy="445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5235022"/>
      </p:ext>
    </p:extLst>
  </p:cSld>
  <p:clrMap bg1="dk2" tx1="lt1" bg2="dk1"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34" charset="0"/>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34" charset="0"/>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34" charset="0"/>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itchFamily="34"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4"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4"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4"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4" charset="0"/>
        </a:defRPr>
      </a:lvl9pPr>
    </p:titleStyle>
    <p:body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Ø"/>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l"/>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56217" y="40342"/>
            <a:ext cx="10094383" cy="1411941"/>
          </a:xfrm>
          <a:prstGeom prst="rect">
            <a:avLst/>
          </a:prstGeom>
        </p:spPr>
        <p:txBody>
          <a:bodyPr vert="horz" lIns="91440" tIns="45720" rIns="91440" bIns="45720" rtlCol="0" anchor="ctr">
            <a:noAutofit/>
          </a:bodyPr>
          <a:lstStyle/>
          <a:p>
            <a:r>
              <a:rPr lang="en-US"/>
              <a:t>Click to edit Master title style</a:t>
            </a:r>
            <a:endParaRPr/>
          </a:p>
        </p:txBody>
      </p:sp>
      <p:sp>
        <p:nvSpPr>
          <p:cNvPr id="3" name="Text Placeholder 2"/>
          <p:cNvSpPr>
            <a:spLocks noGrp="1"/>
          </p:cNvSpPr>
          <p:nvPr>
            <p:ph type="body" idx="1"/>
          </p:nvPr>
        </p:nvSpPr>
        <p:spPr>
          <a:xfrm>
            <a:off x="1056217" y="1761566"/>
            <a:ext cx="10094383" cy="4289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869083" y="6356351"/>
            <a:ext cx="2844800" cy="365125"/>
          </a:xfrm>
          <a:prstGeom prst="rect">
            <a:avLst/>
          </a:prstGeom>
        </p:spPr>
        <p:txBody>
          <a:bodyPr vert="horz" lIns="91440" tIns="45720" rIns="91440" bIns="45720" rtlCol="0" anchor="ctr"/>
          <a:lstStyle>
            <a:lvl1pPr algn="r">
              <a:defRPr sz="1200" b="1">
                <a:solidFill>
                  <a:schemeClr val="tx2">
                    <a:lumMod val="40000"/>
                    <a:lumOff val="60000"/>
                  </a:schemeClr>
                </a:solidFill>
              </a:defRPr>
            </a:lvl1pPr>
          </a:lstStyle>
          <a:p>
            <a:pPr>
              <a:defRPr/>
            </a:pPr>
            <a:endParaRPr lang="en-US" dirty="0"/>
          </a:p>
        </p:txBody>
      </p:sp>
      <p:sp>
        <p:nvSpPr>
          <p:cNvPr id="6" name="Slide Number Placeholder 5"/>
          <p:cNvSpPr>
            <a:spLocks noGrp="1"/>
          </p:cNvSpPr>
          <p:nvPr>
            <p:ph type="sldNum" sz="quarter" idx="4"/>
          </p:nvPr>
        </p:nvSpPr>
        <p:spPr>
          <a:xfrm>
            <a:off x="5689600" y="6356351"/>
            <a:ext cx="812800" cy="365125"/>
          </a:xfrm>
          <a:prstGeom prst="rect">
            <a:avLst/>
          </a:prstGeom>
        </p:spPr>
        <p:txBody>
          <a:bodyPr vert="horz" lIns="91440" tIns="45720" rIns="91440" bIns="45720" rtlCol="0" anchor="ctr"/>
          <a:lstStyle>
            <a:lvl1pPr algn="ctr">
              <a:defRPr sz="1200" b="1">
                <a:solidFill>
                  <a:schemeClr val="tx2">
                    <a:lumMod val="40000"/>
                    <a:lumOff val="60000"/>
                  </a:schemeClr>
                </a:solidFill>
              </a:defRPr>
            </a:lvl1pPr>
          </a:lstStyle>
          <a:p>
            <a:pPr>
              <a:defRPr/>
            </a:pPr>
            <a:fld id="{D70CA49C-4816-5548-9A30-0DF23F022A4B}" type="slidenum">
              <a:rPr lang="en-US" smtClean="0"/>
              <a:pPr>
                <a:defRPr/>
              </a:pPr>
              <a:t>‹#›</a:t>
            </a:fld>
            <a:endParaRPr lang="en-US" dirty="0"/>
          </a:p>
        </p:txBody>
      </p:sp>
      <p:sp>
        <p:nvSpPr>
          <p:cNvPr id="5" name="Footer Placeholder 4"/>
          <p:cNvSpPr>
            <a:spLocks noGrp="1"/>
          </p:cNvSpPr>
          <p:nvPr>
            <p:ph type="ftr" sz="quarter" idx="3"/>
          </p:nvPr>
        </p:nvSpPr>
        <p:spPr>
          <a:xfrm>
            <a:off x="496047" y="6356351"/>
            <a:ext cx="3860800" cy="365125"/>
          </a:xfrm>
          <a:prstGeom prst="rect">
            <a:avLst/>
          </a:prstGeom>
        </p:spPr>
        <p:txBody>
          <a:bodyPr vert="horz" lIns="91440" tIns="45720" rIns="91440" bIns="45720" rtlCol="0" anchor="ctr"/>
          <a:lstStyle>
            <a:lvl1pPr algn="l">
              <a:defRPr sz="1200" b="1">
                <a:solidFill>
                  <a:schemeClr val="tx2">
                    <a:lumMod val="40000"/>
                    <a:lumOff val="60000"/>
                  </a:schemeClr>
                </a:solidFill>
              </a:defRPr>
            </a:lvl1pPr>
          </a:lstStyle>
          <a:p>
            <a:pPr>
              <a:defRPr/>
            </a:pPr>
            <a:endParaRPr lang="en-US" dirty="0"/>
          </a:p>
        </p:txBody>
      </p:sp>
    </p:spTree>
    <p:extLst>
      <p:ext uri="{BB962C8B-B14F-4D97-AF65-F5344CB8AC3E}">
        <p14:creationId xmlns:p14="http://schemas.microsoft.com/office/powerpoint/2010/main" val="6509279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Lst>
  <p:hf hdr="0" ftr="0" dt="0"/>
  <p:txStyles>
    <p:titleStyle>
      <a:lvl1pPr algn="ctr" defTabSz="914400" rtl="0" eaLnBrk="1" latinLnBrk="0" hangingPunct="1">
        <a:lnSpc>
          <a:spcPts val="6000"/>
        </a:lnSpc>
        <a:spcBef>
          <a:spcPct val="0"/>
        </a:spcBef>
        <a:buNone/>
        <a:defRPr sz="5400" kern="1200">
          <a:solidFill>
            <a:schemeClr val="tx2"/>
          </a:solidFill>
          <a:latin typeface="+mn-lt"/>
          <a:ea typeface="+mj-ea"/>
          <a:cs typeface="+mj-cs"/>
        </a:defRPr>
      </a:lvl1pPr>
    </p:titleStyle>
    <p:bodyStyle>
      <a:lvl1pPr marL="342900" indent="-342900" algn="l" defTabSz="914400" rtl="0" eaLnBrk="1" latinLnBrk="0" hangingPunct="1">
        <a:spcBef>
          <a:spcPts val="2400"/>
        </a:spcBef>
        <a:buClr>
          <a:schemeClr val="accent1">
            <a:lumMod val="60000"/>
            <a:lumOff val="40000"/>
          </a:schemeClr>
        </a:buClr>
        <a:buFont typeface="Candara" pitchFamily="34" charset="0"/>
        <a:buChar char="•"/>
        <a:defRPr sz="2800" kern="1200">
          <a:solidFill>
            <a:schemeClr val="tx2"/>
          </a:solidFill>
          <a:latin typeface="+mn-lt"/>
          <a:ea typeface="+mn-ea"/>
          <a:cs typeface="+mn-cs"/>
        </a:defRPr>
      </a:lvl1pPr>
      <a:lvl2pPr marL="685800" indent="-336550" algn="l" defTabSz="914400" rtl="0" eaLnBrk="1" latinLnBrk="0" hangingPunct="1">
        <a:spcBef>
          <a:spcPts val="600"/>
        </a:spcBef>
        <a:buClr>
          <a:schemeClr val="tx2"/>
        </a:buClr>
        <a:buFont typeface="Candara" pitchFamily="34" charset="0"/>
        <a:buChar char="•"/>
        <a:defRPr sz="2600" kern="1200">
          <a:solidFill>
            <a:schemeClr val="tx2"/>
          </a:solidFill>
          <a:latin typeface="+mn-lt"/>
          <a:ea typeface="+mn-ea"/>
          <a:cs typeface="+mn-cs"/>
        </a:defRPr>
      </a:lvl2pPr>
      <a:lvl3pPr marL="1035050" indent="-349250" algn="l" defTabSz="914400" rtl="0" eaLnBrk="1" latinLnBrk="0" hangingPunct="1">
        <a:spcBef>
          <a:spcPts val="600"/>
        </a:spcBef>
        <a:buClr>
          <a:schemeClr val="accent1">
            <a:lumMod val="60000"/>
            <a:lumOff val="40000"/>
          </a:schemeClr>
        </a:buClr>
        <a:buFont typeface="Candara" pitchFamily="34" charset="0"/>
        <a:buChar char="•"/>
        <a:defRPr sz="2400" kern="1200">
          <a:solidFill>
            <a:schemeClr val="tx2"/>
          </a:solidFill>
          <a:latin typeface="+mn-lt"/>
          <a:ea typeface="+mn-ea"/>
          <a:cs typeface="+mn-cs"/>
        </a:defRPr>
      </a:lvl3pPr>
      <a:lvl4pPr marL="1371600" indent="-336550" algn="l" defTabSz="914400" rtl="0" eaLnBrk="1" latinLnBrk="0" hangingPunct="1">
        <a:spcBef>
          <a:spcPts val="600"/>
        </a:spcBef>
        <a:buClr>
          <a:schemeClr val="tx2"/>
        </a:buClr>
        <a:buFont typeface="Candara" pitchFamily="34" charset="0"/>
        <a:buChar char="•"/>
        <a:defRPr sz="2200" kern="1200">
          <a:solidFill>
            <a:schemeClr val="tx2"/>
          </a:solidFill>
          <a:latin typeface="+mn-lt"/>
          <a:ea typeface="+mn-ea"/>
          <a:cs typeface="+mn-cs"/>
        </a:defRPr>
      </a:lvl4pPr>
      <a:lvl5pPr marL="1720850" indent="-349250" algn="l" defTabSz="914400" rtl="0" eaLnBrk="1" latinLnBrk="0" hangingPunct="1">
        <a:spcBef>
          <a:spcPts val="600"/>
        </a:spcBef>
        <a:buClr>
          <a:schemeClr val="accent1">
            <a:lumMod val="60000"/>
            <a:lumOff val="40000"/>
          </a:schemeClr>
        </a:buClr>
        <a:buFont typeface="Candara" pitchFamily="34" charset="0"/>
        <a:buChar char="•"/>
        <a:defRPr sz="20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df"/><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4D24D-5208-405A-8E91-E03E813C034C}"/>
              </a:ext>
            </a:extLst>
          </p:cNvPr>
          <p:cNvSpPr>
            <a:spLocks noGrp="1"/>
          </p:cNvSpPr>
          <p:nvPr>
            <p:ph type="ctrTitle"/>
          </p:nvPr>
        </p:nvSpPr>
        <p:spPr/>
        <p:txBody>
          <a:bodyPr/>
          <a:lstStyle/>
          <a:p>
            <a:r>
              <a:rPr lang="en-US" b="1" dirty="0"/>
              <a:t>BLOCK CIPHERS</a:t>
            </a:r>
          </a:p>
        </p:txBody>
      </p:sp>
      <p:sp>
        <p:nvSpPr>
          <p:cNvPr id="3" name="Subtitle 2">
            <a:extLst>
              <a:ext uri="{FF2B5EF4-FFF2-40B4-BE49-F238E27FC236}">
                <a16:creationId xmlns:a16="http://schemas.microsoft.com/office/drawing/2014/main" id="{321B76A8-7597-4481-B127-D27A4C771E83}"/>
              </a:ext>
            </a:extLst>
          </p:cNvPr>
          <p:cNvSpPr>
            <a:spLocks noGrp="1"/>
          </p:cNvSpPr>
          <p:nvPr>
            <p:ph type="subTitle" idx="1"/>
          </p:nvPr>
        </p:nvSpPr>
        <p:spPr/>
        <p:txBody>
          <a:bodyPr/>
          <a:lstStyle/>
          <a:p>
            <a:r>
              <a:rPr lang="en-US" b="1" dirty="0">
                <a:solidFill>
                  <a:schemeClr val="bg1"/>
                </a:solidFill>
              </a:rPr>
              <a:t>STREAM CIPHER</a:t>
            </a:r>
          </a:p>
        </p:txBody>
      </p:sp>
      <p:sp>
        <p:nvSpPr>
          <p:cNvPr id="4" name="Slide Number Placeholder 3">
            <a:extLst>
              <a:ext uri="{FF2B5EF4-FFF2-40B4-BE49-F238E27FC236}">
                <a16:creationId xmlns:a16="http://schemas.microsoft.com/office/drawing/2014/main" id="{AC8A459B-3206-421D-A832-E18C1892F4A8}"/>
              </a:ext>
            </a:extLst>
          </p:cNvPr>
          <p:cNvSpPr>
            <a:spLocks noGrp="1"/>
          </p:cNvSpPr>
          <p:nvPr>
            <p:ph type="sldNum" sz="quarter" idx="12"/>
          </p:nvPr>
        </p:nvSpPr>
        <p:spPr/>
        <p:txBody>
          <a:bodyPr/>
          <a:lstStyle/>
          <a:p>
            <a:fld id="{8A7A6979-0714-4377-B894-6BE4C2D6E202}" type="slidenum">
              <a:rPr lang="en-US" smtClean="0"/>
              <a:pPr/>
              <a:t>1</a:t>
            </a:fld>
            <a:endParaRPr lang="en-US" dirty="0"/>
          </a:p>
        </p:txBody>
      </p:sp>
    </p:spTree>
    <p:extLst>
      <p:ext uri="{BB962C8B-B14F-4D97-AF65-F5344CB8AC3E}">
        <p14:creationId xmlns:p14="http://schemas.microsoft.com/office/powerpoint/2010/main" val="2629821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09077-4300-48D1-9119-1E3F2B05A23E}"/>
              </a:ext>
            </a:extLst>
          </p:cNvPr>
          <p:cNvSpPr>
            <a:spLocks noGrp="1"/>
          </p:cNvSpPr>
          <p:nvPr>
            <p:ph type="title"/>
          </p:nvPr>
        </p:nvSpPr>
        <p:spPr/>
        <p:txBody>
          <a:bodyPr/>
          <a:lstStyle/>
          <a:p>
            <a:r>
              <a:rPr lang="en-AU" dirty="0"/>
              <a:t>Modern Block Ciphers</a:t>
            </a:r>
            <a:endParaRPr lang="en-US" dirty="0"/>
          </a:p>
        </p:txBody>
      </p:sp>
      <p:sp>
        <p:nvSpPr>
          <p:cNvPr id="3" name="Content Placeholder 2">
            <a:extLst>
              <a:ext uri="{FF2B5EF4-FFF2-40B4-BE49-F238E27FC236}">
                <a16:creationId xmlns:a16="http://schemas.microsoft.com/office/drawing/2014/main" id="{D25A6F94-F93D-406F-819E-686C2AA9CCD9}"/>
              </a:ext>
            </a:extLst>
          </p:cNvPr>
          <p:cNvSpPr>
            <a:spLocks noGrp="1"/>
          </p:cNvSpPr>
          <p:nvPr>
            <p:ph idx="1"/>
          </p:nvPr>
        </p:nvSpPr>
        <p:spPr/>
        <p:txBody>
          <a:bodyPr/>
          <a:lstStyle/>
          <a:p>
            <a:r>
              <a:rPr lang="en-AU" altLang="en-US" dirty="0">
                <a:latin typeface="Arial" charset="0"/>
              </a:rPr>
              <a:t>Modern block ciphers are widely used to provide encryption of quantities of information, and/or a cryptographic checksum to ensure the contents have not been altered. We continue to use block ciphers because they are comparatively fast, and because we know a fair amount about how to design them. Will use the widely known DES algorithm to illustrate some key block cipher design principles.</a:t>
            </a:r>
          </a:p>
          <a:p>
            <a:endParaRPr lang="en-US" dirty="0"/>
          </a:p>
        </p:txBody>
      </p:sp>
      <p:sp>
        <p:nvSpPr>
          <p:cNvPr id="4" name="Slide Number Placeholder 3">
            <a:extLst>
              <a:ext uri="{FF2B5EF4-FFF2-40B4-BE49-F238E27FC236}">
                <a16:creationId xmlns:a16="http://schemas.microsoft.com/office/drawing/2014/main" id="{F6FD55BD-84AC-4418-A29D-A6D88084B579}"/>
              </a:ext>
            </a:extLst>
          </p:cNvPr>
          <p:cNvSpPr>
            <a:spLocks noGrp="1"/>
          </p:cNvSpPr>
          <p:nvPr>
            <p:ph type="sldNum" sz="quarter" idx="12"/>
          </p:nvPr>
        </p:nvSpPr>
        <p:spPr/>
        <p:txBody>
          <a:bodyPr/>
          <a:lstStyle/>
          <a:p>
            <a:fld id="{B7168999-9A6B-4033-8819-24077B7192B1}" type="slidenum">
              <a:rPr lang="en-US" altLang="en-US" smtClean="0"/>
              <a:pPr/>
              <a:t>10</a:t>
            </a:fld>
            <a:endParaRPr lang="en-US" altLang="en-US"/>
          </a:p>
        </p:txBody>
      </p:sp>
    </p:spTree>
    <p:extLst>
      <p:ext uri="{BB962C8B-B14F-4D97-AF65-F5344CB8AC3E}">
        <p14:creationId xmlns:p14="http://schemas.microsoft.com/office/powerpoint/2010/main" val="4015681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67299806-C9E0-4256-A395-3C090EA8F5A3}"/>
              </a:ext>
            </a:extLst>
          </p:cNvPr>
          <p:cNvSpPr>
            <a:spLocks noGrp="1" noChangeArrowheads="1"/>
          </p:cNvSpPr>
          <p:nvPr>
            <p:ph type="title"/>
          </p:nvPr>
        </p:nvSpPr>
        <p:spPr/>
        <p:txBody>
          <a:bodyPr/>
          <a:lstStyle/>
          <a:p>
            <a:pPr eaLnBrk="1" hangingPunct="1">
              <a:defRPr/>
            </a:pPr>
            <a:r>
              <a:rPr lang="en-US" dirty="0"/>
              <a:t>Block vs Stream Ciphers</a:t>
            </a:r>
            <a:endParaRPr lang="en-AU" dirty="0"/>
          </a:p>
        </p:txBody>
      </p:sp>
      <p:sp>
        <p:nvSpPr>
          <p:cNvPr id="49155" name="Rectangle 3">
            <a:extLst>
              <a:ext uri="{FF2B5EF4-FFF2-40B4-BE49-F238E27FC236}">
                <a16:creationId xmlns:a16="http://schemas.microsoft.com/office/drawing/2014/main" id="{749F9154-9F76-4D1F-BBB2-D3492810377E}"/>
              </a:ext>
            </a:extLst>
          </p:cNvPr>
          <p:cNvSpPr>
            <a:spLocks noGrp="1" noChangeArrowheads="1"/>
          </p:cNvSpPr>
          <p:nvPr>
            <p:ph type="body" idx="1"/>
          </p:nvPr>
        </p:nvSpPr>
        <p:spPr/>
        <p:txBody>
          <a:bodyPr/>
          <a:lstStyle/>
          <a:p>
            <a:pPr eaLnBrk="1" hangingPunct="1">
              <a:defRPr/>
            </a:pPr>
            <a:r>
              <a:rPr lang="en-AU"/>
              <a:t>block ciphers process messages in blocks, each of which is then en/decrypted </a:t>
            </a:r>
          </a:p>
          <a:p>
            <a:pPr eaLnBrk="1" hangingPunct="1">
              <a:defRPr/>
            </a:pPr>
            <a:r>
              <a:rPr lang="en-AU"/>
              <a:t>like a substitution on very big characters</a:t>
            </a:r>
          </a:p>
          <a:p>
            <a:pPr lvl="1" eaLnBrk="1" hangingPunct="1">
              <a:defRPr/>
            </a:pPr>
            <a:r>
              <a:rPr lang="en-AU"/>
              <a:t>64-bits or more </a:t>
            </a:r>
          </a:p>
          <a:p>
            <a:pPr eaLnBrk="1" hangingPunct="1">
              <a:defRPr/>
            </a:pPr>
            <a:r>
              <a:rPr lang="en-US"/>
              <a:t>stream ciphers </a:t>
            </a:r>
            <a:r>
              <a:rPr lang="en-AU"/>
              <a:t>process messages a bit or byte at a time when en/decrypting</a:t>
            </a:r>
          </a:p>
          <a:p>
            <a:pPr eaLnBrk="1" hangingPunct="1">
              <a:defRPr/>
            </a:pPr>
            <a:r>
              <a:rPr lang="en-US"/>
              <a:t>many current ciphers are block ciphers</a:t>
            </a:r>
          </a:p>
          <a:p>
            <a:pPr eaLnBrk="1" hangingPunct="1">
              <a:defRPr/>
            </a:pPr>
            <a:r>
              <a:rPr lang="en-US"/>
              <a:t>broader range of applications</a:t>
            </a:r>
            <a:endParaRPr lang="en-AU"/>
          </a:p>
        </p:txBody>
      </p:sp>
      <p:sp>
        <p:nvSpPr>
          <p:cNvPr id="2" name="Slide Number Placeholder 1">
            <a:extLst>
              <a:ext uri="{FF2B5EF4-FFF2-40B4-BE49-F238E27FC236}">
                <a16:creationId xmlns:a16="http://schemas.microsoft.com/office/drawing/2014/main" id="{8A5A9FD9-9131-4F95-A50D-727BB98AAFD2}"/>
              </a:ext>
            </a:extLst>
          </p:cNvPr>
          <p:cNvSpPr>
            <a:spLocks noGrp="1"/>
          </p:cNvSpPr>
          <p:nvPr>
            <p:ph type="sldNum" sz="quarter" idx="12"/>
          </p:nvPr>
        </p:nvSpPr>
        <p:spPr/>
        <p:txBody>
          <a:bodyPr/>
          <a:lstStyle/>
          <a:p>
            <a:fld id="{B7168999-9A6B-4033-8819-24077B7192B1}" type="slidenum">
              <a:rPr lang="en-US" altLang="en-US" smtClean="0"/>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F6BED-4B52-4A9C-8BA5-192284E2144D}"/>
              </a:ext>
            </a:extLst>
          </p:cNvPr>
          <p:cNvSpPr>
            <a:spLocks noGrp="1"/>
          </p:cNvSpPr>
          <p:nvPr>
            <p:ph type="title"/>
          </p:nvPr>
        </p:nvSpPr>
        <p:spPr/>
        <p:txBody>
          <a:bodyPr/>
          <a:lstStyle/>
          <a:p>
            <a:r>
              <a:rPr lang="en-US" dirty="0"/>
              <a:t>Block vs Stream Ciphers</a:t>
            </a:r>
          </a:p>
        </p:txBody>
      </p:sp>
      <p:sp>
        <p:nvSpPr>
          <p:cNvPr id="3" name="Content Placeholder 2">
            <a:extLst>
              <a:ext uri="{FF2B5EF4-FFF2-40B4-BE49-F238E27FC236}">
                <a16:creationId xmlns:a16="http://schemas.microsoft.com/office/drawing/2014/main" id="{032DD366-8341-4D4C-89BC-846E124FB55B}"/>
              </a:ext>
            </a:extLst>
          </p:cNvPr>
          <p:cNvSpPr>
            <a:spLocks noGrp="1"/>
          </p:cNvSpPr>
          <p:nvPr>
            <p:ph idx="1"/>
          </p:nvPr>
        </p:nvSpPr>
        <p:spPr/>
        <p:txBody>
          <a:bodyPr/>
          <a:lstStyle/>
          <a:p>
            <a:r>
              <a:rPr lang="en-AU" altLang="en-US" dirty="0">
                <a:latin typeface="Arial" charset="0"/>
              </a:rPr>
              <a:t>Block ciphers work a on block / word at a time, which is some number of bits. All of these bits have to be available before the block can be processed. Stream ciphers work on a bit or byte of the message at a time, hence process it as a “stream”. Block ciphers are currently better analysed, and seem to have a broader range of applications, hence focus on them.</a:t>
            </a:r>
          </a:p>
          <a:p>
            <a:endParaRPr lang="en-US" dirty="0"/>
          </a:p>
        </p:txBody>
      </p:sp>
      <p:sp>
        <p:nvSpPr>
          <p:cNvPr id="4" name="Slide Number Placeholder 3">
            <a:extLst>
              <a:ext uri="{FF2B5EF4-FFF2-40B4-BE49-F238E27FC236}">
                <a16:creationId xmlns:a16="http://schemas.microsoft.com/office/drawing/2014/main" id="{6FE19166-0E32-4731-ADA0-8640E27026FA}"/>
              </a:ext>
            </a:extLst>
          </p:cNvPr>
          <p:cNvSpPr>
            <a:spLocks noGrp="1"/>
          </p:cNvSpPr>
          <p:nvPr>
            <p:ph type="sldNum" sz="quarter" idx="12"/>
          </p:nvPr>
        </p:nvSpPr>
        <p:spPr/>
        <p:txBody>
          <a:bodyPr/>
          <a:lstStyle/>
          <a:p>
            <a:fld id="{B7168999-9A6B-4033-8819-24077B7192B1}" type="slidenum">
              <a:rPr lang="en-US" altLang="en-US" smtClean="0"/>
              <a:pPr/>
              <a:t>12</a:t>
            </a:fld>
            <a:endParaRPr lang="en-US" altLang="en-US"/>
          </a:p>
        </p:txBody>
      </p:sp>
    </p:spTree>
    <p:extLst>
      <p:ext uri="{BB962C8B-B14F-4D97-AF65-F5344CB8AC3E}">
        <p14:creationId xmlns:p14="http://schemas.microsoft.com/office/powerpoint/2010/main" val="4014062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B891C79-E691-47C7-9E56-7528EEE68F8A}"/>
              </a:ext>
            </a:extLst>
          </p:cNvPr>
          <p:cNvSpPr>
            <a:spLocks noGrp="1" noChangeArrowheads="1"/>
          </p:cNvSpPr>
          <p:nvPr>
            <p:ph type="title"/>
          </p:nvPr>
        </p:nvSpPr>
        <p:spPr/>
        <p:txBody>
          <a:bodyPr/>
          <a:lstStyle/>
          <a:p>
            <a:pPr eaLnBrk="1" hangingPunct="1">
              <a:defRPr/>
            </a:pPr>
            <a:r>
              <a:rPr lang="en-US" dirty="0"/>
              <a:t>Block Cipher Principles</a:t>
            </a:r>
            <a:endParaRPr lang="en-AU" dirty="0"/>
          </a:p>
        </p:txBody>
      </p:sp>
      <p:sp>
        <p:nvSpPr>
          <p:cNvPr id="46083" name="Rectangle 3">
            <a:extLst>
              <a:ext uri="{FF2B5EF4-FFF2-40B4-BE49-F238E27FC236}">
                <a16:creationId xmlns:a16="http://schemas.microsoft.com/office/drawing/2014/main" id="{A93C1634-6E18-4B7E-B379-C09D69BB6B79}"/>
              </a:ext>
            </a:extLst>
          </p:cNvPr>
          <p:cNvSpPr>
            <a:spLocks noGrp="1" noChangeArrowheads="1"/>
          </p:cNvSpPr>
          <p:nvPr>
            <p:ph type="body" idx="1"/>
          </p:nvPr>
        </p:nvSpPr>
        <p:spPr/>
        <p:txBody>
          <a:bodyPr/>
          <a:lstStyle/>
          <a:p>
            <a:pPr eaLnBrk="1" hangingPunct="1">
              <a:lnSpc>
                <a:spcPct val="90000"/>
              </a:lnSpc>
              <a:defRPr/>
            </a:pPr>
            <a:r>
              <a:rPr lang="en-US" sz="2800"/>
              <a:t>most symmetric block ciphers are based on a </a:t>
            </a:r>
            <a:r>
              <a:rPr lang="en-US" sz="2800" b="1"/>
              <a:t>Feistel Cipher Structure</a:t>
            </a:r>
          </a:p>
          <a:p>
            <a:pPr eaLnBrk="1" hangingPunct="1">
              <a:lnSpc>
                <a:spcPct val="90000"/>
              </a:lnSpc>
              <a:defRPr/>
            </a:pPr>
            <a:r>
              <a:rPr lang="en-US" sz="2800"/>
              <a:t>needed since must be able to </a:t>
            </a:r>
            <a:r>
              <a:rPr lang="en-US" sz="2800" b="1"/>
              <a:t>decrypt</a:t>
            </a:r>
            <a:r>
              <a:rPr lang="en-US" sz="2800"/>
              <a:t> ciphertext to recover messages efficiently</a:t>
            </a:r>
          </a:p>
          <a:p>
            <a:pPr eaLnBrk="1" hangingPunct="1">
              <a:lnSpc>
                <a:spcPct val="90000"/>
              </a:lnSpc>
              <a:defRPr/>
            </a:pPr>
            <a:r>
              <a:rPr lang="en-AU" sz="2800"/>
              <a:t>block ciphers look like an extremely large substitution </a:t>
            </a:r>
          </a:p>
          <a:p>
            <a:pPr eaLnBrk="1" hangingPunct="1">
              <a:lnSpc>
                <a:spcPct val="90000"/>
              </a:lnSpc>
              <a:defRPr/>
            </a:pPr>
            <a:r>
              <a:rPr lang="en-AU" sz="2800"/>
              <a:t>would need table of 2</a:t>
            </a:r>
            <a:r>
              <a:rPr lang="en-AU" sz="2800" baseline="30000"/>
              <a:t>64</a:t>
            </a:r>
            <a:r>
              <a:rPr lang="en-AU" sz="2800"/>
              <a:t> entries for a 64-bit block </a:t>
            </a:r>
          </a:p>
          <a:p>
            <a:pPr eaLnBrk="1" hangingPunct="1">
              <a:lnSpc>
                <a:spcPct val="90000"/>
              </a:lnSpc>
              <a:defRPr/>
            </a:pPr>
            <a:r>
              <a:rPr lang="en-AU" sz="2800"/>
              <a:t>instead create from smaller building blocks </a:t>
            </a:r>
          </a:p>
          <a:p>
            <a:pPr eaLnBrk="1" hangingPunct="1">
              <a:lnSpc>
                <a:spcPct val="90000"/>
              </a:lnSpc>
              <a:defRPr/>
            </a:pPr>
            <a:r>
              <a:rPr lang="en-AU" sz="2800"/>
              <a:t>using idea of a product cipher </a:t>
            </a:r>
          </a:p>
          <a:p>
            <a:pPr eaLnBrk="1" hangingPunct="1">
              <a:lnSpc>
                <a:spcPct val="90000"/>
              </a:lnSpc>
              <a:defRPr/>
            </a:pPr>
            <a:endParaRPr lang="en-US" sz="2800"/>
          </a:p>
          <a:p>
            <a:pPr eaLnBrk="1" hangingPunct="1">
              <a:lnSpc>
                <a:spcPct val="90000"/>
              </a:lnSpc>
              <a:defRPr/>
            </a:pPr>
            <a:endParaRPr lang="en-AU" sz="2800"/>
          </a:p>
        </p:txBody>
      </p:sp>
      <p:sp>
        <p:nvSpPr>
          <p:cNvPr id="2" name="Slide Number Placeholder 1">
            <a:extLst>
              <a:ext uri="{FF2B5EF4-FFF2-40B4-BE49-F238E27FC236}">
                <a16:creationId xmlns:a16="http://schemas.microsoft.com/office/drawing/2014/main" id="{AC00FEAB-72DC-4568-937B-FCDAC382DA48}"/>
              </a:ext>
            </a:extLst>
          </p:cNvPr>
          <p:cNvSpPr>
            <a:spLocks noGrp="1"/>
          </p:cNvSpPr>
          <p:nvPr>
            <p:ph type="sldNum" sz="quarter" idx="12"/>
          </p:nvPr>
        </p:nvSpPr>
        <p:spPr/>
        <p:txBody>
          <a:bodyPr/>
          <a:lstStyle/>
          <a:p>
            <a:fld id="{B7168999-9A6B-4033-8819-24077B7192B1}" type="slidenum">
              <a:rPr lang="en-US" altLang="en-US" smtClean="0"/>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A060-C26B-4656-9C9E-0E07A6B022B4}"/>
              </a:ext>
            </a:extLst>
          </p:cNvPr>
          <p:cNvSpPr>
            <a:spLocks noGrp="1"/>
          </p:cNvSpPr>
          <p:nvPr>
            <p:ph type="title"/>
          </p:nvPr>
        </p:nvSpPr>
        <p:spPr/>
        <p:txBody>
          <a:bodyPr/>
          <a:lstStyle/>
          <a:p>
            <a:r>
              <a:rPr kumimoji="0" lang="en-US" sz="4400" b="1" i="0" u="none" strike="noStrike" kern="0" cap="none" spc="0" normalizeH="0" baseline="0" noProof="0" dirty="0">
                <a:ln>
                  <a:noFill/>
                </a:ln>
                <a:solidFill>
                  <a:srgbClr val="D9D9FF"/>
                </a:solidFill>
                <a:effectLst>
                  <a:outerShdw blurRad="38100" dist="38100" dir="2700000" algn="tl">
                    <a:srgbClr val="000000"/>
                  </a:outerShdw>
                </a:effectLst>
                <a:uLnTx/>
                <a:uFillTx/>
                <a:latin typeface="Arial"/>
                <a:ea typeface="+mj-ea"/>
                <a:cs typeface="+mj-cs"/>
              </a:rPr>
              <a:t>Block Cipher Principles</a:t>
            </a:r>
            <a:endParaRPr lang="en-US" dirty="0"/>
          </a:p>
        </p:txBody>
      </p:sp>
      <p:sp>
        <p:nvSpPr>
          <p:cNvPr id="3" name="Content Placeholder 2">
            <a:extLst>
              <a:ext uri="{FF2B5EF4-FFF2-40B4-BE49-F238E27FC236}">
                <a16:creationId xmlns:a16="http://schemas.microsoft.com/office/drawing/2014/main" id="{CFC1E13D-73BD-45EE-B518-E923AF68AA64}"/>
              </a:ext>
            </a:extLst>
          </p:cNvPr>
          <p:cNvSpPr>
            <a:spLocks noGrp="1"/>
          </p:cNvSpPr>
          <p:nvPr>
            <p:ph idx="1"/>
          </p:nvPr>
        </p:nvSpPr>
        <p:spPr/>
        <p:txBody>
          <a:bodyPr/>
          <a:lstStyle/>
          <a:p>
            <a:r>
              <a:rPr lang="en-US" sz="1800" dirty="0">
                <a:solidFill>
                  <a:srgbClr val="FFFF00"/>
                </a:solidFill>
              </a:rPr>
              <a:t>BLOCK &amp; STREAM CIPHER</a:t>
            </a:r>
          </a:p>
        </p:txBody>
      </p:sp>
      <p:sp>
        <p:nvSpPr>
          <p:cNvPr id="4" name="Slide Number Placeholder 3">
            <a:extLst>
              <a:ext uri="{FF2B5EF4-FFF2-40B4-BE49-F238E27FC236}">
                <a16:creationId xmlns:a16="http://schemas.microsoft.com/office/drawing/2014/main" id="{F804EA86-10A2-4816-BC89-65CAC8B3010C}"/>
              </a:ext>
            </a:extLst>
          </p:cNvPr>
          <p:cNvSpPr>
            <a:spLocks noGrp="1"/>
          </p:cNvSpPr>
          <p:nvPr>
            <p:ph type="sldNum" sz="quarter" idx="12"/>
          </p:nvPr>
        </p:nvSpPr>
        <p:spPr/>
        <p:txBody>
          <a:bodyPr/>
          <a:lstStyle/>
          <a:p>
            <a:fld id="{B7168999-9A6B-4033-8819-24077B7192B1}" type="slidenum">
              <a:rPr lang="en-US" altLang="en-US" smtClean="0"/>
              <a:pPr/>
              <a:t>14</a:t>
            </a:fld>
            <a:endParaRPr lang="en-US" altLang="en-US"/>
          </a:p>
        </p:txBody>
      </p:sp>
      <p:pic>
        <p:nvPicPr>
          <p:cNvPr id="7" name="Picture 6" descr="f1.pdf">
            <a:extLst>
              <a:ext uri="{FF2B5EF4-FFF2-40B4-BE49-F238E27FC236}">
                <a16:creationId xmlns:a16="http://schemas.microsoft.com/office/drawing/2014/main" id="{6EDE65FB-1045-4BDD-8A6D-D2484D450DE7}"/>
              </a:ext>
            </a:extLst>
          </p:cNvPr>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3636" b="16364"/>
              <a:stretch>
                <a:fillRect/>
              </a:stretch>
            </p:blipFill>
          </mc:Choice>
          <mc:Fallback>
            <p:blipFill>
              <a:blip r:embed="rId4"/>
              <a:srcRect t="3636" b="16364"/>
              <a:stretch>
                <a:fillRect/>
              </a:stretch>
            </p:blipFill>
          </mc:Fallback>
        </mc:AlternateContent>
        <p:spPr>
          <a:xfrm>
            <a:off x="4087801" y="1042915"/>
            <a:ext cx="5616916" cy="5815085"/>
          </a:xfrm>
          <a:prstGeom prst="rect">
            <a:avLst/>
          </a:prstGeom>
        </p:spPr>
      </p:pic>
    </p:spTree>
    <p:extLst>
      <p:ext uri="{BB962C8B-B14F-4D97-AF65-F5344CB8AC3E}">
        <p14:creationId xmlns:p14="http://schemas.microsoft.com/office/powerpoint/2010/main" val="3348880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60401-E4D3-4C9C-A8F9-080F248E4E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50164E-1311-4FF9-92DD-6FCB358B3146}"/>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06F699C-6DC5-4D64-9E7B-60E33E9185A5}"/>
              </a:ext>
            </a:extLst>
          </p:cNvPr>
          <p:cNvSpPr>
            <a:spLocks noGrp="1"/>
          </p:cNvSpPr>
          <p:nvPr>
            <p:ph type="sldNum" sz="quarter" idx="12"/>
          </p:nvPr>
        </p:nvSpPr>
        <p:spPr/>
        <p:txBody>
          <a:bodyPr/>
          <a:lstStyle/>
          <a:p>
            <a:fld id="{B7168999-9A6B-4033-8819-24077B7192B1}" type="slidenum">
              <a:rPr lang="en-US" altLang="en-US" smtClean="0"/>
              <a:pPr/>
              <a:t>15</a:t>
            </a:fld>
            <a:endParaRPr lang="en-US" altLang="en-US"/>
          </a:p>
        </p:txBody>
      </p:sp>
      <p:pic>
        <p:nvPicPr>
          <p:cNvPr id="8" name="Picture 7">
            <a:extLst>
              <a:ext uri="{FF2B5EF4-FFF2-40B4-BE49-F238E27FC236}">
                <a16:creationId xmlns:a16="http://schemas.microsoft.com/office/drawing/2014/main" id="{5CAC7A57-CF3E-475B-875D-922474287597}"/>
              </a:ext>
            </a:extLst>
          </p:cNvPr>
          <p:cNvPicPr>
            <a:picLocks noChangeAspect="1"/>
          </p:cNvPicPr>
          <p:nvPr/>
        </p:nvPicPr>
        <p:blipFill>
          <a:blip r:embed="rId2"/>
          <a:stretch>
            <a:fillRect/>
          </a:stretch>
        </p:blipFill>
        <p:spPr>
          <a:xfrm>
            <a:off x="0" y="19531"/>
            <a:ext cx="12192000" cy="6818938"/>
          </a:xfrm>
          <a:prstGeom prst="rect">
            <a:avLst/>
          </a:prstGeom>
        </p:spPr>
      </p:pic>
    </p:spTree>
    <p:extLst>
      <p:ext uri="{BB962C8B-B14F-4D97-AF65-F5344CB8AC3E}">
        <p14:creationId xmlns:p14="http://schemas.microsoft.com/office/powerpoint/2010/main" val="3541105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AE792-2E4B-452D-8832-3C7FBF07BD51}"/>
              </a:ext>
            </a:extLst>
          </p:cNvPr>
          <p:cNvSpPr>
            <a:spLocks noGrp="1"/>
          </p:cNvSpPr>
          <p:nvPr>
            <p:ph type="title"/>
          </p:nvPr>
        </p:nvSpPr>
        <p:spPr>
          <a:xfrm>
            <a:off x="609600" y="277814"/>
            <a:ext cx="10972800" cy="772793"/>
          </a:xfrm>
        </p:spPr>
        <p:txBody>
          <a:bodyPr/>
          <a:lstStyle/>
          <a:p>
            <a:r>
              <a:rPr lang="en-US" dirty="0"/>
              <a:t>Block Cipher Principles</a:t>
            </a:r>
          </a:p>
        </p:txBody>
      </p:sp>
      <p:sp>
        <p:nvSpPr>
          <p:cNvPr id="3" name="Content Placeholder 2">
            <a:extLst>
              <a:ext uri="{FF2B5EF4-FFF2-40B4-BE49-F238E27FC236}">
                <a16:creationId xmlns:a16="http://schemas.microsoft.com/office/drawing/2014/main" id="{BF25B101-CA0C-4BAB-B3EE-AC390A9F666A}"/>
              </a:ext>
            </a:extLst>
          </p:cNvPr>
          <p:cNvSpPr>
            <a:spLocks noGrp="1"/>
          </p:cNvSpPr>
          <p:nvPr>
            <p:ph idx="1"/>
          </p:nvPr>
        </p:nvSpPr>
        <p:spPr>
          <a:xfrm>
            <a:off x="382554" y="1510625"/>
            <a:ext cx="11199845" cy="4296768"/>
          </a:xfrm>
        </p:spPr>
        <p:txBody>
          <a:bodyPr>
            <a:normAutofit fontScale="85000" lnSpcReduction="20000"/>
          </a:bodyPr>
          <a:lstStyle/>
          <a:p>
            <a:pPr eaLnBrk="1" hangingPunct="1"/>
            <a:r>
              <a:rPr lang="en-US" altLang="en-US" sz="3300" dirty="0">
                <a:latin typeface="Arial" panose="020B0604020202020204" pitchFamily="34" charset="0"/>
                <a:cs typeface="Arial" panose="020B0604020202020204" pitchFamily="34" charset="0"/>
              </a:rPr>
              <a:t>Most symmetric block encryption algorithms in current use are based on a structure referred to as a Feistel block cipher. A block cipher operates on a plaintext block of n bits to produce a ciphertext block of n bits. </a:t>
            </a:r>
            <a:r>
              <a:rPr lang="en-AU" altLang="en-US" sz="3300" dirty="0">
                <a:latin typeface="Arial" panose="020B0604020202020204" pitchFamily="34" charset="0"/>
                <a:cs typeface="Arial" panose="020B0604020202020204" pitchFamily="34" charset="0"/>
              </a:rPr>
              <a:t>An arbitrary reversible substitution cipher for a large block size is not practical, however, from an implementation and performance point of view. In general, for an </a:t>
            </a:r>
            <a:r>
              <a:rPr lang="en-AU" altLang="en-US" sz="3300" i="1" dirty="0">
                <a:latin typeface="Arial" panose="020B0604020202020204" pitchFamily="34" charset="0"/>
                <a:cs typeface="Arial" panose="020B0604020202020204" pitchFamily="34" charset="0"/>
              </a:rPr>
              <a:t>n</a:t>
            </a:r>
            <a:r>
              <a:rPr lang="en-AU" altLang="en-US" sz="3300" dirty="0">
                <a:latin typeface="Arial" panose="020B0604020202020204" pitchFamily="34" charset="0"/>
                <a:cs typeface="Arial" panose="020B0604020202020204" pitchFamily="34" charset="0"/>
              </a:rPr>
              <a:t>-bit general substitution block cipher, the size of the key is </a:t>
            </a:r>
            <a:r>
              <a:rPr lang="en-AU" altLang="en-US" sz="3300" i="1" dirty="0">
                <a:latin typeface="Arial" panose="020B0604020202020204" pitchFamily="34" charset="0"/>
                <a:cs typeface="Arial" panose="020B0604020202020204" pitchFamily="34" charset="0"/>
              </a:rPr>
              <a:t>n x</a:t>
            </a:r>
            <a:r>
              <a:rPr lang="en-AU" altLang="en-US" sz="3300" dirty="0">
                <a:latin typeface="Arial" panose="020B0604020202020204" pitchFamily="34" charset="0"/>
                <a:cs typeface="Arial" panose="020B0604020202020204" pitchFamily="34" charset="0"/>
              </a:rPr>
              <a:t> 2</a:t>
            </a:r>
            <a:r>
              <a:rPr lang="en-AU" altLang="en-US" sz="3300" i="1" baseline="30000" dirty="0">
                <a:latin typeface="Arial" panose="020B0604020202020204" pitchFamily="34" charset="0"/>
                <a:cs typeface="Arial" panose="020B0604020202020204" pitchFamily="34" charset="0"/>
              </a:rPr>
              <a:t>n</a:t>
            </a:r>
            <a:r>
              <a:rPr lang="en-AU" altLang="en-US" sz="3300" dirty="0">
                <a:latin typeface="Arial" panose="020B0604020202020204" pitchFamily="34" charset="0"/>
                <a:cs typeface="Arial" panose="020B0604020202020204" pitchFamily="34" charset="0"/>
              </a:rPr>
              <a:t>. For a 64-bit block, which is a desirable length to thwart statistical attacks, the key size is 64 x 2</a:t>
            </a:r>
            <a:r>
              <a:rPr lang="en-AU" altLang="en-US" sz="3300" baseline="30000" dirty="0">
                <a:latin typeface="Arial" panose="020B0604020202020204" pitchFamily="34" charset="0"/>
                <a:cs typeface="Arial" panose="020B0604020202020204" pitchFamily="34" charset="0"/>
              </a:rPr>
              <a:t>64</a:t>
            </a:r>
            <a:r>
              <a:rPr lang="en-AU" altLang="en-US" sz="3300" dirty="0">
                <a:latin typeface="Arial" panose="020B0604020202020204" pitchFamily="34" charset="0"/>
                <a:cs typeface="Arial" panose="020B0604020202020204" pitchFamily="34" charset="0"/>
              </a:rPr>
              <a:t> = 2</a:t>
            </a:r>
            <a:r>
              <a:rPr lang="en-AU" altLang="en-US" sz="3300" baseline="30000" dirty="0">
                <a:latin typeface="Arial" panose="020B0604020202020204" pitchFamily="34" charset="0"/>
                <a:cs typeface="Arial" panose="020B0604020202020204" pitchFamily="34" charset="0"/>
              </a:rPr>
              <a:t>70</a:t>
            </a:r>
            <a:r>
              <a:rPr lang="en-AU" altLang="en-US" sz="3300" dirty="0">
                <a:latin typeface="Arial" panose="020B0604020202020204" pitchFamily="34" charset="0"/>
                <a:cs typeface="Arial" panose="020B0604020202020204" pitchFamily="34" charset="0"/>
              </a:rPr>
              <a:t> = 10</a:t>
            </a:r>
            <a:r>
              <a:rPr lang="en-AU" altLang="en-US" sz="3300" baseline="30000" dirty="0">
                <a:latin typeface="Arial" panose="020B0604020202020204" pitchFamily="34" charset="0"/>
                <a:cs typeface="Arial" panose="020B0604020202020204" pitchFamily="34" charset="0"/>
              </a:rPr>
              <a:t>21</a:t>
            </a:r>
            <a:r>
              <a:rPr lang="en-AU" altLang="en-US" sz="3300" dirty="0">
                <a:latin typeface="Arial" panose="020B0604020202020204" pitchFamily="34" charset="0"/>
                <a:cs typeface="Arial" panose="020B0604020202020204" pitchFamily="34" charset="0"/>
              </a:rPr>
              <a:t> bits. </a:t>
            </a:r>
            <a:r>
              <a:rPr lang="en-US" altLang="en-US" sz="3300" dirty="0">
                <a:latin typeface="Arial" panose="020B0604020202020204" pitchFamily="34" charset="0"/>
                <a:cs typeface="Arial" panose="020B0604020202020204" pitchFamily="34" charset="0"/>
              </a:rPr>
              <a:t>In considering these difficulties, Feistel points out that what is needed is an approximation to the ideal block cipher system for large n, built up out of components that are easily realizable.</a:t>
            </a:r>
            <a:endParaRPr lang="en-AU" altLang="en-US" sz="3300" dirty="0">
              <a:latin typeface="Arial" panose="020B0604020202020204" pitchFamily="34" charset="0"/>
              <a:cs typeface="Arial" panose="020B0604020202020204" pitchFamily="34" charset="0"/>
            </a:endParaRPr>
          </a:p>
          <a:p>
            <a:pPr eaLnBrk="1" hangingPunct="1"/>
            <a:endParaRPr lang="en-AU" altLang="en-US" dirty="0"/>
          </a:p>
          <a:p>
            <a:endParaRPr lang="en-US" dirty="0"/>
          </a:p>
        </p:txBody>
      </p:sp>
      <p:sp>
        <p:nvSpPr>
          <p:cNvPr id="4" name="Slide Number Placeholder 3">
            <a:extLst>
              <a:ext uri="{FF2B5EF4-FFF2-40B4-BE49-F238E27FC236}">
                <a16:creationId xmlns:a16="http://schemas.microsoft.com/office/drawing/2014/main" id="{6B765F8A-8120-4EB8-B4A5-0896F23090CF}"/>
              </a:ext>
            </a:extLst>
          </p:cNvPr>
          <p:cNvSpPr>
            <a:spLocks noGrp="1"/>
          </p:cNvSpPr>
          <p:nvPr>
            <p:ph type="sldNum" sz="quarter" idx="12"/>
          </p:nvPr>
        </p:nvSpPr>
        <p:spPr/>
        <p:txBody>
          <a:bodyPr/>
          <a:lstStyle/>
          <a:p>
            <a:fld id="{B7168999-9A6B-4033-8819-24077B7192B1}" type="slidenum">
              <a:rPr lang="en-US" altLang="en-US" smtClean="0"/>
              <a:pPr/>
              <a:t>16</a:t>
            </a:fld>
            <a:endParaRPr lang="en-US" altLang="en-US"/>
          </a:p>
        </p:txBody>
      </p:sp>
    </p:spTree>
    <p:extLst>
      <p:ext uri="{BB962C8B-B14F-4D97-AF65-F5344CB8AC3E}">
        <p14:creationId xmlns:p14="http://schemas.microsoft.com/office/powerpoint/2010/main" val="2600391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BFD33-80CC-4D85-8E0E-326D63A4304C}"/>
              </a:ext>
            </a:extLst>
          </p:cNvPr>
          <p:cNvSpPr>
            <a:spLocks noGrp="1"/>
          </p:cNvSpPr>
          <p:nvPr>
            <p:ph type="title"/>
          </p:nvPr>
        </p:nvSpPr>
        <p:spPr/>
        <p:txBody>
          <a:bodyPr/>
          <a:lstStyle/>
          <a:p>
            <a:r>
              <a:rPr lang="en-US" dirty="0"/>
              <a:t>BLOCK CIPHER</a:t>
            </a:r>
          </a:p>
        </p:txBody>
      </p:sp>
      <p:sp>
        <p:nvSpPr>
          <p:cNvPr id="3" name="Content Placeholder 2">
            <a:extLst>
              <a:ext uri="{FF2B5EF4-FFF2-40B4-BE49-F238E27FC236}">
                <a16:creationId xmlns:a16="http://schemas.microsoft.com/office/drawing/2014/main" id="{9CEE739A-B2D2-4BBE-985B-ABF81E699EF2}"/>
              </a:ext>
            </a:extLst>
          </p:cNvPr>
          <p:cNvSpPr>
            <a:spLocks noGrp="1"/>
          </p:cNvSpPr>
          <p:nvPr>
            <p:ph idx="1"/>
          </p:nvPr>
        </p:nvSpPr>
        <p:spPr/>
        <p:txBody>
          <a:bodyPr/>
          <a:lstStyle/>
          <a:p>
            <a:r>
              <a:rPr lang="en-AU" altLang="en-US" sz="2800" dirty="0">
                <a:latin typeface="Arial" charset="0"/>
              </a:rPr>
              <a:t>Feistel refers to an </a:t>
            </a:r>
            <a:r>
              <a:rPr lang="en-AU" altLang="en-US" sz="2800" i="1" dirty="0">
                <a:latin typeface="Arial" charset="0"/>
              </a:rPr>
              <a:t>n</a:t>
            </a:r>
            <a:r>
              <a:rPr lang="en-AU" altLang="en-US" sz="2800" dirty="0">
                <a:latin typeface="Arial" charset="0"/>
              </a:rPr>
              <a:t>-bit general substitution as an ideal block cipher, because it allows for the maximum number of possible encryption mappings from the plaintext to ciphertext block. </a:t>
            </a:r>
            <a:r>
              <a:rPr lang="en-US" altLang="en-US" sz="2800" dirty="0">
                <a:latin typeface="Times-Roman" charset="0"/>
              </a:rPr>
              <a:t>A 4-bit input produces one of 16 possible input states, which is mapped by the substitution cipher into a unique one of 16 possible output states, each of which is represented by 4 ciphertext bits. The encryption and decryption mappings can be defined by a tabulation, as shown in </a:t>
            </a:r>
            <a:r>
              <a:rPr lang="en-AU" altLang="en-US" sz="2800" dirty="0">
                <a:latin typeface="Arial" charset="0"/>
              </a:rPr>
              <a:t>Stallings Figure 3.1. It illustrates a tiny 4-bit substitution to show that each possible input can be arbitrarily mapped to any output - which is why its complexity grows so rapidly.</a:t>
            </a:r>
          </a:p>
          <a:p>
            <a:endParaRPr lang="en-US" dirty="0"/>
          </a:p>
        </p:txBody>
      </p:sp>
      <p:sp>
        <p:nvSpPr>
          <p:cNvPr id="4" name="Slide Number Placeholder 3">
            <a:extLst>
              <a:ext uri="{FF2B5EF4-FFF2-40B4-BE49-F238E27FC236}">
                <a16:creationId xmlns:a16="http://schemas.microsoft.com/office/drawing/2014/main" id="{0AD3092D-57CD-4235-BAAE-8BE6CB62236C}"/>
              </a:ext>
            </a:extLst>
          </p:cNvPr>
          <p:cNvSpPr>
            <a:spLocks noGrp="1"/>
          </p:cNvSpPr>
          <p:nvPr>
            <p:ph type="sldNum" sz="quarter" idx="12"/>
          </p:nvPr>
        </p:nvSpPr>
        <p:spPr/>
        <p:txBody>
          <a:bodyPr/>
          <a:lstStyle/>
          <a:p>
            <a:fld id="{B7168999-9A6B-4033-8819-24077B7192B1}" type="slidenum">
              <a:rPr lang="en-US" altLang="en-US" smtClean="0"/>
              <a:pPr/>
              <a:t>17</a:t>
            </a:fld>
            <a:endParaRPr lang="en-US" altLang="en-US"/>
          </a:p>
        </p:txBody>
      </p:sp>
    </p:spTree>
    <p:extLst>
      <p:ext uri="{BB962C8B-B14F-4D97-AF65-F5344CB8AC3E}">
        <p14:creationId xmlns:p14="http://schemas.microsoft.com/office/powerpoint/2010/main" val="1500220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AE792-2E4B-452D-8832-3C7FBF07BD51}"/>
              </a:ext>
            </a:extLst>
          </p:cNvPr>
          <p:cNvSpPr>
            <a:spLocks noGrp="1"/>
          </p:cNvSpPr>
          <p:nvPr>
            <p:ph type="title"/>
          </p:nvPr>
        </p:nvSpPr>
        <p:spPr>
          <a:xfrm>
            <a:off x="609600" y="277814"/>
            <a:ext cx="10972800" cy="772793"/>
          </a:xfrm>
        </p:spPr>
        <p:txBody>
          <a:bodyPr/>
          <a:lstStyle/>
          <a:p>
            <a:r>
              <a:rPr lang="en-US" dirty="0"/>
              <a:t>Block Cipher Principles</a:t>
            </a:r>
          </a:p>
        </p:txBody>
      </p:sp>
      <p:sp>
        <p:nvSpPr>
          <p:cNvPr id="3" name="Content Placeholder 2">
            <a:extLst>
              <a:ext uri="{FF2B5EF4-FFF2-40B4-BE49-F238E27FC236}">
                <a16:creationId xmlns:a16="http://schemas.microsoft.com/office/drawing/2014/main" id="{BF25B101-CA0C-4BAB-B3EE-AC390A9F666A}"/>
              </a:ext>
            </a:extLst>
          </p:cNvPr>
          <p:cNvSpPr>
            <a:spLocks noGrp="1"/>
          </p:cNvSpPr>
          <p:nvPr>
            <p:ph idx="1"/>
          </p:nvPr>
        </p:nvSpPr>
        <p:spPr>
          <a:xfrm>
            <a:off x="382554" y="1510625"/>
            <a:ext cx="11199845" cy="4296768"/>
          </a:xfrm>
        </p:spPr>
        <p:txBody>
          <a:bodyPr>
            <a:normAutofit fontScale="85000" lnSpcReduction="20000"/>
          </a:bodyPr>
          <a:lstStyle/>
          <a:p>
            <a:pPr eaLnBrk="1" hangingPunct="1"/>
            <a:r>
              <a:rPr lang="en-US" altLang="en-US" sz="3300" dirty="0">
                <a:latin typeface="Arial" panose="020B0604020202020204" pitchFamily="34" charset="0"/>
                <a:cs typeface="Arial" panose="020B0604020202020204" pitchFamily="34" charset="0"/>
              </a:rPr>
              <a:t>Most symmetric block encryption algorithms in current use are based on a structure referred to as a Feistel block cipher. A block cipher operates on a plaintext block of n bits to produce a ciphertext block of n bits. </a:t>
            </a:r>
            <a:r>
              <a:rPr lang="en-AU" altLang="en-US" sz="3300" dirty="0">
                <a:latin typeface="Arial" panose="020B0604020202020204" pitchFamily="34" charset="0"/>
                <a:cs typeface="Arial" panose="020B0604020202020204" pitchFamily="34" charset="0"/>
              </a:rPr>
              <a:t>An arbitrary reversible substitution cipher for a large block size is not practical, however, from an implementation and performance point of view. In general, for an </a:t>
            </a:r>
            <a:r>
              <a:rPr lang="en-AU" altLang="en-US" sz="3300" i="1" dirty="0">
                <a:latin typeface="Arial" panose="020B0604020202020204" pitchFamily="34" charset="0"/>
                <a:cs typeface="Arial" panose="020B0604020202020204" pitchFamily="34" charset="0"/>
              </a:rPr>
              <a:t>n</a:t>
            </a:r>
            <a:r>
              <a:rPr lang="en-AU" altLang="en-US" sz="3300" dirty="0">
                <a:latin typeface="Arial" panose="020B0604020202020204" pitchFamily="34" charset="0"/>
                <a:cs typeface="Arial" panose="020B0604020202020204" pitchFamily="34" charset="0"/>
              </a:rPr>
              <a:t>-bit general substitution block cipher, the size of the key is </a:t>
            </a:r>
            <a:r>
              <a:rPr lang="en-AU" altLang="en-US" sz="3300" i="1" dirty="0">
                <a:latin typeface="Arial" panose="020B0604020202020204" pitchFamily="34" charset="0"/>
                <a:cs typeface="Arial" panose="020B0604020202020204" pitchFamily="34" charset="0"/>
              </a:rPr>
              <a:t>n x</a:t>
            </a:r>
            <a:r>
              <a:rPr lang="en-AU" altLang="en-US" sz="3300" dirty="0">
                <a:latin typeface="Arial" panose="020B0604020202020204" pitchFamily="34" charset="0"/>
                <a:cs typeface="Arial" panose="020B0604020202020204" pitchFamily="34" charset="0"/>
              </a:rPr>
              <a:t> 2</a:t>
            </a:r>
            <a:r>
              <a:rPr lang="en-AU" altLang="en-US" sz="3300" i="1" baseline="30000" dirty="0">
                <a:latin typeface="Arial" panose="020B0604020202020204" pitchFamily="34" charset="0"/>
                <a:cs typeface="Arial" panose="020B0604020202020204" pitchFamily="34" charset="0"/>
              </a:rPr>
              <a:t>n</a:t>
            </a:r>
            <a:r>
              <a:rPr lang="en-AU" altLang="en-US" sz="3300" dirty="0">
                <a:latin typeface="Arial" panose="020B0604020202020204" pitchFamily="34" charset="0"/>
                <a:cs typeface="Arial" panose="020B0604020202020204" pitchFamily="34" charset="0"/>
              </a:rPr>
              <a:t>. For a 64-bit block, which is a desirable length to thwart statistical attacks, the key size is 64 x 2</a:t>
            </a:r>
            <a:r>
              <a:rPr lang="en-AU" altLang="en-US" sz="3300" baseline="30000" dirty="0">
                <a:latin typeface="Arial" panose="020B0604020202020204" pitchFamily="34" charset="0"/>
                <a:cs typeface="Arial" panose="020B0604020202020204" pitchFamily="34" charset="0"/>
              </a:rPr>
              <a:t>64</a:t>
            </a:r>
            <a:r>
              <a:rPr lang="en-AU" altLang="en-US" sz="3300" dirty="0">
                <a:latin typeface="Arial" panose="020B0604020202020204" pitchFamily="34" charset="0"/>
                <a:cs typeface="Arial" panose="020B0604020202020204" pitchFamily="34" charset="0"/>
              </a:rPr>
              <a:t> = 2</a:t>
            </a:r>
            <a:r>
              <a:rPr lang="en-AU" altLang="en-US" sz="3300" baseline="30000" dirty="0">
                <a:latin typeface="Arial" panose="020B0604020202020204" pitchFamily="34" charset="0"/>
                <a:cs typeface="Arial" panose="020B0604020202020204" pitchFamily="34" charset="0"/>
              </a:rPr>
              <a:t>70</a:t>
            </a:r>
            <a:r>
              <a:rPr lang="en-AU" altLang="en-US" sz="3300" dirty="0">
                <a:latin typeface="Arial" panose="020B0604020202020204" pitchFamily="34" charset="0"/>
                <a:cs typeface="Arial" panose="020B0604020202020204" pitchFamily="34" charset="0"/>
              </a:rPr>
              <a:t> = 10</a:t>
            </a:r>
            <a:r>
              <a:rPr lang="en-AU" altLang="en-US" sz="3300" baseline="30000" dirty="0">
                <a:latin typeface="Arial" panose="020B0604020202020204" pitchFamily="34" charset="0"/>
                <a:cs typeface="Arial" panose="020B0604020202020204" pitchFamily="34" charset="0"/>
              </a:rPr>
              <a:t>21</a:t>
            </a:r>
            <a:r>
              <a:rPr lang="en-AU" altLang="en-US" sz="3300" dirty="0">
                <a:latin typeface="Arial" panose="020B0604020202020204" pitchFamily="34" charset="0"/>
                <a:cs typeface="Arial" panose="020B0604020202020204" pitchFamily="34" charset="0"/>
              </a:rPr>
              <a:t> bits. </a:t>
            </a:r>
            <a:r>
              <a:rPr lang="en-US" altLang="en-US" sz="3300" dirty="0">
                <a:latin typeface="Arial" panose="020B0604020202020204" pitchFamily="34" charset="0"/>
                <a:cs typeface="Arial" panose="020B0604020202020204" pitchFamily="34" charset="0"/>
              </a:rPr>
              <a:t>In considering these difficulties, Feistel points out that what is needed is an approximation to the ideal block cipher system for large n, built up out of components that are easily realizable.</a:t>
            </a:r>
            <a:endParaRPr lang="en-AU" altLang="en-US" sz="3300" dirty="0">
              <a:latin typeface="Arial" panose="020B0604020202020204" pitchFamily="34" charset="0"/>
              <a:cs typeface="Arial" panose="020B0604020202020204" pitchFamily="34" charset="0"/>
            </a:endParaRPr>
          </a:p>
          <a:p>
            <a:pPr eaLnBrk="1" hangingPunct="1"/>
            <a:endParaRPr lang="en-AU" altLang="en-US" dirty="0"/>
          </a:p>
          <a:p>
            <a:endParaRPr lang="en-US" dirty="0"/>
          </a:p>
        </p:txBody>
      </p:sp>
      <p:sp>
        <p:nvSpPr>
          <p:cNvPr id="4" name="Slide Number Placeholder 3">
            <a:extLst>
              <a:ext uri="{FF2B5EF4-FFF2-40B4-BE49-F238E27FC236}">
                <a16:creationId xmlns:a16="http://schemas.microsoft.com/office/drawing/2014/main" id="{6B765F8A-8120-4EB8-B4A5-0896F23090CF}"/>
              </a:ext>
            </a:extLst>
          </p:cNvPr>
          <p:cNvSpPr>
            <a:spLocks noGrp="1"/>
          </p:cNvSpPr>
          <p:nvPr>
            <p:ph type="sldNum" sz="quarter" idx="12"/>
          </p:nvPr>
        </p:nvSpPr>
        <p:spPr/>
        <p:txBody>
          <a:bodyPr/>
          <a:lstStyle/>
          <a:p>
            <a:fld id="{B7168999-9A6B-4033-8819-24077B7192B1}" type="slidenum">
              <a:rPr lang="en-US" altLang="en-US" smtClean="0"/>
              <a:pPr/>
              <a:t>18</a:t>
            </a:fld>
            <a:endParaRPr lang="en-US" altLang="en-US"/>
          </a:p>
        </p:txBody>
      </p:sp>
    </p:spTree>
    <p:extLst>
      <p:ext uri="{BB962C8B-B14F-4D97-AF65-F5344CB8AC3E}">
        <p14:creationId xmlns:p14="http://schemas.microsoft.com/office/powerpoint/2010/main" val="2708073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BFD33-80CC-4D85-8E0E-326D63A4304C}"/>
              </a:ext>
            </a:extLst>
          </p:cNvPr>
          <p:cNvSpPr>
            <a:spLocks noGrp="1"/>
          </p:cNvSpPr>
          <p:nvPr>
            <p:ph type="title"/>
          </p:nvPr>
        </p:nvSpPr>
        <p:spPr/>
        <p:txBody>
          <a:bodyPr/>
          <a:lstStyle/>
          <a:p>
            <a:r>
              <a:rPr lang="en-US" dirty="0"/>
              <a:t>BLOCK CIPHER</a:t>
            </a:r>
          </a:p>
        </p:txBody>
      </p:sp>
      <p:sp>
        <p:nvSpPr>
          <p:cNvPr id="3" name="Content Placeholder 2">
            <a:extLst>
              <a:ext uri="{FF2B5EF4-FFF2-40B4-BE49-F238E27FC236}">
                <a16:creationId xmlns:a16="http://schemas.microsoft.com/office/drawing/2014/main" id="{9CEE739A-B2D2-4BBE-985B-ABF81E699EF2}"/>
              </a:ext>
            </a:extLst>
          </p:cNvPr>
          <p:cNvSpPr>
            <a:spLocks noGrp="1"/>
          </p:cNvSpPr>
          <p:nvPr>
            <p:ph idx="1"/>
          </p:nvPr>
        </p:nvSpPr>
        <p:spPr/>
        <p:txBody>
          <a:bodyPr/>
          <a:lstStyle/>
          <a:p>
            <a:r>
              <a:rPr lang="en-AU" altLang="en-US" sz="2800" dirty="0">
                <a:latin typeface="Arial" charset="0"/>
              </a:rPr>
              <a:t>Feistel refers to an </a:t>
            </a:r>
            <a:r>
              <a:rPr lang="en-AU" altLang="en-US" sz="2800" i="1" dirty="0">
                <a:latin typeface="Arial" charset="0"/>
              </a:rPr>
              <a:t>n</a:t>
            </a:r>
            <a:r>
              <a:rPr lang="en-AU" altLang="en-US" sz="2800" dirty="0">
                <a:latin typeface="Arial" charset="0"/>
              </a:rPr>
              <a:t>-bit general substitution as an ideal block cipher, because it allows for the maximum number of possible encryption mappings from the plaintext to ciphertext block. </a:t>
            </a:r>
            <a:r>
              <a:rPr lang="en-US" altLang="en-US" sz="2800" dirty="0">
                <a:latin typeface="Times-Roman" charset="0"/>
              </a:rPr>
              <a:t>A 4-bit input produces one of 16 possible input states, which is mapped by the substitution cipher into a unique one of 16 possible output states, each of which is represented by 4 ciphertext bits. The encryption and decryption mappings can be defined by a tabulation, as shown in </a:t>
            </a:r>
            <a:r>
              <a:rPr lang="en-AU" altLang="en-US" sz="2800" dirty="0">
                <a:latin typeface="Arial" charset="0"/>
              </a:rPr>
              <a:t>Stallings Figure 3.1. It illustrates a tiny 4-bit substitution to show that each possible input can be arbitrarily mapped to any output - which is why its complexity grows so rapidly.</a:t>
            </a:r>
          </a:p>
          <a:p>
            <a:endParaRPr lang="en-US" dirty="0"/>
          </a:p>
        </p:txBody>
      </p:sp>
      <p:sp>
        <p:nvSpPr>
          <p:cNvPr id="4" name="Slide Number Placeholder 3">
            <a:extLst>
              <a:ext uri="{FF2B5EF4-FFF2-40B4-BE49-F238E27FC236}">
                <a16:creationId xmlns:a16="http://schemas.microsoft.com/office/drawing/2014/main" id="{0AD3092D-57CD-4235-BAAE-8BE6CB62236C}"/>
              </a:ext>
            </a:extLst>
          </p:cNvPr>
          <p:cNvSpPr>
            <a:spLocks noGrp="1"/>
          </p:cNvSpPr>
          <p:nvPr>
            <p:ph type="sldNum" sz="quarter" idx="12"/>
          </p:nvPr>
        </p:nvSpPr>
        <p:spPr/>
        <p:txBody>
          <a:bodyPr/>
          <a:lstStyle/>
          <a:p>
            <a:fld id="{B7168999-9A6B-4033-8819-24077B7192B1}" type="slidenum">
              <a:rPr lang="en-US" altLang="en-US" smtClean="0"/>
              <a:pPr/>
              <a:t>19</a:t>
            </a:fld>
            <a:endParaRPr lang="en-US" altLang="en-US"/>
          </a:p>
        </p:txBody>
      </p:sp>
    </p:spTree>
    <p:extLst>
      <p:ext uri="{BB962C8B-B14F-4D97-AF65-F5344CB8AC3E}">
        <p14:creationId xmlns:p14="http://schemas.microsoft.com/office/powerpoint/2010/main" val="3073681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0C5D2-8679-4E81-82D8-27F87D70FDA4}"/>
              </a:ext>
            </a:extLst>
          </p:cNvPr>
          <p:cNvSpPr>
            <a:spLocks noGrp="1"/>
          </p:cNvSpPr>
          <p:nvPr>
            <p:ph type="title"/>
          </p:nvPr>
        </p:nvSpPr>
        <p:spPr/>
        <p:txBody>
          <a:bodyPr/>
          <a:lstStyle/>
          <a:p>
            <a:r>
              <a:rPr lang="en-US" b="1" dirty="0"/>
              <a:t>STREAM CIPHER</a:t>
            </a:r>
          </a:p>
        </p:txBody>
      </p:sp>
      <p:sp>
        <p:nvSpPr>
          <p:cNvPr id="3" name="Content Placeholder 2">
            <a:extLst>
              <a:ext uri="{FF2B5EF4-FFF2-40B4-BE49-F238E27FC236}">
                <a16:creationId xmlns:a16="http://schemas.microsoft.com/office/drawing/2014/main" id="{FFABF547-93E4-48A9-86C5-E3C07C8C02FB}"/>
              </a:ext>
            </a:extLst>
          </p:cNvPr>
          <p:cNvSpPr>
            <a:spLocks noGrp="1"/>
          </p:cNvSpPr>
          <p:nvPr>
            <p:ph idx="1"/>
          </p:nvPr>
        </p:nvSpPr>
        <p:spPr/>
        <p:txBody>
          <a:bodyPr>
            <a:normAutofit fontScale="85000" lnSpcReduction="20000"/>
          </a:bodyPr>
          <a:lstStyle/>
          <a:p>
            <a:pPr algn="l">
              <a:buClr>
                <a:srgbClr val="FFFF00"/>
              </a:buClr>
              <a:buFont typeface="Wingdings" panose="05000000000000000000" pitchFamily="2" charset="2"/>
              <a:buChar char="Ø"/>
            </a:pPr>
            <a:r>
              <a:rPr lang="en-US" sz="2600" b="0" i="0" u="none" strike="noStrike" baseline="0" dirty="0">
                <a:solidFill>
                  <a:schemeClr val="bg1"/>
                </a:solidFill>
                <a:latin typeface="Arial" panose="020B0604020202020204" pitchFamily="34" charset="0"/>
                <a:cs typeface="Arial" panose="020B0604020202020204" pitchFamily="34" charset="0"/>
              </a:rPr>
              <a:t>A </a:t>
            </a:r>
            <a:r>
              <a:rPr lang="en-US" sz="2600" b="1" i="0" u="none" strike="noStrike" baseline="0" dirty="0">
                <a:solidFill>
                  <a:schemeClr val="bg1"/>
                </a:solidFill>
                <a:highlight>
                  <a:srgbClr val="FF9900"/>
                </a:highlight>
                <a:latin typeface="Arial" panose="020B0604020202020204" pitchFamily="34" charset="0"/>
                <a:cs typeface="Arial" panose="020B0604020202020204" pitchFamily="34" charset="0"/>
              </a:rPr>
              <a:t>stream cipher </a:t>
            </a:r>
            <a:r>
              <a:rPr lang="en-US" sz="2600" b="0" i="0" u="none" strike="noStrike" baseline="0" dirty="0">
                <a:solidFill>
                  <a:schemeClr val="bg1"/>
                </a:solidFill>
                <a:latin typeface="Arial" panose="020B0604020202020204" pitchFamily="34" charset="0"/>
                <a:cs typeface="Arial" panose="020B0604020202020204" pitchFamily="34" charset="0"/>
              </a:rPr>
              <a:t>is one that encrypts a digital data stream one bit or one byte at a</a:t>
            </a:r>
          </a:p>
          <a:p>
            <a:pPr algn="l"/>
            <a:r>
              <a:rPr lang="en-US" sz="2600" b="0" i="0" u="none" strike="noStrike" baseline="0" dirty="0">
                <a:solidFill>
                  <a:schemeClr val="bg1"/>
                </a:solidFill>
                <a:latin typeface="Arial" panose="020B0604020202020204" pitchFamily="34" charset="0"/>
                <a:cs typeface="Arial" panose="020B0604020202020204" pitchFamily="34" charset="0"/>
              </a:rPr>
              <a:t>time.</a:t>
            </a:r>
          </a:p>
          <a:p>
            <a:pPr algn="l"/>
            <a:r>
              <a:rPr lang="en-US" sz="2400" b="0" i="0" u="none" strike="noStrike" baseline="0" dirty="0">
                <a:solidFill>
                  <a:schemeClr val="bg1"/>
                </a:solidFill>
                <a:latin typeface="Arial" panose="020B0604020202020204" pitchFamily="34" charset="0"/>
                <a:cs typeface="Arial" panose="020B0604020202020204" pitchFamily="34" charset="0"/>
              </a:rPr>
              <a:t>For a stream cipher to be secure, the same keystream should</a:t>
            </a:r>
          </a:p>
          <a:p>
            <a:pPr algn="l"/>
            <a:r>
              <a:rPr lang="en-US" sz="2400" b="0" i="0" u="none" strike="noStrike" baseline="0" dirty="0">
                <a:solidFill>
                  <a:schemeClr val="bg1"/>
                </a:solidFill>
                <a:latin typeface="Arial" panose="020B0604020202020204" pitchFamily="34" charset="0"/>
                <a:cs typeface="Arial" panose="020B0604020202020204" pitchFamily="34" charset="0"/>
              </a:rPr>
              <a:t>never be reused or else the attacker can obtain the exclusive OR of two</a:t>
            </a:r>
          </a:p>
          <a:p>
            <a:pPr algn="l"/>
            <a:r>
              <a:rPr lang="en-US" sz="2400" b="0" i="0" u="none" strike="noStrike" baseline="0" dirty="0">
                <a:solidFill>
                  <a:schemeClr val="bg1"/>
                </a:solidFill>
                <a:latin typeface="Arial" panose="020B0604020202020204" pitchFamily="34" charset="0"/>
                <a:cs typeface="Arial" panose="020B0604020202020204" pitchFamily="34" charset="0"/>
              </a:rPr>
              <a:t>plaintext messages, which enables a statistical attack to recover both the</a:t>
            </a:r>
          </a:p>
          <a:p>
            <a:pPr algn="l"/>
            <a:r>
              <a:rPr lang="en-US" sz="2400" b="0" i="0" u="none" strike="noStrike" baseline="0" dirty="0">
                <a:solidFill>
                  <a:schemeClr val="bg1"/>
                </a:solidFill>
                <a:latin typeface="Arial" panose="020B0604020202020204" pitchFamily="34" charset="0"/>
                <a:cs typeface="Arial" panose="020B0604020202020204" pitchFamily="34" charset="0"/>
              </a:rPr>
              <a:t>plaintext and the keystream.</a:t>
            </a:r>
            <a:endParaRPr lang="en-US" sz="2400" dirty="0">
              <a:solidFill>
                <a:schemeClr val="bg1"/>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6AB6160C-9B07-4DC2-9862-B82697EAECD2}"/>
              </a:ext>
            </a:extLst>
          </p:cNvPr>
          <p:cNvSpPr>
            <a:spLocks noGrp="1"/>
          </p:cNvSpPr>
          <p:nvPr>
            <p:ph type="sldNum" sz="quarter" idx="12"/>
          </p:nvPr>
        </p:nvSpPr>
        <p:spPr/>
        <p:txBody>
          <a:bodyPr/>
          <a:lstStyle/>
          <a:p>
            <a:fld id="{8A7A6979-0714-4377-B894-6BE4C2D6E202}" type="slidenum">
              <a:rPr lang="en-US" smtClean="0"/>
              <a:pPr/>
              <a:t>2</a:t>
            </a:fld>
            <a:endParaRPr lang="en-US" dirty="0"/>
          </a:p>
        </p:txBody>
      </p:sp>
    </p:spTree>
    <p:extLst>
      <p:ext uri="{BB962C8B-B14F-4D97-AF65-F5344CB8AC3E}">
        <p14:creationId xmlns:p14="http://schemas.microsoft.com/office/powerpoint/2010/main" val="2121149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591A763-F3D4-4697-BCCF-23BEFCA0C7FA}"/>
              </a:ext>
            </a:extLst>
          </p:cNvPr>
          <p:cNvSpPr>
            <a:spLocks noGrp="1" noChangeArrowheads="1"/>
          </p:cNvSpPr>
          <p:nvPr>
            <p:ph type="title"/>
          </p:nvPr>
        </p:nvSpPr>
        <p:spPr/>
        <p:txBody>
          <a:bodyPr/>
          <a:lstStyle/>
          <a:p>
            <a:pPr eaLnBrk="1" hangingPunct="1">
              <a:defRPr/>
            </a:pPr>
            <a:r>
              <a:rPr lang="en-US" sz="4000" dirty="0"/>
              <a:t>Ideal Block Cipher </a:t>
            </a:r>
            <a:r>
              <a:rPr lang="en-US" sz="3600" b="0" dirty="0" err="1">
                <a:solidFill>
                  <a:srgbClr val="FF9900"/>
                </a:solidFill>
              </a:rPr>
              <a:t>stallings</a:t>
            </a:r>
            <a:r>
              <a:rPr lang="en-US" sz="3600" b="0" dirty="0">
                <a:solidFill>
                  <a:srgbClr val="FF9900"/>
                </a:solidFill>
              </a:rPr>
              <a:t> fig 3.2</a:t>
            </a:r>
            <a:endParaRPr lang="en-AU" sz="3600" b="0" dirty="0">
              <a:solidFill>
                <a:srgbClr val="FF9900"/>
              </a:solidFill>
            </a:endParaRPr>
          </a:p>
        </p:txBody>
      </p:sp>
      <p:sp>
        <p:nvSpPr>
          <p:cNvPr id="2" name="Slide Number Placeholder 1">
            <a:extLst>
              <a:ext uri="{FF2B5EF4-FFF2-40B4-BE49-F238E27FC236}">
                <a16:creationId xmlns:a16="http://schemas.microsoft.com/office/drawing/2014/main" id="{1BEFC7EA-2126-46F2-82AA-0BB99203BF12}"/>
              </a:ext>
            </a:extLst>
          </p:cNvPr>
          <p:cNvSpPr>
            <a:spLocks noGrp="1"/>
          </p:cNvSpPr>
          <p:nvPr>
            <p:ph type="sldNum" sz="quarter" idx="12"/>
          </p:nvPr>
        </p:nvSpPr>
        <p:spPr/>
        <p:txBody>
          <a:bodyPr/>
          <a:lstStyle/>
          <a:p>
            <a:fld id="{B7168999-9A6B-4033-8819-24077B7192B1}" type="slidenum">
              <a:rPr lang="en-US" altLang="en-US" smtClean="0"/>
              <a:pPr/>
              <a:t>20</a:t>
            </a:fld>
            <a:endParaRPr lang="en-US" altLang="en-US"/>
          </a:p>
        </p:txBody>
      </p:sp>
      <p:pic>
        <p:nvPicPr>
          <p:cNvPr id="8" name="Picture 7">
            <a:extLst>
              <a:ext uri="{FF2B5EF4-FFF2-40B4-BE49-F238E27FC236}">
                <a16:creationId xmlns:a16="http://schemas.microsoft.com/office/drawing/2014/main" id="{E61AAE75-E94E-4B64-82E0-C4B03AA1B81A}"/>
              </a:ext>
            </a:extLst>
          </p:cNvPr>
          <p:cNvPicPr>
            <a:picLocks noChangeAspect="1"/>
          </p:cNvPicPr>
          <p:nvPr/>
        </p:nvPicPr>
        <p:blipFill>
          <a:blip r:embed="rId3"/>
          <a:stretch>
            <a:fillRect/>
          </a:stretch>
        </p:blipFill>
        <p:spPr>
          <a:xfrm>
            <a:off x="2070" y="0"/>
            <a:ext cx="12187859" cy="6858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591A763-F3D4-4697-BCCF-23BEFCA0C7FA}"/>
              </a:ext>
            </a:extLst>
          </p:cNvPr>
          <p:cNvSpPr>
            <a:spLocks noGrp="1" noChangeArrowheads="1"/>
          </p:cNvSpPr>
          <p:nvPr>
            <p:ph type="title"/>
          </p:nvPr>
        </p:nvSpPr>
        <p:spPr/>
        <p:txBody>
          <a:bodyPr/>
          <a:lstStyle/>
          <a:p>
            <a:pPr eaLnBrk="1" hangingPunct="1">
              <a:defRPr/>
            </a:pPr>
            <a:r>
              <a:rPr lang="en-US" sz="4000" dirty="0"/>
              <a:t>Ideal Block Cipher </a:t>
            </a:r>
            <a:r>
              <a:rPr lang="en-US" sz="3600" b="0" dirty="0" err="1">
                <a:solidFill>
                  <a:srgbClr val="FF9900"/>
                </a:solidFill>
              </a:rPr>
              <a:t>stallings</a:t>
            </a:r>
            <a:r>
              <a:rPr lang="en-US" sz="3600" b="0" dirty="0">
                <a:solidFill>
                  <a:srgbClr val="FF9900"/>
                </a:solidFill>
              </a:rPr>
              <a:t> fig 3.2</a:t>
            </a:r>
            <a:endParaRPr lang="en-AU" sz="3600" b="0" dirty="0">
              <a:solidFill>
                <a:srgbClr val="FF9900"/>
              </a:solidFill>
            </a:endParaRPr>
          </a:p>
        </p:txBody>
      </p:sp>
      <p:sp>
        <p:nvSpPr>
          <p:cNvPr id="2" name="Slide Number Placeholder 1">
            <a:extLst>
              <a:ext uri="{FF2B5EF4-FFF2-40B4-BE49-F238E27FC236}">
                <a16:creationId xmlns:a16="http://schemas.microsoft.com/office/drawing/2014/main" id="{1BEFC7EA-2126-46F2-82AA-0BB99203BF12}"/>
              </a:ext>
            </a:extLst>
          </p:cNvPr>
          <p:cNvSpPr>
            <a:spLocks noGrp="1"/>
          </p:cNvSpPr>
          <p:nvPr>
            <p:ph type="sldNum" sz="quarter" idx="12"/>
          </p:nvPr>
        </p:nvSpPr>
        <p:spPr/>
        <p:txBody>
          <a:bodyPr/>
          <a:lstStyle/>
          <a:p>
            <a:fld id="{B7168999-9A6B-4033-8819-24077B7192B1}" type="slidenum">
              <a:rPr lang="en-US" altLang="en-US" smtClean="0"/>
              <a:pPr/>
              <a:t>21</a:t>
            </a:fld>
            <a:endParaRPr lang="en-US" altLang="en-US"/>
          </a:p>
        </p:txBody>
      </p:sp>
      <p:pic>
        <p:nvPicPr>
          <p:cNvPr id="4" name="Picture 3">
            <a:extLst>
              <a:ext uri="{FF2B5EF4-FFF2-40B4-BE49-F238E27FC236}">
                <a16:creationId xmlns:a16="http://schemas.microsoft.com/office/drawing/2014/main" id="{DCC5B7C4-8033-41A3-95F6-86C9E60A837E}"/>
              </a:ext>
            </a:extLst>
          </p:cNvPr>
          <p:cNvPicPr>
            <a:picLocks noChangeAspect="1"/>
          </p:cNvPicPr>
          <p:nvPr/>
        </p:nvPicPr>
        <p:blipFill>
          <a:blip r:embed="rId3"/>
          <a:stretch>
            <a:fillRect/>
          </a:stretch>
        </p:blipFill>
        <p:spPr>
          <a:xfrm>
            <a:off x="0" y="86484"/>
            <a:ext cx="12192000" cy="6685031"/>
          </a:xfrm>
          <a:prstGeom prst="rect">
            <a:avLst/>
          </a:prstGeom>
        </p:spPr>
      </p:pic>
    </p:spTree>
    <p:extLst>
      <p:ext uri="{BB962C8B-B14F-4D97-AF65-F5344CB8AC3E}">
        <p14:creationId xmlns:p14="http://schemas.microsoft.com/office/powerpoint/2010/main" val="318985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3D7FFF1E-E2A4-4CB0-86B2-4E8F52DD0443}"/>
              </a:ext>
            </a:extLst>
          </p:cNvPr>
          <p:cNvSpPr>
            <a:spLocks noGrp="1" noChangeArrowheads="1"/>
          </p:cNvSpPr>
          <p:nvPr>
            <p:ph type="title"/>
          </p:nvPr>
        </p:nvSpPr>
        <p:spPr>
          <a:xfrm>
            <a:off x="1752600" y="277814"/>
            <a:ext cx="8686800" cy="1139825"/>
          </a:xfrm>
        </p:spPr>
        <p:txBody>
          <a:bodyPr/>
          <a:lstStyle/>
          <a:p>
            <a:pPr eaLnBrk="1" hangingPunct="1">
              <a:defRPr/>
            </a:pPr>
            <a:r>
              <a:rPr lang="en-AU" sz="4000"/>
              <a:t>Claude Shannon and Substitution-Permutation Ciphers</a:t>
            </a:r>
          </a:p>
        </p:txBody>
      </p:sp>
      <p:sp>
        <p:nvSpPr>
          <p:cNvPr id="52227" name="Rectangle 3">
            <a:extLst>
              <a:ext uri="{FF2B5EF4-FFF2-40B4-BE49-F238E27FC236}">
                <a16:creationId xmlns:a16="http://schemas.microsoft.com/office/drawing/2014/main" id="{A393B051-D46D-459E-89D6-358F86788CCD}"/>
              </a:ext>
            </a:extLst>
          </p:cNvPr>
          <p:cNvSpPr>
            <a:spLocks noGrp="1" noChangeArrowheads="1"/>
          </p:cNvSpPr>
          <p:nvPr>
            <p:ph type="body" idx="1"/>
          </p:nvPr>
        </p:nvSpPr>
        <p:spPr/>
        <p:txBody>
          <a:bodyPr/>
          <a:lstStyle/>
          <a:p>
            <a:pPr eaLnBrk="1" hangingPunct="1">
              <a:defRPr/>
            </a:pPr>
            <a:r>
              <a:rPr lang="en-AU" sz="2800"/>
              <a:t>Claude Shannon introduced idea of substitution-permutation (S-P) networks in 1949 paper</a:t>
            </a:r>
          </a:p>
          <a:p>
            <a:pPr eaLnBrk="1" hangingPunct="1">
              <a:defRPr/>
            </a:pPr>
            <a:r>
              <a:rPr lang="en-AU" sz="2800"/>
              <a:t>form basis of modern block ciphers </a:t>
            </a:r>
          </a:p>
          <a:p>
            <a:pPr eaLnBrk="1" hangingPunct="1">
              <a:defRPr/>
            </a:pPr>
            <a:r>
              <a:rPr lang="en-AU" sz="2800"/>
              <a:t>S-P nets are based on the two primitive cryptographic operations seen before: </a:t>
            </a:r>
          </a:p>
          <a:p>
            <a:pPr lvl="1" eaLnBrk="1" hangingPunct="1">
              <a:defRPr/>
            </a:pPr>
            <a:r>
              <a:rPr lang="en-AU" sz="2400" i="1"/>
              <a:t>substitution</a:t>
            </a:r>
            <a:r>
              <a:rPr lang="en-AU" sz="2400"/>
              <a:t> (S-box)</a:t>
            </a:r>
          </a:p>
          <a:p>
            <a:pPr lvl="1" eaLnBrk="1" hangingPunct="1">
              <a:defRPr/>
            </a:pPr>
            <a:r>
              <a:rPr lang="en-AU" sz="2400" i="1"/>
              <a:t>permutation </a:t>
            </a:r>
            <a:r>
              <a:rPr lang="en-AU" sz="2400"/>
              <a:t>(P-box)</a:t>
            </a:r>
          </a:p>
          <a:p>
            <a:pPr eaLnBrk="1" hangingPunct="1">
              <a:defRPr/>
            </a:pPr>
            <a:r>
              <a:rPr lang="en-AU" sz="2800"/>
              <a:t>provide </a:t>
            </a:r>
            <a:r>
              <a:rPr lang="en-AU" sz="2800" i="1"/>
              <a:t>confusion</a:t>
            </a:r>
            <a:r>
              <a:rPr lang="en-AU" sz="2800"/>
              <a:t> &amp; </a:t>
            </a:r>
            <a:r>
              <a:rPr lang="en-AU" sz="2800" i="1"/>
              <a:t>diffusion</a:t>
            </a:r>
            <a:r>
              <a:rPr lang="en-AU" sz="2800"/>
              <a:t> of message &amp; key</a:t>
            </a:r>
          </a:p>
        </p:txBody>
      </p:sp>
      <p:sp>
        <p:nvSpPr>
          <p:cNvPr id="2" name="Slide Number Placeholder 1">
            <a:extLst>
              <a:ext uri="{FF2B5EF4-FFF2-40B4-BE49-F238E27FC236}">
                <a16:creationId xmlns:a16="http://schemas.microsoft.com/office/drawing/2014/main" id="{C2D1CC32-4606-474C-9C21-00E38FA18AAD}"/>
              </a:ext>
            </a:extLst>
          </p:cNvPr>
          <p:cNvSpPr>
            <a:spLocks noGrp="1"/>
          </p:cNvSpPr>
          <p:nvPr>
            <p:ph type="sldNum" sz="quarter" idx="12"/>
          </p:nvPr>
        </p:nvSpPr>
        <p:spPr/>
        <p:txBody>
          <a:bodyPr/>
          <a:lstStyle/>
          <a:p>
            <a:fld id="{B7168999-9A6B-4033-8819-24077B7192B1}" type="slidenum">
              <a:rPr lang="en-US" altLang="en-US" smtClean="0"/>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AC41D-4AE5-402F-AD3E-5FB81E09E6EC}"/>
              </a:ext>
            </a:extLst>
          </p:cNvPr>
          <p:cNvSpPr>
            <a:spLocks noGrp="1"/>
          </p:cNvSpPr>
          <p:nvPr>
            <p:ph type="title"/>
          </p:nvPr>
        </p:nvSpPr>
        <p:spPr/>
        <p:txBody>
          <a:bodyPr/>
          <a:lstStyle/>
          <a:p>
            <a:r>
              <a:rPr lang="en-US" dirty="0"/>
              <a:t>CONFUSION DIFFUSION</a:t>
            </a:r>
          </a:p>
        </p:txBody>
      </p:sp>
      <p:sp>
        <p:nvSpPr>
          <p:cNvPr id="3" name="Content Placeholder 2">
            <a:extLst>
              <a:ext uri="{FF2B5EF4-FFF2-40B4-BE49-F238E27FC236}">
                <a16:creationId xmlns:a16="http://schemas.microsoft.com/office/drawing/2014/main" id="{5E648DE0-CF26-4486-820D-5D1548E4223F}"/>
              </a:ext>
            </a:extLst>
          </p:cNvPr>
          <p:cNvSpPr>
            <a:spLocks noGrp="1"/>
          </p:cNvSpPr>
          <p:nvPr>
            <p:ph idx="1"/>
          </p:nvPr>
        </p:nvSpPr>
        <p:spPr/>
        <p:txBody>
          <a:bodyPr/>
          <a:lstStyle/>
          <a:p>
            <a:r>
              <a:rPr lang="en-AU" altLang="en-US" dirty="0">
                <a:latin typeface="Arial" charset="0"/>
              </a:rPr>
              <a:t>Claude Shannon’s 1949 paper has the key ideas that led to the development of modern block ciphers. Critically, it was the technique of layering groups of S-boxes separated by a larger P-box to form the S-P network, a complex form of a product cipher. He also introduced the ideas of </a:t>
            </a:r>
            <a:r>
              <a:rPr lang="en-AU" altLang="en-US" i="1" dirty="0">
                <a:latin typeface="Arial" charset="0"/>
              </a:rPr>
              <a:t>confusion</a:t>
            </a:r>
            <a:r>
              <a:rPr lang="en-AU" altLang="en-US" dirty="0">
                <a:latin typeface="Arial" charset="0"/>
              </a:rPr>
              <a:t> and </a:t>
            </a:r>
            <a:r>
              <a:rPr lang="en-AU" altLang="en-US" i="1" dirty="0">
                <a:latin typeface="Arial" charset="0"/>
              </a:rPr>
              <a:t>diffusion</a:t>
            </a:r>
            <a:r>
              <a:rPr lang="en-AU" altLang="en-US" dirty="0">
                <a:latin typeface="Arial" charset="0"/>
              </a:rPr>
              <a:t>, notionally provided by S-boxes and P-boxes (in conjunction with S-boxes).</a:t>
            </a:r>
          </a:p>
          <a:p>
            <a:endParaRPr lang="en-US" dirty="0"/>
          </a:p>
        </p:txBody>
      </p:sp>
      <p:sp>
        <p:nvSpPr>
          <p:cNvPr id="4" name="Slide Number Placeholder 3">
            <a:extLst>
              <a:ext uri="{FF2B5EF4-FFF2-40B4-BE49-F238E27FC236}">
                <a16:creationId xmlns:a16="http://schemas.microsoft.com/office/drawing/2014/main" id="{6EAD30A2-4164-4065-9638-9C1D8CE0B899}"/>
              </a:ext>
            </a:extLst>
          </p:cNvPr>
          <p:cNvSpPr>
            <a:spLocks noGrp="1"/>
          </p:cNvSpPr>
          <p:nvPr>
            <p:ph type="sldNum" sz="quarter" idx="12"/>
          </p:nvPr>
        </p:nvSpPr>
        <p:spPr/>
        <p:txBody>
          <a:bodyPr/>
          <a:lstStyle/>
          <a:p>
            <a:fld id="{B7168999-9A6B-4033-8819-24077B7192B1}" type="slidenum">
              <a:rPr lang="en-US" altLang="en-US" smtClean="0"/>
              <a:pPr/>
              <a:t>23</a:t>
            </a:fld>
            <a:endParaRPr lang="en-US" altLang="en-US"/>
          </a:p>
        </p:txBody>
      </p:sp>
    </p:spTree>
    <p:extLst>
      <p:ext uri="{BB962C8B-B14F-4D97-AF65-F5344CB8AC3E}">
        <p14:creationId xmlns:p14="http://schemas.microsoft.com/office/powerpoint/2010/main" val="569806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B840CF97-1200-4FD0-8F6C-3D145501A30B}"/>
              </a:ext>
            </a:extLst>
          </p:cNvPr>
          <p:cNvSpPr>
            <a:spLocks noGrp="1" noChangeArrowheads="1"/>
          </p:cNvSpPr>
          <p:nvPr>
            <p:ph type="title"/>
          </p:nvPr>
        </p:nvSpPr>
        <p:spPr/>
        <p:txBody>
          <a:bodyPr/>
          <a:lstStyle/>
          <a:p>
            <a:pPr eaLnBrk="1" hangingPunct="1">
              <a:defRPr/>
            </a:pPr>
            <a:r>
              <a:rPr lang="en-US"/>
              <a:t>Confusion and Diffusion</a:t>
            </a:r>
            <a:endParaRPr lang="en-AU"/>
          </a:p>
        </p:txBody>
      </p:sp>
      <p:sp>
        <p:nvSpPr>
          <p:cNvPr id="54275" name="Rectangle 3">
            <a:extLst>
              <a:ext uri="{FF2B5EF4-FFF2-40B4-BE49-F238E27FC236}">
                <a16:creationId xmlns:a16="http://schemas.microsoft.com/office/drawing/2014/main" id="{9B413B69-7343-41F1-B253-4CE9661CDE26}"/>
              </a:ext>
            </a:extLst>
          </p:cNvPr>
          <p:cNvSpPr>
            <a:spLocks noGrp="1" noChangeArrowheads="1"/>
          </p:cNvSpPr>
          <p:nvPr>
            <p:ph type="body" idx="1"/>
          </p:nvPr>
        </p:nvSpPr>
        <p:spPr/>
        <p:txBody>
          <a:bodyPr/>
          <a:lstStyle/>
          <a:p>
            <a:pPr eaLnBrk="1" hangingPunct="1">
              <a:lnSpc>
                <a:spcPct val="90000"/>
              </a:lnSpc>
              <a:defRPr/>
            </a:pPr>
            <a:r>
              <a:rPr lang="en-US"/>
              <a:t>cipher needs to completely obscure statistical properties of original message</a:t>
            </a:r>
          </a:p>
          <a:p>
            <a:pPr eaLnBrk="1" hangingPunct="1">
              <a:lnSpc>
                <a:spcPct val="90000"/>
              </a:lnSpc>
              <a:defRPr/>
            </a:pPr>
            <a:r>
              <a:rPr lang="en-US"/>
              <a:t>a one-time pad does this</a:t>
            </a:r>
          </a:p>
          <a:p>
            <a:pPr eaLnBrk="1" hangingPunct="1">
              <a:lnSpc>
                <a:spcPct val="90000"/>
              </a:lnSpc>
              <a:defRPr/>
            </a:pPr>
            <a:r>
              <a:rPr lang="en-US"/>
              <a:t>more practically Shannon suggested combining S &amp; P elements to obtain:</a:t>
            </a:r>
          </a:p>
          <a:p>
            <a:pPr eaLnBrk="1" hangingPunct="1">
              <a:lnSpc>
                <a:spcPct val="90000"/>
              </a:lnSpc>
              <a:defRPr/>
            </a:pPr>
            <a:r>
              <a:rPr lang="en-AU" b="1"/>
              <a:t>diffusion</a:t>
            </a:r>
            <a:r>
              <a:rPr lang="en-AU"/>
              <a:t> – dissipates statistical structure of plaintext over bulk of ciphertext</a:t>
            </a:r>
          </a:p>
          <a:p>
            <a:pPr eaLnBrk="1" hangingPunct="1">
              <a:lnSpc>
                <a:spcPct val="90000"/>
              </a:lnSpc>
              <a:defRPr/>
            </a:pPr>
            <a:r>
              <a:rPr lang="en-AU" b="1"/>
              <a:t>confusion</a:t>
            </a:r>
            <a:r>
              <a:rPr lang="en-AU"/>
              <a:t> – makes relationship between ciphertext and key as complex as possible</a:t>
            </a:r>
            <a:endParaRPr lang="en-AU" i="1"/>
          </a:p>
        </p:txBody>
      </p:sp>
      <p:sp>
        <p:nvSpPr>
          <p:cNvPr id="2" name="Slide Number Placeholder 1">
            <a:extLst>
              <a:ext uri="{FF2B5EF4-FFF2-40B4-BE49-F238E27FC236}">
                <a16:creationId xmlns:a16="http://schemas.microsoft.com/office/drawing/2014/main" id="{083CECC5-382C-4C08-82D9-50F3177B8A73}"/>
              </a:ext>
            </a:extLst>
          </p:cNvPr>
          <p:cNvSpPr>
            <a:spLocks noGrp="1"/>
          </p:cNvSpPr>
          <p:nvPr>
            <p:ph type="sldNum" sz="quarter" idx="12"/>
          </p:nvPr>
        </p:nvSpPr>
        <p:spPr/>
        <p:txBody>
          <a:bodyPr/>
          <a:lstStyle/>
          <a:p>
            <a:fld id="{B7168999-9A6B-4033-8819-24077B7192B1}" type="slidenum">
              <a:rPr lang="en-US" altLang="en-US" smtClean="0"/>
              <a:pPr/>
              <a:t>24</a:t>
            </a:fld>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35591-9A86-417C-BB95-112FD92A0DAE}"/>
              </a:ext>
            </a:extLst>
          </p:cNvPr>
          <p:cNvSpPr>
            <a:spLocks noGrp="1"/>
          </p:cNvSpPr>
          <p:nvPr>
            <p:ph type="title"/>
          </p:nvPr>
        </p:nvSpPr>
        <p:spPr/>
        <p:txBody>
          <a:bodyPr/>
          <a:lstStyle/>
          <a:p>
            <a:r>
              <a:rPr lang="en-US" dirty="0"/>
              <a:t>CONFUSION DIFFUSION</a:t>
            </a:r>
          </a:p>
        </p:txBody>
      </p:sp>
      <p:sp>
        <p:nvSpPr>
          <p:cNvPr id="3" name="Content Placeholder 2">
            <a:extLst>
              <a:ext uri="{FF2B5EF4-FFF2-40B4-BE49-F238E27FC236}">
                <a16:creationId xmlns:a16="http://schemas.microsoft.com/office/drawing/2014/main" id="{3913D200-469E-402B-AA3D-FB60C7D9EBF3}"/>
              </a:ext>
            </a:extLst>
          </p:cNvPr>
          <p:cNvSpPr>
            <a:spLocks noGrp="1"/>
          </p:cNvSpPr>
          <p:nvPr>
            <p:ph idx="1"/>
          </p:nvPr>
        </p:nvSpPr>
        <p:spPr>
          <a:xfrm>
            <a:off x="261257" y="1417639"/>
            <a:ext cx="11557117" cy="4713288"/>
          </a:xfrm>
        </p:spPr>
        <p:txBody>
          <a:bodyPr/>
          <a:lstStyle/>
          <a:p>
            <a:pPr eaLnBrk="1" hangingPunct="1"/>
            <a:r>
              <a:rPr lang="en-US" altLang="en-US" sz="2400" dirty="0">
                <a:latin typeface="Times-Roman" charset="0"/>
              </a:rPr>
              <a:t>The terms diffusion and confusion were introduced by Claude Shannon to capture the two basic building blocks for any cryptographic system. </a:t>
            </a:r>
            <a:r>
              <a:rPr lang="en-AU" altLang="en-US" sz="2400" dirty="0"/>
              <a:t>Every block cipher involves a transformation of a block of plaintext into a block of ciphertext, where the transformation depends on the key. The mechanism of diffusion seeks to make the statistical relationship between the plaintext and ciphertext as complex as possible in order to thwart attempts to deduce the key. Confusion</a:t>
            </a:r>
            <a:r>
              <a:rPr lang="en-AU" altLang="en-US" sz="2400" b="1" dirty="0"/>
              <a:t> </a:t>
            </a:r>
            <a:r>
              <a:rPr lang="en-AU" altLang="en-US" sz="2400" dirty="0"/>
              <a:t>seeks to make the relationship between the statistics of the ciphertext and the value of the encryption key as complex as possible, again to thwart attempts to discover the key.</a:t>
            </a:r>
            <a:endParaRPr lang="en-US" altLang="en-US" sz="2400" dirty="0"/>
          </a:p>
          <a:p>
            <a:pPr eaLnBrk="1" hangingPunct="1"/>
            <a:r>
              <a:rPr lang="en-AU" altLang="en-US" sz="2400" dirty="0"/>
              <a:t>So successful are diffusion and confusion in capturing the essence of the desired attributes of a block cipher that they have become the cornerstone of modern block cipher design.</a:t>
            </a:r>
          </a:p>
          <a:p>
            <a:pPr eaLnBrk="1" hangingPunct="1"/>
            <a:endParaRPr lang="en-AU" altLang="en-US" sz="2400" dirty="0"/>
          </a:p>
          <a:p>
            <a:endParaRPr lang="en-US" sz="2400" dirty="0"/>
          </a:p>
        </p:txBody>
      </p:sp>
      <p:sp>
        <p:nvSpPr>
          <p:cNvPr id="4" name="Slide Number Placeholder 3">
            <a:extLst>
              <a:ext uri="{FF2B5EF4-FFF2-40B4-BE49-F238E27FC236}">
                <a16:creationId xmlns:a16="http://schemas.microsoft.com/office/drawing/2014/main" id="{03DAA76D-D88B-435A-A9AF-CF3DDD9D7E84}"/>
              </a:ext>
            </a:extLst>
          </p:cNvPr>
          <p:cNvSpPr>
            <a:spLocks noGrp="1"/>
          </p:cNvSpPr>
          <p:nvPr>
            <p:ph type="sldNum" sz="quarter" idx="12"/>
          </p:nvPr>
        </p:nvSpPr>
        <p:spPr/>
        <p:txBody>
          <a:bodyPr/>
          <a:lstStyle/>
          <a:p>
            <a:fld id="{B7168999-9A6B-4033-8819-24077B7192B1}" type="slidenum">
              <a:rPr lang="en-US" altLang="en-US" smtClean="0"/>
              <a:pPr/>
              <a:t>25</a:t>
            </a:fld>
            <a:endParaRPr lang="en-US" altLang="en-US"/>
          </a:p>
        </p:txBody>
      </p:sp>
    </p:spTree>
    <p:extLst>
      <p:ext uri="{BB962C8B-B14F-4D97-AF65-F5344CB8AC3E}">
        <p14:creationId xmlns:p14="http://schemas.microsoft.com/office/powerpoint/2010/main" val="39550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0F54-E3B2-48B0-B4DB-F68C6AD3E01A}"/>
              </a:ext>
            </a:extLst>
          </p:cNvPr>
          <p:cNvSpPr>
            <a:spLocks noGrp="1"/>
          </p:cNvSpPr>
          <p:nvPr>
            <p:ph type="title"/>
          </p:nvPr>
        </p:nvSpPr>
        <p:spPr/>
        <p:txBody>
          <a:bodyPr>
            <a:normAutofit/>
          </a:bodyPr>
          <a:lstStyle/>
          <a:p>
            <a:r>
              <a:rPr lang="en-US" b="1" dirty="0"/>
              <a:t>STREAM CIPHER</a:t>
            </a:r>
          </a:p>
        </p:txBody>
      </p:sp>
      <p:sp>
        <p:nvSpPr>
          <p:cNvPr id="3" name="Content Placeholder 2">
            <a:extLst>
              <a:ext uri="{FF2B5EF4-FFF2-40B4-BE49-F238E27FC236}">
                <a16:creationId xmlns:a16="http://schemas.microsoft.com/office/drawing/2014/main" id="{890590C8-6C8D-4F75-B93B-72ADD7A7D346}"/>
              </a:ext>
            </a:extLst>
          </p:cNvPr>
          <p:cNvSpPr>
            <a:spLocks noGrp="1"/>
          </p:cNvSpPr>
          <p:nvPr>
            <p:ph idx="1"/>
          </p:nvPr>
        </p:nvSpPr>
        <p:spPr/>
        <p:txBody>
          <a:bodyPr>
            <a:normAutofit/>
          </a:bodyPr>
          <a:lstStyle/>
          <a:p>
            <a:pPr algn="l">
              <a:buClr>
                <a:srgbClr val="FFFF00"/>
              </a:buClr>
              <a:buFont typeface="Wingdings" panose="05000000000000000000" pitchFamily="2" charset="2"/>
              <a:buChar char="Ø"/>
            </a:pPr>
            <a:r>
              <a:rPr lang="en-US" sz="2800" b="0" i="0" u="none" strike="noStrike" baseline="0" dirty="0">
                <a:solidFill>
                  <a:schemeClr val="bg1"/>
                </a:solidFill>
                <a:latin typeface="Arial" panose="020B0604020202020204" pitchFamily="34" charset="0"/>
                <a:cs typeface="Arial" panose="020B0604020202020204" pitchFamily="34" charset="0"/>
              </a:rPr>
              <a:t>a </a:t>
            </a:r>
            <a:r>
              <a:rPr lang="en-US" sz="2800" b="1" i="0" u="none" strike="noStrike" baseline="0" dirty="0">
                <a:solidFill>
                  <a:schemeClr val="bg1"/>
                </a:solidFill>
                <a:latin typeface="Arial" panose="020B0604020202020204" pitchFamily="34" charset="0"/>
                <a:cs typeface="Arial" panose="020B0604020202020204" pitchFamily="34" charset="0"/>
              </a:rPr>
              <a:t>stream cipher</a:t>
            </a:r>
            <a:r>
              <a:rPr lang="en-US" sz="2800" b="0" i="0" u="none" strike="noStrike" baseline="0" dirty="0">
                <a:solidFill>
                  <a:schemeClr val="bg1"/>
                </a:solidFill>
                <a:latin typeface="Arial" panose="020B0604020202020204" pitchFamily="34" charset="0"/>
                <a:cs typeface="Arial" panose="020B0604020202020204" pitchFamily="34" charset="0"/>
              </a:rPr>
              <a:t>, which is a symmetric</a:t>
            </a:r>
          </a:p>
          <a:p>
            <a:pPr algn="l"/>
            <a:r>
              <a:rPr lang="en-US" sz="2800" b="0" i="0" u="none" strike="noStrike" baseline="0" dirty="0">
                <a:solidFill>
                  <a:schemeClr val="bg1"/>
                </a:solidFill>
                <a:latin typeface="Arial" panose="020B0604020202020204" pitchFamily="34" charset="0"/>
                <a:cs typeface="Arial" panose="020B0604020202020204" pitchFamily="34" charset="0"/>
              </a:rPr>
              <a:t>cryptosystem where the ciphertext C is obtained as the exclusive OR of the</a:t>
            </a:r>
          </a:p>
          <a:p>
            <a:pPr algn="l"/>
            <a:r>
              <a:rPr lang="en-US" sz="2800" b="0" i="0" u="none" strike="noStrike" baseline="0" dirty="0">
                <a:solidFill>
                  <a:schemeClr val="bg1"/>
                </a:solidFill>
                <a:latin typeface="Arial" panose="020B0604020202020204" pitchFamily="34" charset="0"/>
                <a:cs typeface="Arial" panose="020B0604020202020204" pitchFamily="34" charset="0"/>
              </a:rPr>
              <a:t>plaintext message M and a pseudo-random binary vector S generated from</a:t>
            </a:r>
          </a:p>
          <a:p>
            <a:pPr algn="l"/>
            <a:r>
              <a:rPr lang="en-US" sz="2800" b="0" i="0" u="none" strike="noStrike" baseline="0" dirty="0">
                <a:solidFill>
                  <a:schemeClr val="bg1"/>
                </a:solidFill>
                <a:latin typeface="Arial" panose="020B0604020202020204" pitchFamily="34" charset="0"/>
                <a:cs typeface="Arial" panose="020B0604020202020204" pitchFamily="34" charset="0"/>
              </a:rPr>
              <a:t>the secret key, called </a:t>
            </a:r>
            <a:r>
              <a:rPr lang="en-US" sz="2800" b="1" i="0" u="none" strike="noStrike" baseline="0" dirty="0">
                <a:solidFill>
                  <a:schemeClr val="bg1"/>
                </a:solidFill>
                <a:latin typeface="Arial" panose="020B0604020202020204" pitchFamily="34" charset="0"/>
                <a:cs typeface="Arial" panose="020B0604020202020204" pitchFamily="34" charset="0"/>
              </a:rPr>
              <a:t>keystream</a:t>
            </a:r>
            <a:r>
              <a:rPr lang="en-US" sz="2800" b="0" i="0" u="none" strike="noStrike" baseline="0" dirty="0">
                <a:solidFill>
                  <a:schemeClr val="bg1"/>
                </a:solidFill>
                <a:latin typeface="Arial" panose="020B0604020202020204" pitchFamily="34" charset="0"/>
                <a:cs typeface="Arial" panose="020B0604020202020204" pitchFamily="34" charset="0"/>
              </a:rPr>
              <a:t>:</a:t>
            </a:r>
            <a:r>
              <a:rPr lang="en-US" dirty="0">
                <a:solidFill>
                  <a:schemeClr val="bg1"/>
                </a:solidFill>
                <a:latin typeface="URWPalladioL-Ital"/>
                <a:cs typeface="Arial" panose="020B0604020202020204" pitchFamily="34" charset="0"/>
              </a:rPr>
              <a:t> </a:t>
            </a:r>
            <a:endParaRPr lang="en-US" sz="2800" dirty="0">
              <a:solidFill>
                <a:schemeClr val="bg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AF6F2CB2-C80A-49E9-AC8C-112AD9F3F280}"/>
              </a:ext>
            </a:extLst>
          </p:cNvPr>
          <p:cNvPicPr>
            <a:picLocks noChangeAspect="1"/>
          </p:cNvPicPr>
          <p:nvPr/>
        </p:nvPicPr>
        <p:blipFill>
          <a:blip r:embed="rId2"/>
          <a:stretch>
            <a:fillRect/>
          </a:stretch>
        </p:blipFill>
        <p:spPr>
          <a:xfrm>
            <a:off x="7954638" y="5287638"/>
            <a:ext cx="1949953" cy="452389"/>
          </a:xfrm>
          <a:prstGeom prst="rect">
            <a:avLst/>
          </a:prstGeom>
        </p:spPr>
      </p:pic>
      <p:sp>
        <p:nvSpPr>
          <p:cNvPr id="6" name="Slide Number Placeholder 5">
            <a:extLst>
              <a:ext uri="{FF2B5EF4-FFF2-40B4-BE49-F238E27FC236}">
                <a16:creationId xmlns:a16="http://schemas.microsoft.com/office/drawing/2014/main" id="{4DC8DF1F-ADA8-420E-B256-E82F4E3CD103}"/>
              </a:ext>
            </a:extLst>
          </p:cNvPr>
          <p:cNvSpPr>
            <a:spLocks noGrp="1"/>
          </p:cNvSpPr>
          <p:nvPr>
            <p:ph type="sldNum" sz="quarter" idx="12"/>
          </p:nvPr>
        </p:nvSpPr>
        <p:spPr/>
        <p:txBody>
          <a:bodyPr/>
          <a:lstStyle/>
          <a:p>
            <a:fld id="{8A7A6979-0714-4377-B894-6BE4C2D6E202}" type="slidenum">
              <a:rPr lang="en-US" smtClean="0"/>
              <a:pPr/>
              <a:t>3</a:t>
            </a:fld>
            <a:endParaRPr lang="en-US" dirty="0"/>
          </a:p>
        </p:txBody>
      </p:sp>
    </p:spTree>
    <p:extLst>
      <p:ext uri="{BB962C8B-B14F-4D97-AF65-F5344CB8AC3E}">
        <p14:creationId xmlns:p14="http://schemas.microsoft.com/office/powerpoint/2010/main" val="3906205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1C9FF-5FBA-4A16-B163-48A75BFE2BF2}"/>
              </a:ext>
            </a:extLst>
          </p:cNvPr>
          <p:cNvSpPr>
            <a:spLocks noGrp="1"/>
          </p:cNvSpPr>
          <p:nvPr>
            <p:ph type="title"/>
          </p:nvPr>
        </p:nvSpPr>
        <p:spPr/>
        <p:txBody>
          <a:bodyPr/>
          <a:lstStyle/>
          <a:p>
            <a:r>
              <a:rPr lang="en-US" b="1" dirty="0"/>
              <a:t>STREAM CIPHER</a:t>
            </a:r>
            <a:endParaRPr lang="en-US" dirty="0"/>
          </a:p>
        </p:txBody>
      </p:sp>
      <p:sp>
        <p:nvSpPr>
          <p:cNvPr id="3" name="Content Placeholder 2">
            <a:extLst>
              <a:ext uri="{FF2B5EF4-FFF2-40B4-BE49-F238E27FC236}">
                <a16:creationId xmlns:a16="http://schemas.microsoft.com/office/drawing/2014/main" id="{2360DB8A-ED57-489D-9791-05E22A0777DE}"/>
              </a:ext>
            </a:extLst>
          </p:cNvPr>
          <p:cNvSpPr>
            <a:spLocks noGrp="1"/>
          </p:cNvSpPr>
          <p:nvPr>
            <p:ph idx="1"/>
          </p:nvPr>
        </p:nvSpPr>
        <p:spPr/>
        <p:txBody>
          <a:bodyPr>
            <a:normAutofit/>
          </a:bodyPr>
          <a:lstStyle/>
          <a:p>
            <a:pPr algn="l"/>
            <a:r>
              <a:rPr lang="en-US" sz="2400" b="0" i="0" u="none" strike="noStrike" baseline="0" dirty="0">
                <a:solidFill>
                  <a:schemeClr val="bg1"/>
                </a:solidFill>
                <a:latin typeface="Arial" panose="020B0604020202020204" pitchFamily="34" charset="0"/>
                <a:cs typeface="Arial" panose="020B0604020202020204" pitchFamily="34" charset="0"/>
              </a:rPr>
              <a:t>The essence of a stream cipher is the method for generating a keystream</a:t>
            </a:r>
          </a:p>
          <a:p>
            <a:pPr algn="l"/>
            <a:r>
              <a:rPr lang="en-US" sz="2400" b="0" i="0" u="none" strike="noStrike" baseline="0" dirty="0">
                <a:solidFill>
                  <a:schemeClr val="bg1"/>
                </a:solidFill>
                <a:latin typeface="Arial" panose="020B0604020202020204" pitchFamily="34" charset="0"/>
                <a:cs typeface="Arial" panose="020B0604020202020204" pitchFamily="34" charset="0"/>
              </a:rPr>
              <a:t>of arbitrary length from the secret key, which serves as a seed.</a:t>
            </a:r>
          </a:p>
          <a:p>
            <a:pPr algn="l"/>
            <a:endParaRPr lang="en-US" sz="2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7C73F8F1-3581-4EA7-8C7A-63DE05BAB0B1}"/>
              </a:ext>
            </a:extLst>
          </p:cNvPr>
          <p:cNvPicPr>
            <a:picLocks noChangeAspect="1"/>
          </p:cNvPicPr>
          <p:nvPr/>
        </p:nvPicPr>
        <p:blipFill>
          <a:blip r:embed="rId2"/>
          <a:stretch>
            <a:fillRect/>
          </a:stretch>
        </p:blipFill>
        <p:spPr>
          <a:xfrm>
            <a:off x="2424112" y="4397002"/>
            <a:ext cx="7343775" cy="1343025"/>
          </a:xfrm>
          <a:prstGeom prst="rect">
            <a:avLst/>
          </a:prstGeom>
        </p:spPr>
      </p:pic>
      <p:pic>
        <p:nvPicPr>
          <p:cNvPr id="7" name="Picture 6">
            <a:extLst>
              <a:ext uri="{FF2B5EF4-FFF2-40B4-BE49-F238E27FC236}">
                <a16:creationId xmlns:a16="http://schemas.microsoft.com/office/drawing/2014/main" id="{63DA6602-32EF-43E4-8A5C-7B1333AF5BE0}"/>
              </a:ext>
            </a:extLst>
          </p:cNvPr>
          <p:cNvPicPr>
            <a:picLocks noChangeAspect="1"/>
          </p:cNvPicPr>
          <p:nvPr/>
        </p:nvPicPr>
        <p:blipFill>
          <a:blip r:embed="rId3"/>
          <a:stretch>
            <a:fillRect/>
          </a:stretch>
        </p:blipFill>
        <p:spPr>
          <a:xfrm>
            <a:off x="7239097" y="5492377"/>
            <a:ext cx="1819275" cy="247650"/>
          </a:xfrm>
          <a:prstGeom prst="rect">
            <a:avLst/>
          </a:prstGeom>
        </p:spPr>
      </p:pic>
      <p:sp>
        <p:nvSpPr>
          <p:cNvPr id="8" name="Slide Number Placeholder 7">
            <a:extLst>
              <a:ext uri="{FF2B5EF4-FFF2-40B4-BE49-F238E27FC236}">
                <a16:creationId xmlns:a16="http://schemas.microsoft.com/office/drawing/2014/main" id="{E1E30DF4-1152-44E7-8926-D9FC7470C99A}"/>
              </a:ext>
            </a:extLst>
          </p:cNvPr>
          <p:cNvSpPr>
            <a:spLocks noGrp="1"/>
          </p:cNvSpPr>
          <p:nvPr>
            <p:ph type="sldNum" sz="quarter" idx="12"/>
          </p:nvPr>
        </p:nvSpPr>
        <p:spPr/>
        <p:txBody>
          <a:bodyPr/>
          <a:lstStyle/>
          <a:p>
            <a:fld id="{8A7A6979-0714-4377-B894-6BE4C2D6E202}" type="slidenum">
              <a:rPr lang="en-US" smtClean="0"/>
              <a:pPr/>
              <a:t>4</a:t>
            </a:fld>
            <a:endParaRPr lang="en-US" dirty="0"/>
          </a:p>
        </p:txBody>
      </p:sp>
    </p:spTree>
    <p:extLst>
      <p:ext uri="{BB962C8B-B14F-4D97-AF65-F5344CB8AC3E}">
        <p14:creationId xmlns:p14="http://schemas.microsoft.com/office/powerpoint/2010/main" val="783686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837C0-84A7-4524-9846-A242FD30E87E}"/>
              </a:ext>
            </a:extLst>
          </p:cNvPr>
          <p:cNvSpPr>
            <a:spLocks noGrp="1"/>
          </p:cNvSpPr>
          <p:nvPr>
            <p:ph type="title"/>
          </p:nvPr>
        </p:nvSpPr>
        <p:spPr/>
        <p:txBody>
          <a:bodyPr/>
          <a:lstStyle/>
          <a:p>
            <a:r>
              <a:rPr lang="en-US" b="1" dirty="0"/>
              <a:t>STREAM CIPHER</a:t>
            </a:r>
          </a:p>
        </p:txBody>
      </p:sp>
      <p:sp>
        <p:nvSpPr>
          <p:cNvPr id="3" name="Content Placeholder 2">
            <a:extLst>
              <a:ext uri="{FF2B5EF4-FFF2-40B4-BE49-F238E27FC236}">
                <a16:creationId xmlns:a16="http://schemas.microsoft.com/office/drawing/2014/main" id="{65E2334F-54F0-47A2-AC80-082C7957E14B}"/>
              </a:ext>
            </a:extLst>
          </p:cNvPr>
          <p:cNvSpPr>
            <a:spLocks noGrp="1"/>
          </p:cNvSpPr>
          <p:nvPr>
            <p:ph idx="1"/>
          </p:nvPr>
        </p:nvSpPr>
        <p:spPr/>
        <p:txBody>
          <a:bodyPr/>
          <a:lstStyle/>
          <a:p>
            <a:pPr algn="l">
              <a:buClr>
                <a:srgbClr val="FFFF00"/>
              </a:buClr>
              <a:buFont typeface="Wingdings" panose="05000000000000000000" pitchFamily="2" charset="2"/>
              <a:buChar char="Ø"/>
            </a:pPr>
            <a:r>
              <a:rPr lang="en-US" sz="2400" dirty="0">
                <a:solidFill>
                  <a:schemeClr val="bg1"/>
                </a:solidFill>
                <a:latin typeface="Arial" panose="020B0604020202020204" pitchFamily="34" charset="0"/>
                <a:cs typeface="Arial" panose="020B0604020202020204" pitchFamily="34" charset="0"/>
              </a:rPr>
              <a:t>I</a:t>
            </a:r>
            <a:r>
              <a:rPr lang="en-US" sz="2400" b="0" i="0" u="none" strike="noStrike" baseline="0" dirty="0">
                <a:solidFill>
                  <a:schemeClr val="bg1"/>
                </a:solidFill>
                <a:latin typeface="Arial" panose="020B0604020202020204" pitchFamily="34" charset="0"/>
                <a:cs typeface="Arial" panose="020B0604020202020204" pitchFamily="34" charset="0"/>
              </a:rPr>
              <a:t>t must be computationally impractical to predict future portions of</a:t>
            </a:r>
          </a:p>
          <a:p>
            <a:pPr algn="l"/>
            <a:r>
              <a:rPr lang="en-US" sz="2400" b="0" i="0" u="none" strike="noStrike" baseline="0" dirty="0">
                <a:solidFill>
                  <a:schemeClr val="bg1"/>
                </a:solidFill>
                <a:latin typeface="Arial" panose="020B0604020202020204" pitchFamily="34" charset="0"/>
                <a:cs typeface="Arial" panose="020B0604020202020204" pitchFamily="34" charset="0"/>
              </a:rPr>
              <a:t>the bit stream based on previous portions of the bit stream. The two users need only</a:t>
            </a:r>
          </a:p>
          <a:p>
            <a:pPr algn="l"/>
            <a:r>
              <a:rPr lang="en-US" sz="2400" b="0" i="0" u="none" strike="noStrike" baseline="0" dirty="0">
                <a:solidFill>
                  <a:schemeClr val="bg1"/>
                </a:solidFill>
                <a:latin typeface="Arial" panose="020B0604020202020204" pitchFamily="34" charset="0"/>
                <a:cs typeface="Arial" panose="020B0604020202020204" pitchFamily="34" charset="0"/>
              </a:rPr>
              <a:t>share the generating key, and each can produce the keystream</a:t>
            </a:r>
            <a:r>
              <a:rPr lang="en-US" sz="1800" b="0" i="0" u="none" strike="noStrike" baseline="0" dirty="0">
                <a:latin typeface="TimesTenLTStd-Roman"/>
              </a:rPr>
              <a:t>.</a:t>
            </a:r>
            <a:endParaRPr lang="en-US" dirty="0"/>
          </a:p>
        </p:txBody>
      </p:sp>
      <p:pic>
        <p:nvPicPr>
          <p:cNvPr id="5" name="Picture 4">
            <a:extLst>
              <a:ext uri="{FF2B5EF4-FFF2-40B4-BE49-F238E27FC236}">
                <a16:creationId xmlns:a16="http://schemas.microsoft.com/office/drawing/2014/main" id="{9B165919-4938-445F-B450-CDDB0A28A6CA}"/>
              </a:ext>
            </a:extLst>
          </p:cNvPr>
          <p:cNvPicPr>
            <a:picLocks noChangeAspect="1"/>
          </p:cNvPicPr>
          <p:nvPr/>
        </p:nvPicPr>
        <p:blipFill>
          <a:blip r:embed="rId2"/>
          <a:stretch>
            <a:fillRect/>
          </a:stretch>
        </p:blipFill>
        <p:spPr>
          <a:xfrm>
            <a:off x="5017832" y="4982789"/>
            <a:ext cx="3867150" cy="1514475"/>
          </a:xfrm>
          <a:prstGeom prst="rect">
            <a:avLst/>
          </a:prstGeom>
        </p:spPr>
      </p:pic>
      <p:pic>
        <p:nvPicPr>
          <p:cNvPr id="7" name="Picture 6">
            <a:extLst>
              <a:ext uri="{FF2B5EF4-FFF2-40B4-BE49-F238E27FC236}">
                <a16:creationId xmlns:a16="http://schemas.microsoft.com/office/drawing/2014/main" id="{514689F0-1FE4-4476-9C3A-F9E1F8C8ECED}"/>
              </a:ext>
            </a:extLst>
          </p:cNvPr>
          <p:cNvPicPr>
            <a:picLocks noChangeAspect="1"/>
          </p:cNvPicPr>
          <p:nvPr/>
        </p:nvPicPr>
        <p:blipFill>
          <a:blip r:embed="rId3"/>
          <a:stretch>
            <a:fillRect/>
          </a:stretch>
        </p:blipFill>
        <p:spPr>
          <a:xfrm>
            <a:off x="8131892" y="6494806"/>
            <a:ext cx="733425" cy="266700"/>
          </a:xfrm>
          <a:prstGeom prst="rect">
            <a:avLst/>
          </a:prstGeom>
        </p:spPr>
      </p:pic>
      <p:sp>
        <p:nvSpPr>
          <p:cNvPr id="8" name="Slide Number Placeholder 7">
            <a:extLst>
              <a:ext uri="{FF2B5EF4-FFF2-40B4-BE49-F238E27FC236}">
                <a16:creationId xmlns:a16="http://schemas.microsoft.com/office/drawing/2014/main" id="{18901454-2472-4795-A735-E9A8B4F29DBB}"/>
              </a:ext>
            </a:extLst>
          </p:cNvPr>
          <p:cNvSpPr>
            <a:spLocks noGrp="1"/>
          </p:cNvSpPr>
          <p:nvPr>
            <p:ph type="sldNum" sz="quarter" idx="12"/>
          </p:nvPr>
        </p:nvSpPr>
        <p:spPr/>
        <p:txBody>
          <a:bodyPr/>
          <a:lstStyle/>
          <a:p>
            <a:fld id="{8A7A6979-0714-4377-B894-6BE4C2D6E202}" type="slidenum">
              <a:rPr lang="en-US" smtClean="0"/>
              <a:pPr/>
              <a:t>5</a:t>
            </a:fld>
            <a:endParaRPr lang="en-US" dirty="0"/>
          </a:p>
        </p:txBody>
      </p:sp>
    </p:spTree>
    <p:extLst>
      <p:ext uri="{BB962C8B-B14F-4D97-AF65-F5344CB8AC3E}">
        <p14:creationId xmlns:p14="http://schemas.microsoft.com/office/powerpoint/2010/main" val="3933516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defRPr/>
            </a:pPr>
            <a:r>
              <a:rPr lang="en-US" dirty="0"/>
              <a:t>Stream Cipher</a:t>
            </a:r>
            <a:endParaRPr lang="en-AU" dirty="0"/>
          </a:p>
        </p:txBody>
      </p:sp>
      <p:graphicFrame>
        <p:nvGraphicFramePr>
          <p:cNvPr id="17" name="Content Placeholder 16"/>
          <p:cNvGraphicFramePr>
            <a:graphicFrameLocks noGrp="1"/>
          </p:cNvGraphicFramePr>
          <p:nvPr>
            <p:ph idx="1"/>
          </p:nvPr>
        </p:nvGraphicFramePr>
        <p:xfrm>
          <a:off x="2286001" y="1532966"/>
          <a:ext cx="7570787" cy="53250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p:cNvSpPr>
            <a:spLocks noGrp="1"/>
          </p:cNvSpPr>
          <p:nvPr>
            <p:ph type="sldNum" sz="quarter" idx="12"/>
          </p:nvPr>
        </p:nvSpPr>
        <p:spPr/>
        <p:txBody>
          <a:bodyPr/>
          <a:lstStyle/>
          <a:p>
            <a:pPr defTabSz="914400" fontAlgn="base">
              <a:spcBef>
                <a:spcPct val="0"/>
              </a:spcBef>
              <a:spcAft>
                <a:spcPct val="0"/>
              </a:spcAft>
              <a:defRPr/>
            </a:pPr>
            <a:fld id="{3686DFBD-27E2-E046-A517-7C0202BD7FAE}" type="slidenum">
              <a:rPr lang="en-US">
                <a:solidFill>
                  <a:srgbClr val="2F1F58">
                    <a:lumMod val="40000"/>
                    <a:lumOff val="60000"/>
                  </a:srgbClr>
                </a:solidFill>
                <a:latin typeface="Arial" pitchFamily="-1" charset="0"/>
              </a:rPr>
              <a:pPr defTabSz="914400" fontAlgn="base">
                <a:spcBef>
                  <a:spcPct val="0"/>
                </a:spcBef>
                <a:spcAft>
                  <a:spcPct val="0"/>
                </a:spcAft>
                <a:defRPr/>
              </a:pPr>
              <a:t>6</a:t>
            </a:fld>
            <a:endParaRPr lang="en-US" dirty="0">
              <a:solidFill>
                <a:srgbClr val="2F1F58">
                  <a:lumMod val="40000"/>
                  <a:lumOff val="60000"/>
                </a:srgbClr>
              </a:solidFill>
              <a:latin typeface="Arial" pitchFamily="-1"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Block Cipher</a:t>
            </a:r>
            <a:endParaRPr lang="en-AU" dirty="0"/>
          </a:p>
        </p:txBody>
      </p:sp>
      <p:graphicFrame>
        <p:nvGraphicFramePr>
          <p:cNvPr id="5" name="Content Placeholder 4"/>
          <p:cNvGraphicFramePr>
            <a:graphicFrameLocks noGrp="1"/>
          </p:cNvGraphicFramePr>
          <p:nvPr>
            <p:ph idx="1"/>
          </p:nvPr>
        </p:nvGraphicFramePr>
        <p:xfrm>
          <a:off x="1905000" y="1761566"/>
          <a:ext cx="8534400" cy="49440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p:cNvSpPr>
            <a:spLocks noGrp="1"/>
          </p:cNvSpPr>
          <p:nvPr>
            <p:ph type="sldNum" sz="quarter" idx="12"/>
          </p:nvPr>
        </p:nvSpPr>
        <p:spPr/>
        <p:txBody>
          <a:bodyPr/>
          <a:lstStyle/>
          <a:p>
            <a:pPr defTabSz="914400" fontAlgn="base">
              <a:spcBef>
                <a:spcPct val="0"/>
              </a:spcBef>
              <a:spcAft>
                <a:spcPct val="0"/>
              </a:spcAft>
              <a:defRPr/>
            </a:pPr>
            <a:fld id="{3686DFBD-27E2-E046-A517-7C0202BD7FAE}" type="slidenum">
              <a:rPr lang="en-US">
                <a:solidFill>
                  <a:srgbClr val="2F1F58">
                    <a:lumMod val="40000"/>
                    <a:lumOff val="60000"/>
                  </a:srgbClr>
                </a:solidFill>
                <a:latin typeface="Arial" pitchFamily="-1" charset="0"/>
              </a:rPr>
              <a:pPr defTabSz="914400" fontAlgn="base">
                <a:spcBef>
                  <a:spcPct val="0"/>
                </a:spcBef>
                <a:spcAft>
                  <a:spcPct val="0"/>
                </a:spcAft>
                <a:defRPr/>
              </a:pPr>
              <a:t>7</a:t>
            </a:fld>
            <a:endParaRPr lang="en-US" dirty="0">
              <a:solidFill>
                <a:srgbClr val="2F1F58">
                  <a:lumMod val="40000"/>
                  <a:lumOff val="60000"/>
                </a:srgbClr>
              </a:solidFill>
              <a:latin typeface="Arial" pitchFamily="-1"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0A4FAD7A-B193-4742-AF5E-78A103CE7C5D}"/>
              </a:ext>
            </a:extLst>
          </p:cNvPr>
          <p:cNvSpPr>
            <a:spLocks noGrp="1" noChangeArrowheads="1"/>
          </p:cNvSpPr>
          <p:nvPr>
            <p:ph type="title"/>
          </p:nvPr>
        </p:nvSpPr>
        <p:spPr/>
        <p:txBody>
          <a:bodyPr/>
          <a:lstStyle/>
          <a:p>
            <a:pPr eaLnBrk="1" hangingPunct="1">
              <a:defRPr/>
            </a:pPr>
            <a:r>
              <a:rPr lang="en-AU" dirty="0"/>
              <a:t>Modern Block Ciphers</a:t>
            </a:r>
          </a:p>
        </p:txBody>
      </p:sp>
      <p:sp>
        <p:nvSpPr>
          <p:cNvPr id="47107" name="Rectangle 3">
            <a:extLst>
              <a:ext uri="{FF2B5EF4-FFF2-40B4-BE49-F238E27FC236}">
                <a16:creationId xmlns:a16="http://schemas.microsoft.com/office/drawing/2014/main" id="{5EB2DF98-381F-46A5-8681-85120ACDA740}"/>
              </a:ext>
            </a:extLst>
          </p:cNvPr>
          <p:cNvSpPr>
            <a:spLocks noGrp="1" noChangeArrowheads="1"/>
          </p:cNvSpPr>
          <p:nvPr>
            <p:ph type="body" idx="1"/>
          </p:nvPr>
        </p:nvSpPr>
        <p:spPr/>
        <p:txBody>
          <a:bodyPr/>
          <a:lstStyle/>
          <a:p>
            <a:pPr eaLnBrk="1" hangingPunct="1">
              <a:defRPr/>
            </a:pPr>
            <a:r>
              <a:rPr lang="en-AU" dirty="0"/>
              <a:t>now look at modern block ciphers</a:t>
            </a:r>
          </a:p>
          <a:p>
            <a:pPr eaLnBrk="1" hangingPunct="1">
              <a:defRPr/>
            </a:pPr>
            <a:r>
              <a:rPr lang="en-AU" dirty="0"/>
              <a:t>one of the most widely used types of cryptographic algorithms </a:t>
            </a:r>
          </a:p>
          <a:p>
            <a:pPr eaLnBrk="1" hangingPunct="1">
              <a:defRPr/>
            </a:pPr>
            <a:r>
              <a:rPr lang="en-AU" dirty="0"/>
              <a:t>provide secrecy /authentication services</a:t>
            </a:r>
          </a:p>
          <a:p>
            <a:pPr eaLnBrk="1" hangingPunct="1">
              <a:defRPr/>
            </a:pPr>
            <a:r>
              <a:rPr lang="en-AU" dirty="0"/>
              <a:t>focus on DES (Data Encryption Standard)</a:t>
            </a:r>
          </a:p>
          <a:p>
            <a:pPr eaLnBrk="1" hangingPunct="1">
              <a:defRPr/>
            </a:pPr>
            <a:r>
              <a:rPr lang="en-AU" dirty="0"/>
              <a:t>to illustrate block cipher design principles</a:t>
            </a:r>
          </a:p>
          <a:p>
            <a:pPr eaLnBrk="1" hangingPunct="1">
              <a:defRPr/>
            </a:pPr>
            <a:endParaRPr lang="en-AU" dirty="0"/>
          </a:p>
        </p:txBody>
      </p:sp>
      <p:sp>
        <p:nvSpPr>
          <p:cNvPr id="2" name="Slide Number Placeholder 1">
            <a:extLst>
              <a:ext uri="{FF2B5EF4-FFF2-40B4-BE49-F238E27FC236}">
                <a16:creationId xmlns:a16="http://schemas.microsoft.com/office/drawing/2014/main" id="{2A82DA0E-4B4D-45D4-89B9-C7FCBCF11856}"/>
              </a:ext>
            </a:extLst>
          </p:cNvPr>
          <p:cNvSpPr>
            <a:spLocks noGrp="1"/>
          </p:cNvSpPr>
          <p:nvPr>
            <p:ph type="sldNum" sz="quarter" idx="12"/>
          </p:nvPr>
        </p:nvSpPr>
        <p:spPr/>
        <p:txBody>
          <a:bodyPr/>
          <a:lstStyle/>
          <a:p>
            <a:fld id="{B7168999-9A6B-4033-8819-24077B7192B1}" type="slidenum">
              <a:rPr lang="en-US" altLang="en-US" smtClean="0"/>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E28BF-E03B-48B0-B2CF-5867382C489A}"/>
              </a:ext>
            </a:extLst>
          </p:cNvPr>
          <p:cNvSpPr>
            <a:spLocks noGrp="1"/>
          </p:cNvSpPr>
          <p:nvPr>
            <p:ph type="title"/>
          </p:nvPr>
        </p:nvSpPr>
        <p:spPr/>
        <p:txBody>
          <a:bodyPr/>
          <a:lstStyle/>
          <a:p>
            <a:r>
              <a:rPr lang="en-AU" dirty="0"/>
              <a:t>Modern Block Ciphers</a:t>
            </a:r>
            <a:endParaRPr lang="en-US" dirty="0"/>
          </a:p>
        </p:txBody>
      </p:sp>
      <p:pic>
        <p:nvPicPr>
          <p:cNvPr id="5" name="Content Placeholder 4">
            <a:extLst>
              <a:ext uri="{FF2B5EF4-FFF2-40B4-BE49-F238E27FC236}">
                <a16:creationId xmlns:a16="http://schemas.microsoft.com/office/drawing/2014/main" id="{EDFB05A9-E430-4169-9E52-F0FDE883BCEB}"/>
              </a:ext>
            </a:extLst>
          </p:cNvPr>
          <p:cNvPicPr>
            <a:picLocks noGrp="1" noChangeAspect="1"/>
          </p:cNvPicPr>
          <p:nvPr>
            <p:ph idx="1"/>
          </p:nvPr>
        </p:nvPicPr>
        <p:blipFill>
          <a:blip r:embed="rId2"/>
          <a:stretch>
            <a:fillRect/>
          </a:stretch>
        </p:blipFill>
        <p:spPr>
          <a:xfrm>
            <a:off x="1274891" y="1703966"/>
            <a:ext cx="8132781" cy="4561115"/>
          </a:xfrm>
        </p:spPr>
      </p:pic>
      <p:pic>
        <p:nvPicPr>
          <p:cNvPr id="7" name="Picture 6">
            <a:extLst>
              <a:ext uri="{FF2B5EF4-FFF2-40B4-BE49-F238E27FC236}">
                <a16:creationId xmlns:a16="http://schemas.microsoft.com/office/drawing/2014/main" id="{355E3BF8-3DF3-49AD-B381-FCC3A7963476}"/>
              </a:ext>
            </a:extLst>
          </p:cNvPr>
          <p:cNvPicPr>
            <a:picLocks noChangeAspect="1"/>
          </p:cNvPicPr>
          <p:nvPr/>
        </p:nvPicPr>
        <p:blipFill>
          <a:blip r:embed="rId3"/>
          <a:stretch>
            <a:fillRect/>
          </a:stretch>
        </p:blipFill>
        <p:spPr>
          <a:xfrm>
            <a:off x="8157855" y="5817056"/>
            <a:ext cx="1249817" cy="366613"/>
          </a:xfrm>
          <a:prstGeom prst="rect">
            <a:avLst/>
          </a:prstGeom>
        </p:spPr>
      </p:pic>
      <p:sp>
        <p:nvSpPr>
          <p:cNvPr id="8" name="Slide Number Placeholder 7">
            <a:extLst>
              <a:ext uri="{FF2B5EF4-FFF2-40B4-BE49-F238E27FC236}">
                <a16:creationId xmlns:a16="http://schemas.microsoft.com/office/drawing/2014/main" id="{70FAF1B8-A9C6-40C4-AC28-B4D4F631E540}"/>
              </a:ext>
            </a:extLst>
          </p:cNvPr>
          <p:cNvSpPr>
            <a:spLocks noGrp="1"/>
          </p:cNvSpPr>
          <p:nvPr>
            <p:ph type="sldNum" sz="quarter" idx="12"/>
          </p:nvPr>
        </p:nvSpPr>
        <p:spPr/>
        <p:txBody>
          <a:bodyPr/>
          <a:lstStyle/>
          <a:p>
            <a:fld id="{B7168999-9A6B-4033-8819-24077B7192B1}" type="slidenum">
              <a:rPr lang="en-US" altLang="en-US" smtClean="0"/>
              <a:pPr/>
              <a:t>9</a:t>
            </a:fld>
            <a:endParaRPr lang="en-US" altLang="en-US"/>
          </a:p>
        </p:txBody>
      </p:sp>
    </p:spTree>
    <p:extLst>
      <p:ext uri="{BB962C8B-B14F-4D97-AF65-F5344CB8AC3E}">
        <p14:creationId xmlns:p14="http://schemas.microsoft.com/office/powerpoint/2010/main" val="3304336995"/>
      </p:ext>
    </p:extLst>
  </p:cSld>
  <p:clrMapOvr>
    <a:masterClrMapping/>
  </p:clrMapOvr>
</p:sld>
</file>

<file path=ppt/theme/_rels/them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000" dirty="0" smtClean="0">
            <a:solidFill>
              <a:srgbClr val="FF0000"/>
            </a:solidFill>
            <a:latin typeface="Arial Narrow" pitchFamily="34"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2370</TotalTime>
  <Words>2300</Words>
  <Application>Microsoft Office PowerPoint</Application>
  <PresentationFormat>Widescreen</PresentationFormat>
  <Paragraphs>140</Paragraphs>
  <Slides>25</Slides>
  <Notes>9</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25</vt:i4>
      </vt:variant>
    </vt:vector>
  </HeadingPairs>
  <TitlesOfParts>
    <vt:vector size="38" baseType="lpstr">
      <vt:lpstr>Arial</vt:lpstr>
      <vt:lpstr>Arial Narrow</vt:lpstr>
      <vt:lpstr>Calibri</vt:lpstr>
      <vt:lpstr>Candara</vt:lpstr>
      <vt:lpstr>Gill Sans MT</vt:lpstr>
      <vt:lpstr>Mistral</vt:lpstr>
      <vt:lpstr>Times-Roman</vt:lpstr>
      <vt:lpstr>TimesTenLTStd-Roman</vt:lpstr>
      <vt:lpstr>URWPalladioL-Ital</vt:lpstr>
      <vt:lpstr>Wingdings</vt:lpstr>
      <vt:lpstr>Parcel</vt:lpstr>
      <vt:lpstr>ch01</vt:lpstr>
      <vt:lpstr>Infusion</vt:lpstr>
      <vt:lpstr>BLOCK CIPHERS</vt:lpstr>
      <vt:lpstr>STREAM CIPHER</vt:lpstr>
      <vt:lpstr>STREAM CIPHER</vt:lpstr>
      <vt:lpstr>STREAM CIPHER</vt:lpstr>
      <vt:lpstr>STREAM CIPHER</vt:lpstr>
      <vt:lpstr>Stream Cipher</vt:lpstr>
      <vt:lpstr>Block Cipher</vt:lpstr>
      <vt:lpstr>Modern Block Ciphers</vt:lpstr>
      <vt:lpstr>Modern Block Ciphers</vt:lpstr>
      <vt:lpstr>Modern Block Ciphers</vt:lpstr>
      <vt:lpstr>Block vs Stream Ciphers</vt:lpstr>
      <vt:lpstr>Block vs Stream Ciphers</vt:lpstr>
      <vt:lpstr>Block Cipher Principles</vt:lpstr>
      <vt:lpstr>Block Cipher Principles</vt:lpstr>
      <vt:lpstr>PowerPoint Presentation</vt:lpstr>
      <vt:lpstr>Block Cipher Principles</vt:lpstr>
      <vt:lpstr>BLOCK CIPHER</vt:lpstr>
      <vt:lpstr>Block Cipher Principles</vt:lpstr>
      <vt:lpstr>BLOCK CIPHER</vt:lpstr>
      <vt:lpstr>Ideal Block Cipher stallings fig 3.2</vt:lpstr>
      <vt:lpstr>Ideal Block Cipher stallings fig 3.2</vt:lpstr>
      <vt:lpstr>Claude Shannon and Substitution-Permutation Ciphers</vt:lpstr>
      <vt:lpstr>CONFUSION DIFFUSION</vt:lpstr>
      <vt:lpstr>Confusion and Diffusion</vt:lpstr>
      <vt:lpstr>CONFUSION DIFFUSION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CIPHERS</dc:title>
  <dc:creator>Wilbur Roberts</dc:creator>
  <cp:lastModifiedBy>Wilbur Roberts</cp:lastModifiedBy>
  <cp:revision>24</cp:revision>
  <dcterms:created xsi:type="dcterms:W3CDTF">2020-08-12T19:30:26Z</dcterms:created>
  <dcterms:modified xsi:type="dcterms:W3CDTF">2020-10-10T01:20:01Z</dcterms:modified>
</cp:coreProperties>
</file>