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9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59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479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0064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5"/>
            <a:ext cx="9144000" cy="179089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 Application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2426MCA1965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Gaurav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Chauhan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2426MCA661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2426MCA604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Arpit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49FA77D7-2DB7-B0BA-84BA-07334C91F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658" y="1777032"/>
            <a:ext cx="13823311" cy="338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Typing Indicator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Shows when someone is typing. </a:t>
            </a:r>
          </a:p>
          <a:p>
            <a:r>
              <a:rPr lang="en-US" b="1" dirty="0"/>
              <a:t>Security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End-to-End Encryption</a:t>
            </a:r>
            <a:r>
              <a:rPr lang="en-US" dirty="0"/>
              <a:t>: Ensures private and secure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Authentication</a:t>
            </a:r>
            <a:r>
              <a:rPr lang="en-US" dirty="0"/>
              <a:t>: Two-factor authentication for additional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Privacy Compliance</a:t>
            </a:r>
            <a:r>
              <a:rPr lang="en-US" dirty="0"/>
              <a:t>: Adherence to data protection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regulations(GDBR</a:t>
            </a:r>
            <a:r>
              <a:rPr lang="en-US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10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Breakdown of Key Milestones:</a:t>
            </a:r>
          </a:p>
          <a:p>
            <a:r>
              <a:rPr lang="en-US" b="1" dirty="0" smtClean="0"/>
              <a:t>Project Planning</a:t>
            </a:r>
            <a:r>
              <a:rPr lang="en-US" dirty="0" smtClean="0"/>
              <a:t> – Identifying goals, timelines, and resources.</a:t>
            </a:r>
          </a:p>
          <a:p>
            <a:r>
              <a:rPr lang="en-US" b="1" dirty="0" smtClean="0"/>
              <a:t>Requirement Gathering</a:t>
            </a:r>
            <a:r>
              <a:rPr lang="en-US" dirty="0" smtClean="0"/>
              <a:t> – Collecting all necessary features like messaging, notifications, etc.</a:t>
            </a:r>
          </a:p>
          <a:p>
            <a:r>
              <a:rPr lang="en-US" b="1" dirty="0" smtClean="0"/>
              <a:t>UI/UX Design</a:t>
            </a:r>
            <a:r>
              <a:rPr lang="en-US" dirty="0" smtClean="0"/>
              <a:t> – Creating wireframes, and user interface prototypes.</a:t>
            </a:r>
          </a:p>
          <a:p>
            <a:r>
              <a:rPr lang="en-US" b="1" dirty="0" smtClean="0"/>
              <a:t>Frontend Development</a:t>
            </a:r>
            <a:r>
              <a:rPr lang="en-US" dirty="0" smtClean="0"/>
              <a:t> – Building user-facing features and chat UI.</a:t>
            </a:r>
          </a:p>
          <a:p>
            <a:r>
              <a:rPr lang="en-US" b="1" dirty="0" smtClean="0"/>
              <a:t>Backend Development</a:t>
            </a:r>
            <a:r>
              <a:rPr lang="en-US" dirty="0" smtClean="0"/>
              <a:t> – Setting up servers, database integration, authentication, etc.</a:t>
            </a:r>
          </a:p>
          <a:p>
            <a:r>
              <a:rPr lang="en-US" b="1" dirty="0" smtClean="0"/>
              <a:t>API Integration</a:t>
            </a:r>
            <a:r>
              <a:rPr lang="en-US" dirty="0" smtClean="0"/>
              <a:t> – Connecting frontend and backend, enabling message handling, and notifications.</a:t>
            </a:r>
          </a:p>
          <a:p>
            <a:r>
              <a:rPr lang="en-US" b="1" dirty="0" smtClean="0"/>
              <a:t>Testing</a:t>
            </a:r>
            <a:r>
              <a:rPr lang="en-US" dirty="0" smtClean="0"/>
              <a:t> – Ensuring the app functions correctly through unit and integration tests.</a:t>
            </a:r>
          </a:p>
          <a:p>
            <a:r>
              <a:rPr lang="en-US" b="1" dirty="0" smtClean="0"/>
              <a:t>Bug Fixing &amp; Optimizations</a:t>
            </a:r>
            <a:r>
              <a:rPr lang="en-US" dirty="0" smtClean="0"/>
              <a:t> – Addressing issues found during testing.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C683A78D-0244-7724-BB49-66700249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6150422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4035341024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4063505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2692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17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F7FB126-44DF-038B-C5C8-E184DF87C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54416"/>
            <a:ext cx="1113696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 Users Report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Daily, weekly, and monthly active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into user retention and churn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Growth Report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user sign-ups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of growth metrics across different time periods.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Activity Report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session duration.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 of messages sent per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usage times and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7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7153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59974"/>
            <a:ext cx="11307097" cy="5024284"/>
          </a:xfrm>
        </p:spPr>
        <p:txBody>
          <a:bodyPr>
            <a:normAutofit/>
          </a:bodyPr>
          <a:lstStyle/>
          <a:p>
            <a:r>
              <a:rPr lang="en-US" sz="2000" b="1" dirty="0"/>
              <a:t>Frontend Technologies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HTML,CSS,JS</a:t>
            </a:r>
            <a:r>
              <a:rPr lang="en-US" sz="2000" dirty="0" smtClean="0"/>
              <a:t>: </a:t>
            </a:r>
            <a:r>
              <a:rPr lang="en-US" sz="2000" dirty="0"/>
              <a:t>A popular JavaScript library for building user interfaces. You can use it to create interactive UI components for your chat application</a:t>
            </a:r>
          </a:p>
          <a:p>
            <a:r>
              <a:rPr lang="en-US" sz="2000" b="1" dirty="0"/>
              <a:t>Backend Technologies</a:t>
            </a:r>
          </a:p>
          <a:p>
            <a:pPr marL="0" indent="0">
              <a:buNone/>
            </a:pPr>
            <a:r>
              <a:rPr lang="en-US" sz="2000" b="1" dirty="0"/>
              <a:t>2.Springboot</a:t>
            </a:r>
            <a:r>
              <a:rPr lang="en-US" sz="2000" dirty="0"/>
              <a:t>: A Java runtime that allows you to run Java on the server side. It's often used for building real-time applications.</a:t>
            </a:r>
          </a:p>
          <a:p>
            <a:r>
              <a:rPr lang="en-US" sz="2000" b="1" dirty="0"/>
              <a:t>Database</a:t>
            </a:r>
          </a:p>
          <a:p>
            <a:pPr marL="0" indent="0">
              <a:buNone/>
            </a:pPr>
            <a:r>
              <a:rPr lang="en-US" sz="2000" b="1" dirty="0" smtClean="0"/>
              <a:t>2.Mysql</a:t>
            </a:r>
            <a:r>
              <a:rPr lang="en-US" sz="2000" dirty="0" smtClean="0"/>
              <a:t>: </a:t>
            </a:r>
            <a:r>
              <a:rPr lang="en-US" sz="2000" dirty="0"/>
              <a:t>A powerful relational database that can be used for more complex queries and relationships</a:t>
            </a:r>
          </a:p>
          <a:p>
            <a:pPr marL="0" indent="0">
              <a:buNone/>
            </a:pPr>
            <a:r>
              <a:rPr lang="en-US" sz="2000" dirty="0"/>
              <a:t>3.</a:t>
            </a:r>
            <a:r>
              <a:rPr lang="en-US" sz="2000" b="1" dirty="0"/>
              <a:t>Resourse: </a:t>
            </a:r>
            <a:r>
              <a:rPr lang="en-US" sz="2000" dirty="0" err="1"/>
              <a:t>Youtube</a:t>
            </a:r>
            <a:r>
              <a:rPr lang="en-US" sz="2000" dirty="0"/>
              <a:t> and </a:t>
            </a:r>
            <a:r>
              <a:rPr lang="en-US" sz="2000" dirty="0" err="1"/>
              <a:t>github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78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466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            THANKYOU !!!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Hardware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Requirements (Development Environment.)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Software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Requirements (Language  and Platforms  Fronted 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Frameworks-HTML ,CSS,JS ,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VS code and 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	     Backend-Java </a:t>
            </a:r>
            <a:r>
              <a:rPr lang="en-IN" sz="1800" kern="100" dirty="0" err="1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SpringBoot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Database-</a:t>
            </a:r>
            <a:r>
              <a:rPr lang="en-IN" sz="1800" kern="100" dirty="0" err="1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Mysql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)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=""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61103640-DDA1-41A2-A1DF-62F95A580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5018" y="989804"/>
            <a:ext cx="11459497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Messaging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instant text communication between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create accounts with unique profiles.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&amp; Group Chats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both one-on-one and group chat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Multimedia Support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share photos, videos, files, and voice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Keeps users informed about new messages and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Emojis &amp; Reactions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Enhances interactions with a variety of emojis and message reactions.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end-to-end encryption for secure conversations.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A9033A1-0B24-EE2F-0ECA-67A16C25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Evolution of Chat Applications</a:t>
            </a:r>
            <a:r>
              <a:rPr lang="en-US" dirty="0"/>
              <a:t>: Overview of the development of chat applications.</a:t>
            </a:r>
          </a:p>
          <a:p>
            <a:r>
              <a:rPr lang="en-IN" b="1" dirty="0"/>
              <a:t>User Experience (UX) Design</a:t>
            </a:r>
            <a:r>
              <a:rPr lang="en-IN" dirty="0"/>
              <a:t>: Studies on how UX/UI design impacts user engagement, satisfaction, and retention in chat applications.</a:t>
            </a:r>
          </a:p>
          <a:p>
            <a:r>
              <a:rPr lang="en-US" b="1" dirty="0"/>
              <a:t>Accessibility</a:t>
            </a:r>
            <a:r>
              <a:rPr lang="en-US" dirty="0"/>
              <a:t>: Studies on making chat applications accessible for people with disabilities, including features like screen readers and adaptive interfaces.</a:t>
            </a:r>
          </a:p>
          <a:p>
            <a:r>
              <a:rPr lang="en-US" b="1" dirty="0"/>
              <a:t>Communication Technologies</a:t>
            </a:r>
            <a:r>
              <a:rPr lang="en-US" dirty="0"/>
              <a:t>: Examination of protocols used, such (Extensible Messaging and Presence Protocol) and  facilitate real-time messaging.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Cross-Platform Compatibility and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Interoperability</a:t>
            </a:r>
            <a:r>
              <a:rPr lang="en-US" sz="2400" dirty="0"/>
              <a:t>: Modern chat applications prioritize compatibility with other platforms and services (e.g., integration with social media or customer relationship management (CRM) systems).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APIs for Extensibility</a:t>
            </a:r>
            <a:r>
              <a:rPr lang="en-US" sz="2400" dirty="0"/>
              <a:t>: The use of APIs allows developers to build plugins, integrate third-party tools, or extend features, making chat applications more versatile.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Web-based vs. Native Applications</a:t>
            </a:r>
            <a:r>
              <a:rPr lang="en-US" sz="2400" dirty="0"/>
              <a:t>: The debate between building web-based applications for accessibility versus native apps for performance and offline capabilities continues, with hybrid solutions becoming popular.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Facilitate Real-Time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Enable users to exchange messages instantly in real-time, ensuring quick and efficient interaction.</a:t>
            </a:r>
          </a:p>
          <a:p>
            <a:r>
              <a:rPr lang="en-IN" sz="1800" b="1" dirty="0"/>
              <a:t>Ensure User-Friendly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Design an intuitive and responsive interface that is easy to navigate across different devices (e.g., mobile, desktop, tablet).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Provide customization options (themes, font sizes, emoticons) to enhance user experience and engagement.</a:t>
            </a:r>
          </a:p>
          <a:p>
            <a:r>
              <a:rPr lang="en-IN" sz="1800" b="1" dirty="0"/>
              <a:t>Support Cross-Platform Compatibility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Ensure the chat application functions seamlessly on multiple platforms (iOS, Android, Web) for accessibility and convenience.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Develop APIs for integration with other services and platforms (e.g., social media, CRM systems) to extend the app's functionality.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/>
              <a:t>Server Hardware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CPU</a:t>
            </a:r>
            <a:r>
              <a:rPr lang="en-US" sz="1600" dirty="0"/>
              <a:t>: A multi-core processor (e.g., Intel Xeon or AMD EPYC) for handling multiple simultaneous connections and efficient message processing.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600" b="1" dirty="0"/>
              <a:t>Storage</a:t>
            </a:r>
            <a:r>
              <a:rPr lang="en-US" sz="1600" dirty="0"/>
              <a:t>: SSD storage (e.g., 500GB or higher) is essential for fast data access and efficient database operations. The capacity should scale based on the expected volume of messages and media files.</a:t>
            </a:r>
          </a:p>
          <a:p>
            <a:r>
              <a:rPr lang="en-US" sz="1600" b="1" dirty="0"/>
              <a:t>Database Hardware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High-Performance </a:t>
            </a:r>
            <a:r>
              <a:rPr lang="en-US" sz="1600" b="1" dirty="0"/>
              <a:t>Storage</a:t>
            </a:r>
            <a:r>
              <a:rPr lang="en-US" sz="1600" dirty="0"/>
              <a:t>: SSDs are crucial for database performance, particularly for I/O-intensive operations like message retrieval and storage.</a:t>
            </a:r>
          </a:p>
          <a:p>
            <a:r>
              <a:rPr lang="en-US" sz="1600" b="1" dirty="0"/>
              <a:t>Client-Side Hardware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User Devices</a:t>
            </a:r>
            <a:r>
              <a:rPr lang="en-US" sz="1600" dirty="0"/>
              <a:t>: The chat application should be compatible with various client devices,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Smartphones</a:t>
            </a:r>
            <a:r>
              <a:rPr lang="en-US" sz="1600" dirty="0"/>
              <a:t>: iOS and Android devices with at least 2GB RAM and updated operating systems for compatibility.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Desktops/Laptops</a:t>
            </a:r>
            <a:r>
              <a:rPr lang="en-US" sz="1600" dirty="0"/>
              <a:t>: Systems with modern browsers, adequate RAM (4GB or higher), and internet connectivity.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Tablets</a:t>
            </a:r>
            <a:r>
              <a:rPr lang="en-US" sz="1600" dirty="0"/>
              <a:t>: Support for popular tablet models (e.g., iPad, Android tablets) to accommodate different screen sizes and resolutions.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Client-Side Software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Frontend Frameworks and Libraries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React.js for building responsive and dynamic user interfaces.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CSS frameworks like Bootstrap or Tailwind CSS for consistent styling and UI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APIs for Communication</a:t>
            </a:r>
            <a:r>
              <a:rPr lang="en-US" sz="2000" dirty="0"/>
              <a:t>: API for real-time messaging.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RESTful API for handling authentication, user management, and other non-real-time features.</a:t>
            </a: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IDE/Code Editors</a:t>
            </a:r>
            <a:r>
              <a:rPr lang="en-IN" sz="2000" dirty="0"/>
              <a:t>: Popular IDEs like Visual Studio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Version Control Systems</a:t>
            </a:r>
            <a:r>
              <a:rPr lang="en-IN" sz="2000" dirty="0"/>
              <a:t>: Git (with platforms like GitHub, GitLab for source code management and collaboration among developers.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4"/>
            <a:ext cx="12192000" cy="108472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957F7945-F8D7-5021-7E44-04FBF9DF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5974" y="1276472"/>
            <a:ext cx="1195602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One-to-One Chat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direct messaging between users, including sending and receiving text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Chat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creating and managing group conversations with multiple participants.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Typing Indicators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Shows when users are typing in real-time, enhancing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API and Third-Party Integrations</a:t>
            </a:r>
            <a:r>
              <a:rPr lang="en-US" dirty="0"/>
              <a:t>: Integrates with third-party services like social media platforms.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Logging System</a:t>
            </a:r>
            <a:r>
              <a:rPr lang="en-US" dirty="0"/>
              <a:t>: Logs system activities, errors, and critical events for security audits and debugging.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1203</Words>
  <Application>Microsoft Office PowerPoint</Application>
  <PresentationFormat>Custom</PresentationFormat>
  <Paragraphs>134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Mini Project-I (K24MCA18P)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Reports</vt:lpstr>
      <vt:lpstr>References</vt:lpstr>
      <vt:lpstr>                 THANKYOU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WELCOME</cp:lastModifiedBy>
  <cp:revision>13</cp:revision>
  <dcterms:created xsi:type="dcterms:W3CDTF">2024-09-12T08:34:15Z</dcterms:created>
  <dcterms:modified xsi:type="dcterms:W3CDTF">2024-12-11T04:30:35Z</dcterms:modified>
</cp:coreProperties>
</file>