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5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1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8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745E-7FF5-4C71-A9DB-127402F7394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80FAD9-0EAE-4DBB-8196-61928096A5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3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7161-5AAE-4FBD-BDF5-B50D7D9AA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Ticket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C6D0E-30CB-420A-94AD-E6BA03F5A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IST 659-Database Management Systems</a:t>
            </a:r>
          </a:p>
          <a:p>
            <a:r>
              <a:rPr lang="en-US" dirty="0"/>
              <a:t>Pranay </a:t>
            </a:r>
            <a:r>
              <a:rPr lang="en-US" dirty="0" err="1"/>
              <a:t>Lulla</a:t>
            </a:r>
            <a:endParaRPr lang="en-US" dirty="0"/>
          </a:p>
          <a:p>
            <a:r>
              <a:rPr lang="en-US" dirty="0"/>
              <a:t>April 16,2018</a:t>
            </a:r>
          </a:p>
        </p:txBody>
      </p:sp>
    </p:spTree>
    <p:extLst>
      <p:ext uri="{BB962C8B-B14F-4D97-AF65-F5344CB8AC3E}">
        <p14:creationId xmlns:p14="http://schemas.microsoft.com/office/powerpoint/2010/main" val="97933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4108-3952-4095-BC4C-01B4F5E9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Click Ticket Details</a:t>
            </a:r>
            <a:br>
              <a:rPr lang="en-US" dirty="0"/>
            </a:br>
            <a:r>
              <a:rPr lang="en-US" sz="2800" dirty="0"/>
              <a:t>Form Wizard With All Records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1775D-5AC5-40A2-85EA-099D5BF9E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690688"/>
            <a:ext cx="679132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8ED0-7B4A-4506-9520-779C58E4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Tickets-Admin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CC18E-EE2D-4084-8036-DFECCA19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690688"/>
            <a:ext cx="10610850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1A8E-D75D-44A6-A218-A30307CC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Court Details(Form Wizard)-Admin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EB69A-BE5C-488B-A514-A2C759CD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385887"/>
            <a:ext cx="7296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FE4A-D90F-4799-87B8-A3D8F2EA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Offence Details(Wizard)-Admin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7EEC-D806-4B76-932B-2127AC4F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081212"/>
            <a:ext cx="4486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0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9222-EBD5-483F-8428-206EB418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Add/Delete Drivers-Admin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9479B-D033-4913-AAFB-C45925FF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447800"/>
            <a:ext cx="6877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2BD0-2B0C-4F28-A87A-6AEBB06D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305AC-BFE0-408A-8AB2-D0EC221F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90687"/>
            <a:ext cx="7620000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3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9BEF-BB67-446F-B025-0ACDC33A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Details By Ticket Number-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D9D6D-C606-47E4-96BE-BC84B326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90688"/>
            <a:ext cx="6000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E262-3233-4E0C-9A45-89CD127F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Offence Details by ID-Driver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F6308-A84D-4F61-A36C-7BA81984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09750"/>
            <a:ext cx="4933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4C73-F028-4659-9263-670428F8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65ECC-2557-4A59-9C38-E9E0784F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504950"/>
            <a:ext cx="10563225" cy="4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90B-B75F-47DB-91C5-84417E56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Drivers-Admin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9074D-182A-4EAD-82F7-18971F96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0688"/>
            <a:ext cx="10210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7F5A-1949-48F6-991C-726FCBD4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2C91D-EB91-465B-ADF7-EA910FA2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Driver’s Ticket Details are collected.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Court details are collected and assigned to ticket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Officer’s details are assigned to ticket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Number of Tickets on a License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All tickets on a License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Insert/Update/Delete all records</a:t>
            </a:r>
          </a:p>
        </p:txBody>
      </p:sp>
    </p:spTree>
    <p:extLst>
      <p:ext uri="{BB962C8B-B14F-4D97-AF65-F5344CB8AC3E}">
        <p14:creationId xmlns:p14="http://schemas.microsoft.com/office/powerpoint/2010/main" val="1566324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A80B-00C3-4DBC-8901-81CD80DD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Reports-Driver</a:t>
            </a:r>
            <a:br>
              <a:rPr lang="en-US" dirty="0"/>
            </a:br>
            <a:r>
              <a:rPr lang="en-US" sz="2400" dirty="0"/>
              <a:t>Court and Offence Details by Ticket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954BF-3395-4AA8-94CC-A7EED734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795462"/>
            <a:ext cx="10010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2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AE8F-DEC6-4341-AE39-22E14931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Details by Ticket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1EDFF-C8F0-41D1-8169-92D07840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81187"/>
            <a:ext cx="10153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4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0E05-996C-40CE-AA3B-E5092D22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Court details by Ticket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0A7A5-23AE-412A-8CF0-35115201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566862"/>
            <a:ext cx="108394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3768-0554-41BA-B619-6CE6E291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Tickets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D25C4-A5E0-4877-B453-051067C4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804987"/>
            <a:ext cx="98107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768B-6DA4-4BEB-98A2-03517528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Ticket by License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19E1B-3E7F-4DFA-9B07-80564B20D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466"/>
            <a:ext cx="12192000" cy="31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CDA6-3B18-43A1-88AB-30FE3AC7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input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90B6-072E-4453-A883-7E689367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Admin</a:t>
            </a:r>
          </a:p>
          <a:p>
            <a:r>
              <a:rPr lang="en-US" dirty="0"/>
              <a:t>Driver- Just to add tickets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dirty="0"/>
              <a:t>Who Can Query the data</a:t>
            </a:r>
          </a:p>
          <a:p>
            <a:r>
              <a:rPr lang="en-US" sz="4400" dirty="0"/>
              <a:t>Admin</a:t>
            </a:r>
          </a:p>
          <a:p>
            <a:r>
              <a:rPr lang="en-US" sz="4400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4070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1691-A090-475D-A400-7E968976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F550-1509-4AD8-993A-A001A424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Major Data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Ticket Details using Ticket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 Court and Offence Details using Ticket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Tickets on License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 all the tickets and their details using license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 the court to edit by selecting </a:t>
            </a:r>
            <a:r>
              <a:rPr lang="en-US" dirty="0" err="1"/>
              <a:t>court_id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Add/Delete Drivers</a:t>
            </a:r>
          </a:p>
        </p:txBody>
      </p:sp>
    </p:spTree>
    <p:extLst>
      <p:ext uri="{BB962C8B-B14F-4D97-AF65-F5344CB8AC3E}">
        <p14:creationId xmlns:p14="http://schemas.microsoft.com/office/powerpoint/2010/main" val="12940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9C87C4-B943-489B-8530-FD615A5C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5"/>
            <a:ext cx="12192000" cy="5304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D8F61-338A-4217-A277-84AD73E780BC}"/>
              </a:ext>
            </a:extLst>
          </p:cNvPr>
          <p:cNvSpPr txBox="1"/>
          <p:nvPr/>
        </p:nvSpPr>
        <p:spPr>
          <a:xfrm>
            <a:off x="2589043" y="516493"/>
            <a:ext cx="437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ER Diagram - Visio</a:t>
            </a:r>
          </a:p>
        </p:txBody>
      </p:sp>
    </p:spTree>
    <p:extLst>
      <p:ext uri="{BB962C8B-B14F-4D97-AF65-F5344CB8AC3E}">
        <p14:creationId xmlns:p14="http://schemas.microsoft.com/office/powerpoint/2010/main" val="42427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8A9B-023A-4ECF-9D5F-67286FE5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91F5C-9CA9-48FA-83DA-5B8E6909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59" y="1314450"/>
            <a:ext cx="7723481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E65C-D222-44B4-ABFA-6E0148B1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39BB0-846A-4E3E-BF09-2EB4ECCA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85900"/>
            <a:ext cx="11906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2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0C1C-9921-440E-8801-BBB60D22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0BC85-EF2B-4777-8409-0402A44F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566862"/>
            <a:ext cx="61722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A83-8D23-46B6-B427-8BA80333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Click -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FC8D9-3FE6-46DD-A68F-911415A6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90688"/>
            <a:ext cx="6381750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12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198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</vt:lpstr>
      <vt:lpstr>Gallery</vt:lpstr>
      <vt:lpstr>Traffic Ticket Management</vt:lpstr>
      <vt:lpstr>Project Goals</vt:lpstr>
      <vt:lpstr>Who can input the data</vt:lpstr>
      <vt:lpstr>Project Goals</vt:lpstr>
      <vt:lpstr>PowerPoint Presentation</vt:lpstr>
      <vt:lpstr>ER Diagram - SQL</vt:lpstr>
      <vt:lpstr>ER Diagram - Access</vt:lpstr>
      <vt:lpstr>Forms</vt:lpstr>
      <vt:lpstr>On Click - Admin</vt:lpstr>
      <vt:lpstr>On Click Ticket Details Form Wizard With All Records</vt:lpstr>
      <vt:lpstr>All Tickets-Admin</vt:lpstr>
      <vt:lpstr>Edit Court Details(Form Wizard)-Admin</vt:lpstr>
      <vt:lpstr>Edit Offence Details(Wizard)-Admin</vt:lpstr>
      <vt:lpstr>Add/Delete Drivers-Admin</vt:lpstr>
      <vt:lpstr>Driver Access</vt:lpstr>
      <vt:lpstr>Ticket Details By Ticket Number- Driver</vt:lpstr>
      <vt:lpstr>Offence Details by ID-Driver</vt:lpstr>
      <vt:lpstr>Reports-Admin</vt:lpstr>
      <vt:lpstr>All Drivers-Admin</vt:lpstr>
      <vt:lpstr>Reports-Driver Court and Offence Details by Ticket Number</vt:lpstr>
      <vt:lpstr>Ticket Details by Ticket Number</vt:lpstr>
      <vt:lpstr>Court details by Ticket Number</vt:lpstr>
      <vt:lpstr>Total Number of Tickets</vt:lpstr>
      <vt:lpstr>All Ticket by License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Ticket Management</dc:title>
  <dc:creator>pranay lulla</dc:creator>
  <cp:lastModifiedBy>pranay lulla</cp:lastModifiedBy>
  <cp:revision>5</cp:revision>
  <dcterms:created xsi:type="dcterms:W3CDTF">2018-04-16T00:47:57Z</dcterms:created>
  <dcterms:modified xsi:type="dcterms:W3CDTF">2018-04-16T01:18:55Z</dcterms:modified>
</cp:coreProperties>
</file>