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8474e3827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8474e3827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8474e3827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8474e3827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8474e3827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8474e3827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8474e3827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8474e3827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8474e3827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8474e3827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8474e3827d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8474e3827d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8474e3827d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8474e3827d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474e3827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474e3827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474e3827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474e3827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474e3827d_0_1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474e3827d_0_1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474e3827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474e3827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474e3827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474e3827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474e3827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474e3827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474e3827d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474e3827d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474e3827d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474e3827d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217300" cy="15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Краскала и Прима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208175" y="36764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Работу выполнили: Камалиев Эмиль</a:t>
            </a:r>
            <a:br>
              <a:rPr lang="ru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Бухарина Анастасия</a:t>
            </a:r>
            <a:endParaRPr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22"/>
          <p:cNvCxnSpPr>
            <a:endCxn id="440" idx="1"/>
          </p:cNvCxnSpPr>
          <p:nvPr/>
        </p:nvCxnSpPr>
        <p:spPr>
          <a:xfrm flipH="1" rot="10800000">
            <a:off x="2666588" y="1053400"/>
            <a:ext cx="2022000" cy="131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22"/>
          <p:cNvCxnSpPr/>
          <p:nvPr/>
        </p:nvCxnSpPr>
        <p:spPr>
          <a:xfrm>
            <a:off x="2666625" y="2429271"/>
            <a:ext cx="942000" cy="154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22"/>
          <p:cNvCxnSpPr>
            <a:stCxn id="440" idx="3"/>
            <a:endCxn id="443" idx="0"/>
          </p:cNvCxnSpPr>
          <p:nvPr/>
        </p:nvCxnSpPr>
        <p:spPr>
          <a:xfrm>
            <a:off x="5159588" y="1053400"/>
            <a:ext cx="1904700" cy="111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22"/>
          <p:cNvCxnSpPr/>
          <p:nvPr/>
        </p:nvCxnSpPr>
        <p:spPr>
          <a:xfrm flipH="1">
            <a:off x="5800304" y="2591619"/>
            <a:ext cx="1162500" cy="144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22"/>
          <p:cNvCxnSpPr/>
          <p:nvPr/>
        </p:nvCxnSpPr>
        <p:spPr>
          <a:xfrm>
            <a:off x="3608338" y="4023176"/>
            <a:ext cx="2118300" cy="1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" name="Google Shape;446;p22"/>
          <p:cNvSpPr/>
          <p:nvPr/>
        </p:nvSpPr>
        <p:spPr>
          <a:xfrm>
            <a:off x="4578675" y="817300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2"/>
          <p:cNvSpPr/>
          <p:nvPr/>
        </p:nvSpPr>
        <p:spPr>
          <a:xfrm>
            <a:off x="6753375" y="22162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2"/>
          <p:cNvSpPr/>
          <p:nvPr/>
        </p:nvSpPr>
        <p:spPr>
          <a:xfrm>
            <a:off x="2412350" y="21194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2"/>
          <p:cNvSpPr/>
          <p:nvPr/>
        </p:nvSpPr>
        <p:spPr>
          <a:xfrm>
            <a:off x="3448725" y="3712900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2"/>
          <p:cNvSpPr/>
          <p:nvPr/>
        </p:nvSpPr>
        <p:spPr>
          <a:xfrm>
            <a:off x="5540675" y="37944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2"/>
          <p:cNvSpPr/>
          <p:nvPr/>
        </p:nvSpPr>
        <p:spPr>
          <a:xfrm>
            <a:off x="4578663" y="22162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2" name="Google Shape;452;p22"/>
          <p:cNvCxnSpPr>
            <a:stCxn id="453" idx="0"/>
            <a:endCxn id="440" idx="2"/>
          </p:cNvCxnSpPr>
          <p:nvPr/>
        </p:nvCxnSpPr>
        <p:spPr>
          <a:xfrm flipH="1" rot="10800000">
            <a:off x="4906263" y="1335575"/>
            <a:ext cx="17700" cy="83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22"/>
          <p:cNvCxnSpPr>
            <a:stCxn id="449" idx="7"/>
            <a:endCxn id="451" idx="3"/>
          </p:cNvCxnSpPr>
          <p:nvPr/>
        </p:nvCxnSpPr>
        <p:spPr>
          <a:xfrm flipH="1" rot="10800000">
            <a:off x="3936531" y="2619252"/>
            <a:ext cx="725700" cy="116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22"/>
          <p:cNvCxnSpPr>
            <a:stCxn id="448" idx="6"/>
            <a:endCxn id="451" idx="2"/>
          </p:cNvCxnSpPr>
          <p:nvPr/>
        </p:nvCxnSpPr>
        <p:spPr>
          <a:xfrm>
            <a:off x="2983850" y="2355525"/>
            <a:ext cx="1594800" cy="9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22"/>
          <p:cNvCxnSpPr>
            <a:stCxn id="451" idx="6"/>
            <a:endCxn id="447" idx="2"/>
          </p:cNvCxnSpPr>
          <p:nvPr/>
        </p:nvCxnSpPr>
        <p:spPr>
          <a:xfrm>
            <a:off x="5150163" y="2452325"/>
            <a:ext cx="1603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22"/>
          <p:cNvCxnSpPr>
            <a:stCxn id="450" idx="1"/>
            <a:endCxn id="451" idx="5"/>
          </p:cNvCxnSpPr>
          <p:nvPr/>
        </p:nvCxnSpPr>
        <p:spPr>
          <a:xfrm rot="10800000">
            <a:off x="5066369" y="2619177"/>
            <a:ext cx="558000" cy="124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22"/>
          <p:cNvSpPr txBox="1"/>
          <p:nvPr/>
        </p:nvSpPr>
        <p:spPr>
          <a:xfrm>
            <a:off x="4688588" y="7712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1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443;p22"/>
          <p:cNvSpPr txBox="1"/>
          <p:nvPr/>
        </p:nvSpPr>
        <p:spPr>
          <a:xfrm>
            <a:off x="6828700" y="21701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4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Google Shape;458;p22"/>
          <p:cNvSpPr txBox="1"/>
          <p:nvPr/>
        </p:nvSpPr>
        <p:spPr>
          <a:xfrm>
            <a:off x="2512825" y="20733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2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3" name="Google Shape;453;p22"/>
          <p:cNvSpPr txBox="1"/>
          <p:nvPr/>
        </p:nvSpPr>
        <p:spPr>
          <a:xfrm>
            <a:off x="4670763" y="21701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3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9" name="Google Shape;459;p22"/>
          <p:cNvSpPr txBox="1"/>
          <p:nvPr/>
        </p:nvSpPr>
        <p:spPr>
          <a:xfrm>
            <a:off x="3545750" y="36331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460;p22"/>
          <p:cNvSpPr txBox="1"/>
          <p:nvPr/>
        </p:nvSpPr>
        <p:spPr>
          <a:xfrm>
            <a:off x="5624375" y="37483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7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1" name="Google Shape;461;p22"/>
          <p:cNvSpPr txBox="1"/>
          <p:nvPr/>
        </p:nvSpPr>
        <p:spPr>
          <a:xfrm>
            <a:off x="6282375" y="11806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2" name="Google Shape;462;p22"/>
          <p:cNvSpPr txBox="1"/>
          <p:nvPr/>
        </p:nvSpPr>
        <p:spPr>
          <a:xfrm>
            <a:off x="5712075" y="18880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3" name="Google Shape;463;p22"/>
          <p:cNvSpPr txBox="1"/>
          <p:nvPr/>
        </p:nvSpPr>
        <p:spPr>
          <a:xfrm>
            <a:off x="3709550" y="18138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4" name="Google Shape;464;p22"/>
          <p:cNvSpPr txBox="1"/>
          <p:nvPr/>
        </p:nvSpPr>
        <p:spPr>
          <a:xfrm>
            <a:off x="3442100" y="10534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5" name="Google Shape;465;p22"/>
          <p:cNvSpPr txBox="1"/>
          <p:nvPr/>
        </p:nvSpPr>
        <p:spPr>
          <a:xfrm>
            <a:off x="4862238" y="1447688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" name="Google Shape;466;p22"/>
          <p:cNvSpPr txBox="1"/>
          <p:nvPr/>
        </p:nvSpPr>
        <p:spPr>
          <a:xfrm>
            <a:off x="3913100" y="29556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7" name="Google Shape;467;p22"/>
          <p:cNvSpPr txBox="1"/>
          <p:nvPr/>
        </p:nvSpPr>
        <p:spPr>
          <a:xfrm>
            <a:off x="4543213" y="39488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" name="Google Shape;468;p22"/>
          <p:cNvSpPr txBox="1"/>
          <p:nvPr/>
        </p:nvSpPr>
        <p:spPr>
          <a:xfrm>
            <a:off x="5341513" y="29556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9" name="Google Shape;469;p22"/>
          <p:cNvSpPr txBox="1"/>
          <p:nvPr/>
        </p:nvSpPr>
        <p:spPr>
          <a:xfrm>
            <a:off x="6491800" y="30324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" name="Google Shape;470;p22"/>
          <p:cNvSpPr txBox="1"/>
          <p:nvPr/>
        </p:nvSpPr>
        <p:spPr>
          <a:xfrm>
            <a:off x="2759825" y="30324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1" name="Google Shape;471;p22"/>
          <p:cNvSpPr txBox="1"/>
          <p:nvPr/>
        </p:nvSpPr>
        <p:spPr>
          <a:xfrm>
            <a:off x="6095375" y="145025"/>
            <a:ext cx="31425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Прима</a:t>
            </a:r>
            <a:endParaRPr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22"/>
          <p:cNvSpPr/>
          <p:nvPr/>
        </p:nvSpPr>
        <p:spPr>
          <a:xfrm>
            <a:off x="4455675" y="695750"/>
            <a:ext cx="877500" cy="695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7" name="Google Shape;477;p23"/>
          <p:cNvCxnSpPr>
            <a:endCxn id="478" idx="1"/>
          </p:cNvCxnSpPr>
          <p:nvPr/>
        </p:nvCxnSpPr>
        <p:spPr>
          <a:xfrm flipH="1" rot="10800000">
            <a:off x="2666588" y="1053400"/>
            <a:ext cx="2022000" cy="131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23"/>
          <p:cNvCxnSpPr/>
          <p:nvPr/>
        </p:nvCxnSpPr>
        <p:spPr>
          <a:xfrm>
            <a:off x="2666625" y="2429271"/>
            <a:ext cx="942000" cy="154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23"/>
          <p:cNvCxnSpPr>
            <a:stCxn id="478" idx="3"/>
            <a:endCxn id="481" idx="0"/>
          </p:cNvCxnSpPr>
          <p:nvPr/>
        </p:nvCxnSpPr>
        <p:spPr>
          <a:xfrm>
            <a:off x="5159588" y="1053400"/>
            <a:ext cx="1904700" cy="111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23"/>
          <p:cNvCxnSpPr/>
          <p:nvPr/>
        </p:nvCxnSpPr>
        <p:spPr>
          <a:xfrm flipH="1">
            <a:off x="5800304" y="2591619"/>
            <a:ext cx="1162500" cy="144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23"/>
          <p:cNvCxnSpPr/>
          <p:nvPr/>
        </p:nvCxnSpPr>
        <p:spPr>
          <a:xfrm>
            <a:off x="3608338" y="4023176"/>
            <a:ext cx="2118300" cy="1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23"/>
          <p:cNvSpPr/>
          <p:nvPr/>
        </p:nvSpPr>
        <p:spPr>
          <a:xfrm>
            <a:off x="4578675" y="817300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3"/>
          <p:cNvSpPr/>
          <p:nvPr/>
        </p:nvSpPr>
        <p:spPr>
          <a:xfrm>
            <a:off x="6753375" y="22162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3"/>
          <p:cNvSpPr/>
          <p:nvPr/>
        </p:nvSpPr>
        <p:spPr>
          <a:xfrm>
            <a:off x="2412350" y="21194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3"/>
          <p:cNvSpPr/>
          <p:nvPr/>
        </p:nvSpPr>
        <p:spPr>
          <a:xfrm>
            <a:off x="3448725" y="3712900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3"/>
          <p:cNvSpPr/>
          <p:nvPr/>
        </p:nvSpPr>
        <p:spPr>
          <a:xfrm>
            <a:off x="5540675" y="37944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3"/>
          <p:cNvSpPr/>
          <p:nvPr/>
        </p:nvSpPr>
        <p:spPr>
          <a:xfrm>
            <a:off x="4578663" y="22162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0" name="Google Shape;490;p23"/>
          <p:cNvCxnSpPr>
            <a:stCxn id="491" idx="0"/>
            <a:endCxn id="478" idx="2"/>
          </p:cNvCxnSpPr>
          <p:nvPr/>
        </p:nvCxnSpPr>
        <p:spPr>
          <a:xfrm flipH="1" rot="10800000">
            <a:off x="4906263" y="1335575"/>
            <a:ext cx="17700" cy="83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23"/>
          <p:cNvCxnSpPr>
            <a:stCxn id="487" idx="7"/>
            <a:endCxn id="489" idx="3"/>
          </p:cNvCxnSpPr>
          <p:nvPr/>
        </p:nvCxnSpPr>
        <p:spPr>
          <a:xfrm flipH="1" rot="10800000">
            <a:off x="3936531" y="2619252"/>
            <a:ext cx="725700" cy="116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23"/>
          <p:cNvCxnSpPr>
            <a:stCxn id="486" idx="6"/>
            <a:endCxn id="489" idx="2"/>
          </p:cNvCxnSpPr>
          <p:nvPr/>
        </p:nvCxnSpPr>
        <p:spPr>
          <a:xfrm>
            <a:off x="2983850" y="2355525"/>
            <a:ext cx="1594800" cy="9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23"/>
          <p:cNvCxnSpPr>
            <a:stCxn id="489" idx="6"/>
            <a:endCxn id="485" idx="2"/>
          </p:cNvCxnSpPr>
          <p:nvPr/>
        </p:nvCxnSpPr>
        <p:spPr>
          <a:xfrm>
            <a:off x="5150163" y="2452325"/>
            <a:ext cx="1603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23"/>
          <p:cNvCxnSpPr>
            <a:stCxn id="488" idx="1"/>
            <a:endCxn id="489" idx="5"/>
          </p:cNvCxnSpPr>
          <p:nvPr/>
        </p:nvCxnSpPr>
        <p:spPr>
          <a:xfrm rot="10800000">
            <a:off x="5066369" y="2619177"/>
            <a:ext cx="558000" cy="124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23"/>
          <p:cNvSpPr txBox="1"/>
          <p:nvPr/>
        </p:nvSpPr>
        <p:spPr>
          <a:xfrm>
            <a:off x="4688588" y="7712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1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" name="Google Shape;481;p23"/>
          <p:cNvSpPr txBox="1"/>
          <p:nvPr/>
        </p:nvSpPr>
        <p:spPr>
          <a:xfrm>
            <a:off x="6828700" y="21701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4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Google Shape;496;p23"/>
          <p:cNvSpPr txBox="1"/>
          <p:nvPr/>
        </p:nvSpPr>
        <p:spPr>
          <a:xfrm>
            <a:off x="2512825" y="20733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2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1" name="Google Shape;491;p23"/>
          <p:cNvSpPr txBox="1"/>
          <p:nvPr/>
        </p:nvSpPr>
        <p:spPr>
          <a:xfrm>
            <a:off x="4670763" y="21701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3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7" name="Google Shape;497;p23"/>
          <p:cNvSpPr txBox="1"/>
          <p:nvPr/>
        </p:nvSpPr>
        <p:spPr>
          <a:xfrm>
            <a:off x="3545750" y="36331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Google Shape;498;p23"/>
          <p:cNvSpPr txBox="1"/>
          <p:nvPr/>
        </p:nvSpPr>
        <p:spPr>
          <a:xfrm>
            <a:off x="5624375" y="37483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7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Google Shape;499;p23"/>
          <p:cNvSpPr txBox="1"/>
          <p:nvPr/>
        </p:nvSpPr>
        <p:spPr>
          <a:xfrm>
            <a:off x="6282375" y="11806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500;p23"/>
          <p:cNvSpPr txBox="1"/>
          <p:nvPr/>
        </p:nvSpPr>
        <p:spPr>
          <a:xfrm>
            <a:off x="5712075" y="18880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501;p23"/>
          <p:cNvSpPr txBox="1"/>
          <p:nvPr/>
        </p:nvSpPr>
        <p:spPr>
          <a:xfrm>
            <a:off x="3709550" y="18138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2" name="Google Shape;502;p23"/>
          <p:cNvSpPr txBox="1"/>
          <p:nvPr/>
        </p:nvSpPr>
        <p:spPr>
          <a:xfrm>
            <a:off x="3442100" y="10534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3" name="Google Shape;503;p23"/>
          <p:cNvSpPr txBox="1"/>
          <p:nvPr/>
        </p:nvSpPr>
        <p:spPr>
          <a:xfrm>
            <a:off x="4862238" y="1447688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4" name="Google Shape;504;p23"/>
          <p:cNvSpPr txBox="1"/>
          <p:nvPr/>
        </p:nvSpPr>
        <p:spPr>
          <a:xfrm>
            <a:off x="3913100" y="29556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5" name="Google Shape;505;p23"/>
          <p:cNvSpPr txBox="1"/>
          <p:nvPr/>
        </p:nvSpPr>
        <p:spPr>
          <a:xfrm>
            <a:off x="4543213" y="39488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6" name="Google Shape;506;p23"/>
          <p:cNvSpPr txBox="1"/>
          <p:nvPr/>
        </p:nvSpPr>
        <p:spPr>
          <a:xfrm>
            <a:off x="5341513" y="29556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7" name="Google Shape;507;p23"/>
          <p:cNvSpPr txBox="1"/>
          <p:nvPr/>
        </p:nvSpPr>
        <p:spPr>
          <a:xfrm>
            <a:off x="6491800" y="30324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8" name="Google Shape;508;p23"/>
          <p:cNvSpPr txBox="1"/>
          <p:nvPr/>
        </p:nvSpPr>
        <p:spPr>
          <a:xfrm>
            <a:off x="2759825" y="30324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23"/>
          <p:cNvSpPr txBox="1"/>
          <p:nvPr/>
        </p:nvSpPr>
        <p:spPr>
          <a:xfrm>
            <a:off x="6095375" y="145025"/>
            <a:ext cx="31425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Прима</a:t>
            </a:r>
            <a:endParaRPr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23"/>
          <p:cNvSpPr/>
          <p:nvPr/>
        </p:nvSpPr>
        <p:spPr>
          <a:xfrm>
            <a:off x="4425675" y="705550"/>
            <a:ext cx="877500" cy="695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3"/>
          <p:cNvSpPr/>
          <p:nvPr/>
        </p:nvSpPr>
        <p:spPr>
          <a:xfrm>
            <a:off x="4429850" y="2058450"/>
            <a:ext cx="877500" cy="695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6" name="Google Shape;516;p24"/>
          <p:cNvCxnSpPr>
            <a:endCxn id="517" idx="1"/>
          </p:cNvCxnSpPr>
          <p:nvPr/>
        </p:nvCxnSpPr>
        <p:spPr>
          <a:xfrm flipH="1" rot="10800000">
            <a:off x="2666588" y="1053400"/>
            <a:ext cx="2022000" cy="131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24"/>
          <p:cNvCxnSpPr/>
          <p:nvPr/>
        </p:nvCxnSpPr>
        <p:spPr>
          <a:xfrm>
            <a:off x="2666625" y="2429271"/>
            <a:ext cx="942000" cy="154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24"/>
          <p:cNvCxnSpPr>
            <a:stCxn id="517" idx="3"/>
            <a:endCxn id="520" idx="0"/>
          </p:cNvCxnSpPr>
          <p:nvPr/>
        </p:nvCxnSpPr>
        <p:spPr>
          <a:xfrm>
            <a:off x="5159588" y="1053400"/>
            <a:ext cx="1904700" cy="111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24"/>
          <p:cNvCxnSpPr/>
          <p:nvPr/>
        </p:nvCxnSpPr>
        <p:spPr>
          <a:xfrm flipH="1">
            <a:off x="5800304" y="2591619"/>
            <a:ext cx="1162500" cy="144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24"/>
          <p:cNvCxnSpPr/>
          <p:nvPr/>
        </p:nvCxnSpPr>
        <p:spPr>
          <a:xfrm>
            <a:off x="3608338" y="4023176"/>
            <a:ext cx="2118300" cy="1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24"/>
          <p:cNvSpPr/>
          <p:nvPr/>
        </p:nvSpPr>
        <p:spPr>
          <a:xfrm>
            <a:off x="4578675" y="817300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4"/>
          <p:cNvSpPr/>
          <p:nvPr/>
        </p:nvSpPr>
        <p:spPr>
          <a:xfrm>
            <a:off x="6753375" y="22162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4"/>
          <p:cNvSpPr/>
          <p:nvPr/>
        </p:nvSpPr>
        <p:spPr>
          <a:xfrm>
            <a:off x="2412350" y="21194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4"/>
          <p:cNvSpPr/>
          <p:nvPr/>
        </p:nvSpPr>
        <p:spPr>
          <a:xfrm>
            <a:off x="3448725" y="3712900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4"/>
          <p:cNvSpPr/>
          <p:nvPr/>
        </p:nvSpPr>
        <p:spPr>
          <a:xfrm>
            <a:off x="5540675" y="37944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4"/>
          <p:cNvSpPr/>
          <p:nvPr/>
        </p:nvSpPr>
        <p:spPr>
          <a:xfrm>
            <a:off x="4578663" y="22162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9" name="Google Shape;529;p24"/>
          <p:cNvCxnSpPr>
            <a:stCxn id="530" idx="0"/>
            <a:endCxn id="517" idx="2"/>
          </p:cNvCxnSpPr>
          <p:nvPr/>
        </p:nvCxnSpPr>
        <p:spPr>
          <a:xfrm flipH="1" rot="10800000">
            <a:off x="4906263" y="1335575"/>
            <a:ext cx="17700" cy="83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24"/>
          <p:cNvCxnSpPr>
            <a:stCxn id="526" idx="7"/>
            <a:endCxn id="528" idx="3"/>
          </p:cNvCxnSpPr>
          <p:nvPr/>
        </p:nvCxnSpPr>
        <p:spPr>
          <a:xfrm flipH="1" rot="10800000">
            <a:off x="3936531" y="2619252"/>
            <a:ext cx="725700" cy="116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24"/>
          <p:cNvCxnSpPr>
            <a:stCxn id="525" idx="6"/>
            <a:endCxn id="528" idx="2"/>
          </p:cNvCxnSpPr>
          <p:nvPr/>
        </p:nvCxnSpPr>
        <p:spPr>
          <a:xfrm>
            <a:off x="2983850" y="2355525"/>
            <a:ext cx="1594800" cy="9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24"/>
          <p:cNvCxnSpPr>
            <a:stCxn id="528" idx="6"/>
            <a:endCxn id="524" idx="2"/>
          </p:cNvCxnSpPr>
          <p:nvPr/>
        </p:nvCxnSpPr>
        <p:spPr>
          <a:xfrm>
            <a:off x="5150163" y="2452325"/>
            <a:ext cx="1603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24"/>
          <p:cNvCxnSpPr>
            <a:stCxn id="527" idx="1"/>
            <a:endCxn id="528" idx="5"/>
          </p:cNvCxnSpPr>
          <p:nvPr/>
        </p:nvCxnSpPr>
        <p:spPr>
          <a:xfrm rot="10800000">
            <a:off x="5066369" y="2619177"/>
            <a:ext cx="558000" cy="124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24"/>
          <p:cNvSpPr txBox="1"/>
          <p:nvPr/>
        </p:nvSpPr>
        <p:spPr>
          <a:xfrm>
            <a:off x="4688588" y="7712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1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0" name="Google Shape;520;p24"/>
          <p:cNvSpPr txBox="1"/>
          <p:nvPr/>
        </p:nvSpPr>
        <p:spPr>
          <a:xfrm>
            <a:off x="6828700" y="21701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4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5" name="Google Shape;535;p24"/>
          <p:cNvSpPr txBox="1"/>
          <p:nvPr/>
        </p:nvSpPr>
        <p:spPr>
          <a:xfrm>
            <a:off x="2512825" y="20733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2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0" name="Google Shape;530;p24"/>
          <p:cNvSpPr txBox="1"/>
          <p:nvPr/>
        </p:nvSpPr>
        <p:spPr>
          <a:xfrm>
            <a:off x="4670763" y="21701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3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6" name="Google Shape;536;p24"/>
          <p:cNvSpPr txBox="1"/>
          <p:nvPr/>
        </p:nvSpPr>
        <p:spPr>
          <a:xfrm>
            <a:off x="3545750" y="36331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7" name="Google Shape;537;p24"/>
          <p:cNvSpPr txBox="1"/>
          <p:nvPr/>
        </p:nvSpPr>
        <p:spPr>
          <a:xfrm>
            <a:off x="5624375" y="37483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7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8" name="Google Shape;538;p24"/>
          <p:cNvSpPr txBox="1"/>
          <p:nvPr/>
        </p:nvSpPr>
        <p:spPr>
          <a:xfrm>
            <a:off x="6282375" y="11806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9" name="Google Shape;539;p24"/>
          <p:cNvSpPr txBox="1"/>
          <p:nvPr/>
        </p:nvSpPr>
        <p:spPr>
          <a:xfrm>
            <a:off x="5712075" y="18880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0" name="Google Shape;540;p24"/>
          <p:cNvSpPr txBox="1"/>
          <p:nvPr/>
        </p:nvSpPr>
        <p:spPr>
          <a:xfrm>
            <a:off x="3709550" y="18138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1" name="Google Shape;541;p24"/>
          <p:cNvSpPr txBox="1"/>
          <p:nvPr/>
        </p:nvSpPr>
        <p:spPr>
          <a:xfrm>
            <a:off x="3442100" y="10534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2" name="Google Shape;542;p24"/>
          <p:cNvSpPr txBox="1"/>
          <p:nvPr/>
        </p:nvSpPr>
        <p:spPr>
          <a:xfrm>
            <a:off x="4862238" y="1447688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3" name="Google Shape;543;p24"/>
          <p:cNvSpPr txBox="1"/>
          <p:nvPr/>
        </p:nvSpPr>
        <p:spPr>
          <a:xfrm>
            <a:off x="3913100" y="29556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4" name="Google Shape;544;p24"/>
          <p:cNvSpPr txBox="1"/>
          <p:nvPr/>
        </p:nvSpPr>
        <p:spPr>
          <a:xfrm>
            <a:off x="4543213" y="39488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5" name="Google Shape;545;p24"/>
          <p:cNvSpPr txBox="1"/>
          <p:nvPr/>
        </p:nvSpPr>
        <p:spPr>
          <a:xfrm>
            <a:off x="5341513" y="29556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6" name="Google Shape;546;p24"/>
          <p:cNvSpPr txBox="1"/>
          <p:nvPr/>
        </p:nvSpPr>
        <p:spPr>
          <a:xfrm>
            <a:off x="6491800" y="30324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7" name="Google Shape;547;p24"/>
          <p:cNvSpPr txBox="1"/>
          <p:nvPr/>
        </p:nvSpPr>
        <p:spPr>
          <a:xfrm>
            <a:off x="2759825" y="30324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8" name="Google Shape;548;p24"/>
          <p:cNvSpPr txBox="1"/>
          <p:nvPr/>
        </p:nvSpPr>
        <p:spPr>
          <a:xfrm>
            <a:off x="6095375" y="145025"/>
            <a:ext cx="31425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Прима</a:t>
            </a:r>
            <a:endParaRPr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24"/>
          <p:cNvSpPr/>
          <p:nvPr/>
        </p:nvSpPr>
        <p:spPr>
          <a:xfrm>
            <a:off x="4425675" y="705550"/>
            <a:ext cx="877500" cy="695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4"/>
          <p:cNvSpPr/>
          <p:nvPr/>
        </p:nvSpPr>
        <p:spPr>
          <a:xfrm>
            <a:off x="4429850" y="2058450"/>
            <a:ext cx="877500" cy="695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4"/>
          <p:cNvSpPr/>
          <p:nvPr/>
        </p:nvSpPr>
        <p:spPr>
          <a:xfrm>
            <a:off x="5421125" y="3682675"/>
            <a:ext cx="877500" cy="695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4"/>
          <p:cNvSpPr/>
          <p:nvPr/>
        </p:nvSpPr>
        <p:spPr>
          <a:xfrm>
            <a:off x="6587800" y="2104475"/>
            <a:ext cx="877500" cy="695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7" name="Google Shape;557;p25"/>
          <p:cNvCxnSpPr>
            <a:endCxn id="558" idx="1"/>
          </p:cNvCxnSpPr>
          <p:nvPr/>
        </p:nvCxnSpPr>
        <p:spPr>
          <a:xfrm flipH="1" rot="10800000">
            <a:off x="2666588" y="1053400"/>
            <a:ext cx="2022000" cy="131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25"/>
          <p:cNvCxnSpPr/>
          <p:nvPr/>
        </p:nvCxnSpPr>
        <p:spPr>
          <a:xfrm>
            <a:off x="2666625" y="2429271"/>
            <a:ext cx="942000" cy="154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25"/>
          <p:cNvCxnSpPr>
            <a:stCxn id="558" idx="3"/>
            <a:endCxn id="561" idx="0"/>
          </p:cNvCxnSpPr>
          <p:nvPr/>
        </p:nvCxnSpPr>
        <p:spPr>
          <a:xfrm>
            <a:off x="5159588" y="1053400"/>
            <a:ext cx="1904700" cy="111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25"/>
          <p:cNvCxnSpPr/>
          <p:nvPr/>
        </p:nvCxnSpPr>
        <p:spPr>
          <a:xfrm flipH="1">
            <a:off x="5800304" y="2591619"/>
            <a:ext cx="1162500" cy="144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25"/>
          <p:cNvCxnSpPr/>
          <p:nvPr/>
        </p:nvCxnSpPr>
        <p:spPr>
          <a:xfrm>
            <a:off x="3608338" y="4023176"/>
            <a:ext cx="2118300" cy="1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" name="Google Shape;564;p25"/>
          <p:cNvSpPr/>
          <p:nvPr/>
        </p:nvSpPr>
        <p:spPr>
          <a:xfrm>
            <a:off x="4578675" y="817300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6753375" y="22162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2412350" y="21194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3448725" y="3712900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5540675" y="37944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4578663" y="22162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0" name="Google Shape;570;p25"/>
          <p:cNvCxnSpPr>
            <a:stCxn id="571" idx="0"/>
            <a:endCxn id="558" idx="2"/>
          </p:cNvCxnSpPr>
          <p:nvPr/>
        </p:nvCxnSpPr>
        <p:spPr>
          <a:xfrm flipH="1" rot="10800000">
            <a:off x="4906263" y="1335575"/>
            <a:ext cx="17700" cy="83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25"/>
          <p:cNvCxnSpPr>
            <a:stCxn id="567" idx="7"/>
            <a:endCxn id="569" idx="3"/>
          </p:cNvCxnSpPr>
          <p:nvPr/>
        </p:nvCxnSpPr>
        <p:spPr>
          <a:xfrm flipH="1" rot="10800000">
            <a:off x="3936531" y="2619252"/>
            <a:ext cx="725700" cy="116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25"/>
          <p:cNvCxnSpPr>
            <a:stCxn id="566" idx="6"/>
            <a:endCxn id="569" idx="2"/>
          </p:cNvCxnSpPr>
          <p:nvPr/>
        </p:nvCxnSpPr>
        <p:spPr>
          <a:xfrm>
            <a:off x="2983850" y="2355525"/>
            <a:ext cx="1594800" cy="9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25"/>
          <p:cNvCxnSpPr>
            <a:stCxn id="569" idx="6"/>
            <a:endCxn id="565" idx="2"/>
          </p:cNvCxnSpPr>
          <p:nvPr/>
        </p:nvCxnSpPr>
        <p:spPr>
          <a:xfrm>
            <a:off x="5150163" y="2452325"/>
            <a:ext cx="1603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25"/>
          <p:cNvCxnSpPr>
            <a:stCxn id="568" idx="1"/>
            <a:endCxn id="569" idx="5"/>
          </p:cNvCxnSpPr>
          <p:nvPr/>
        </p:nvCxnSpPr>
        <p:spPr>
          <a:xfrm rot="10800000">
            <a:off x="5066369" y="2619177"/>
            <a:ext cx="558000" cy="124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Google Shape;558;p25"/>
          <p:cNvSpPr txBox="1"/>
          <p:nvPr/>
        </p:nvSpPr>
        <p:spPr>
          <a:xfrm>
            <a:off x="4688588" y="7712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1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1" name="Google Shape;561;p25"/>
          <p:cNvSpPr txBox="1"/>
          <p:nvPr/>
        </p:nvSpPr>
        <p:spPr>
          <a:xfrm>
            <a:off x="6828700" y="21701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4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6" name="Google Shape;576;p25"/>
          <p:cNvSpPr txBox="1"/>
          <p:nvPr/>
        </p:nvSpPr>
        <p:spPr>
          <a:xfrm>
            <a:off x="2512825" y="20733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2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1" name="Google Shape;571;p25"/>
          <p:cNvSpPr txBox="1"/>
          <p:nvPr/>
        </p:nvSpPr>
        <p:spPr>
          <a:xfrm>
            <a:off x="4670763" y="21701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3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7" name="Google Shape;577;p25"/>
          <p:cNvSpPr txBox="1"/>
          <p:nvPr/>
        </p:nvSpPr>
        <p:spPr>
          <a:xfrm>
            <a:off x="3545750" y="36331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8" name="Google Shape;578;p25"/>
          <p:cNvSpPr txBox="1"/>
          <p:nvPr/>
        </p:nvSpPr>
        <p:spPr>
          <a:xfrm>
            <a:off x="5624375" y="37483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7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9" name="Google Shape;579;p25"/>
          <p:cNvSpPr txBox="1"/>
          <p:nvPr/>
        </p:nvSpPr>
        <p:spPr>
          <a:xfrm>
            <a:off x="6282375" y="11806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0" name="Google Shape;580;p25"/>
          <p:cNvSpPr txBox="1"/>
          <p:nvPr/>
        </p:nvSpPr>
        <p:spPr>
          <a:xfrm>
            <a:off x="5712075" y="18880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1" name="Google Shape;581;p25"/>
          <p:cNvSpPr txBox="1"/>
          <p:nvPr/>
        </p:nvSpPr>
        <p:spPr>
          <a:xfrm>
            <a:off x="3709550" y="18138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2" name="Google Shape;582;p25"/>
          <p:cNvSpPr txBox="1"/>
          <p:nvPr/>
        </p:nvSpPr>
        <p:spPr>
          <a:xfrm>
            <a:off x="3442100" y="10534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3" name="Google Shape;583;p25"/>
          <p:cNvSpPr txBox="1"/>
          <p:nvPr/>
        </p:nvSpPr>
        <p:spPr>
          <a:xfrm>
            <a:off x="4862238" y="1447688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4" name="Google Shape;584;p25"/>
          <p:cNvSpPr txBox="1"/>
          <p:nvPr/>
        </p:nvSpPr>
        <p:spPr>
          <a:xfrm>
            <a:off x="3913100" y="29556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5" name="Google Shape;585;p25"/>
          <p:cNvSpPr txBox="1"/>
          <p:nvPr/>
        </p:nvSpPr>
        <p:spPr>
          <a:xfrm>
            <a:off x="4543213" y="39488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6" name="Google Shape;586;p25"/>
          <p:cNvSpPr txBox="1"/>
          <p:nvPr/>
        </p:nvSpPr>
        <p:spPr>
          <a:xfrm>
            <a:off x="5341513" y="29556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7" name="Google Shape;587;p25"/>
          <p:cNvSpPr txBox="1"/>
          <p:nvPr/>
        </p:nvSpPr>
        <p:spPr>
          <a:xfrm>
            <a:off x="6491800" y="30324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8" name="Google Shape;588;p25"/>
          <p:cNvSpPr txBox="1"/>
          <p:nvPr/>
        </p:nvSpPr>
        <p:spPr>
          <a:xfrm>
            <a:off x="2759825" y="30324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9" name="Google Shape;589;p25"/>
          <p:cNvSpPr txBox="1"/>
          <p:nvPr/>
        </p:nvSpPr>
        <p:spPr>
          <a:xfrm>
            <a:off x="6095375" y="145025"/>
            <a:ext cx="31425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Прима</a:t>
            </a:r>
            <a:endParaRPr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25"/>
          <p:cNvSpPr/>
          <p:nvPr/>
        </p:nvSpPr>
        <p:spPr>
          <a:xfrm>
            <a:off x="4425675" y="705550"/>
            <a:ext cx="877500" cy="695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5"/>
          <p:cNvSpPr/>
          <p:nvPr/>
        </p:nvSpPr>
        <p:spPr>
          <a:xfrm>
            <a:off x="4429850" y="2058450"/>
            <a:ext cx="877500" cy="695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5"/>
          <p:cNvSpPr/>
          <p:nvPr/>
        </p:nvSpPr>
        <p:spPr>
          <a:xfrm>
            <a:off x="5421125" y="3682675"/>
            <a:ext cx="877500" cy="695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5"/>
          <p:cNvSpPr/>
          <p:nvPr/>
        </p:nvSpPr>
        <p:spPr>
          <a:xfrm>
            <a:off x="2259350" y="2007675"/>
            <a:ext cx="877500" cy="695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8" name="Google Shape;598;p26"/>
          <p:cNvCxnSpPr>
            <a:endCxn id="599" idx="1"/>
          </p:cNvCxnSpPr>
          <p:nvPr/>
        </p:nvCxnSpPr>
        <p:spPr>
          <a:xfrm flipH="1" rot="10800000">
            <a:off x="2666588" y="1053400"/>
            <a:ext cx="2022000" cy="131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26"/>
          <p:cNvCxnSpPr/>
          <p:nvPr/>
        </p:nvCxnSpPr>
        <p:spPr>
          <a:xfrm>
            <a:off x="2666625" y="2429271"/>
            <a:ext cx="942000" cy="154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26"/>
          <p:cNvCxnSpPr>
            <a:stCxn id="599" idx="3"/>
            <a:endCxn id="602" idx="0"/>
          </p:cNvCxnSpPr>
          <p:nvPr/>
        </p:nvCxnSpPr>
        <p:spPr>
          <a:xfrm>
            <a:off x="5159588" y="1053400"/>
            <a:ext cx="1904700" cy="111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26"/>
          <p:cNvCxnSpPr/>
          <p:nvPr/>
        </p:nvCxnSpPr>
        <p:spPr>
          <a:xfrm flipH="1">
            <a:off x="5800304" y="2591619"/>
            <a:ext cx="1162500" cy="144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26"/>
          <p:cNvCxnSpPr/>
          <p:nvPr/>
        </p:nvCxnSpPr>
        <p:spPr>
          <a:xfrm>
            <a:off x="3608338" y="4023176"/>
            <a:ext cx="2118300" cy="1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5" name="Google Shape;605;p26"/>
          <p:cNvSpPr/>
          <p:nvPr/>
        </p:nvSpPr>
        <p:spPr>
          <a:xfrm>
            <a:off x="4578675" y="817300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6"/>
          <p:cNvSpPr/>
          <p:nvPr/>
        </p:nvSpPr>
        <p:spPr>
          <a:xfrm>
            <a:off x="6753375" y="22162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6"/>
          <p:cNvSpPr/>
          <p:nvPr/>
        </p:nvSpPr>
        <p:spPr>
          <a:xfrm>
            <a:off x="2412350" y="21194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6"/>
          <p:cNvSpPr/>
          <p:nvPr/>
        </p:nvSpPr>
        <p:spPr>
          <a:xfrm>
            <a:off x="3448725" y="3712900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6"/>
          <p:cNvSpPr/>
          <p:nvPr/>
        </p:nvSpPr>
        <p:spPr>
          <a:xfrm>
            <a:off x="5540675" y="37944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6"/>
          <p:cNvSpPr/>
          <p:nvPr/>
        </p:nvSpPr>
        <p:spPr>
          <a:xfrm>
            <a:off x="4578663" y="22162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1" name="Google Shape;611;p26"/>
          <p:cNvCxnSpPr>
            <a:stCxn id="612" idx="0"/>
            <a:endCxn id="599" idx="2"/>
          </p:cNvCxnSpPr>
          <p:nvPr/>
        </p:nvCxnSpPr>
        <p:spPr>
          <a:xfrm flipH="1" rot="10800000">
            <a:off x="4906263" y="1335575"/>
            <a:ext cx="17700" cy="83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26"/>
          <p:cNvCxnSpPr>
            <a:stCxn id="608" idx="7"/>
            <a:endCxn id="610" idx="3"/>
          </p:cNvCxnSpPr>
          <p:nvPr/>
        </p:nvCxnSpPr>
        <p:spPr>
          <a:xfrm flipH="1" rot="10800000">
            <a:off x="3936531" y="2619252"/>
            <a:ext cx="725700" cy="116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26"/>
          <p:cNvCxnSpPr>
            <a:stCxn id="607" idx="6"/>
            <a:endCxn id="610" idx="2"/>
          </p:cNvCxnSpPr>
          <p:nvPr/>
        </p:nvCxnSpPr>
        <p:spPr>
          <a:xfrm>
            <a:off x="2983850" y="2355525"/>
            <a:ext cx="1594800" cy="9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26"/>
          <p:cNvCxnSpPr>
            <a:stCxn id="610" idx="6"/>
            <a:endCxn id="606" idx="2"/>
          </p:cNvCxnSpPr>
          <p:nvPr/>
        </p:nvCxnSpPr>
        <p:spPr>
          <a:xfrm>
            <a:off x="5150163" y="2452325"/>
            <a:ext cx="1603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26"/>
          <p:cNvCxnSpPr>
            <a:stCxn id="609" idx="1"/>
            <a:endCxn id="610" idx="5"/>
          </p:cNvCxnSpPr>
          <p:nvPr/>
        </p:nvCxnSpPr>
        <p:spPr>
          <a:xfrm rot="10800000">
            <a:off x="5066369" y="2619177"/>
            <a:ext cx="558000" cy="124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9" name="Google Shape;599;p26"/>
          <p:cNvSpPr txBox="1"/>
          <p:nvPr/>
        </p:nvSpPr>
        <p:spPr>
          <a:xfrm>
            <a:off x="4688588" y="7712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1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2" name="Google Shape;602;p26"/>
          <p:cNvSpPr txBox="1"/>
          <p:nvPr/>
        </p:nvSpPr>
        <p:spPr>
          <a:xfrm>
            <a:off x="6828700" y="21701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4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7" name="Google Shape;617;p26"/>
          <p:cNvSpPr txBox="1"/>
          <p:nvPr/>
        </p:nvSpPr>
        <p:spPr>
          <a:xfrm>
            <a:off x="2512825" y="20733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2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2" name="Google Shape;612;p26"/>
          <p:cNvSpPr txBox="1"/>
          <p:nvPr/>
        </p:nvSpPr>
        <p:spPr>
          <a:xfrm>
            <a:off x="4670763" y="21701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3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8" name="Google Shape;618;p26"/>
          <p:cNvSpPr txBox="1"/>
          <p:nvPr/>
        </p:nvSpPr>
        <p:spPr>
          <a:xfrm>
            <a:off x="3545750" y="36331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9" name="Google Shape;619;p26"/>
          <p:cNvSpPr txBox="1"/>
          <p:nvPr/>
        </p:nvSpPr>
        <p:spPr>
          <a:xfrm>
            <a:off x="5624375" y="37483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7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0" name="Google Shape;620;p26"/>
          <p:cNvSpPr txBox="1"/>
          <p:nvPr/>
        </p:nvSpPr>
        <p:spPr>
          <a:xfrm>
            <a:off x="6282375" y="11806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1" name="Google Shape;621;p26"/>
          <p:cNvSpPr txBox="1"/>
          <p:nvPr/>
        </p:nvSpPr>
        <p:spPr>
          <a:xfrm>
            <a:off x="5712075" y="18880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2" name="Google Shape;622;p26"/>
          <p:cNvSpPr txBox="1"/>
          <p:nvPr/>
        </p:nvSpPr>
        <p:spPr>
          <a:xfrm>
            <a:off x="3709550" y="18138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3" name="Google Shape;623;p26"/>
          <p:cNvSpPr txBox="1"/>
          <p:nvPr/>
        </p:nvSpPr>
        <p:spPr>
          <a:xfrm>
            <a:off x="3442100" y="10534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4" name="Google Shape;624;p26"/>
          <p:cNvSpPr txBox="1"/>
          <p:nvPr/>
        </p:nvSpPr>
        <p:spPr>
          <a:xfrm>
            <a:off x="4862238" y="1447688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5" name="Google Shape;625;p26"/>
          <p:cNvSpPr txBox="1"/>
          <p:nvPr/>
        </p:nvSpPr>
        <p:spPr>
          <a:xfrm>
            <a:off x="3913100" y="29556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6" name="Google Shape;626;p26"/>
          <p:cNvSpPr txBox="1"/>
          <p:nvPr/>
        </p:nvSpPr>
        <p:spPr>
          <a:xfrm>
            <a:off x="4543213" y="39488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7" name="Google Shape;627;p26"/>
          <p:cNvSpPr txBox="1"/>
          <p:nvPr/>
        </p:nvSpPr>
        <p:spPr>
          <a:xfrm>
            <a:off x="5341513" y="29556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8" name="Google Shape;628;p26"/>
          <p:cNvSpPr txBox="1"/>
          <p:nvPr/>
        </p:nvSpPr>
        <p:spPr>
          <a:xfrm>
            <a:off x="6491800" y="30324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9" name="Google Shape;629;p26"/>
          <p:cNvSpPr txBox="1"/>
          <p:nvPr/>
        </p:nvSpPr>
        <p:spPr>
          <a:xfrm>
            <a:off x="2759825" y="30324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0" name="Google Shape;630;p26"/>
          <p:cNvSpPr txBox="1"/>
          <p:nvPr/>
        </p:nvSpPr>
        <p:spPr>
          <a:xfrm>
            <a:off x="6095375" y="145025"/>
            <a:ext cx="31425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Прима</a:t>
            </a:r>
            <a:endParaRPr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1" name="Google Shape;631;p26"/>
          <p:cNvSpPr/>
          <p:nvPr/>
        </p:nvSpPr>
        <p:spPr>
          <a:xfrm>
            <a:off x="4425675" y="705550"/>
            <a:ext cx="877500" cy="695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6"/>
          <p:cNvSpPr/>
          <p:nvPr/>
        </p:nvSpPr>
        <p:spPr>
          <a:xfrm>
            <a:off x="4429850" y="2058450"/>
            <a:ext cx="877500" cy="695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6"/>
          <p:cNvSpPr/>
          <p:nvPr/>
        </p:nvSpPr>
        <p:spPr>
          <a:xfrm>
            <a:off x="5421125" y="3682675"/>
            <a:ext cx="877500" cy="695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6"/>
          <p:cNvSpPr/>
          <p:nvPr/>
        </p:nvSpPr>
        <p:spPr>
          <a:xfrm>
            <a:off x="2259350" y="2007675"/>
            <a:ext cx="877500" cy="695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6"/>
          <p:cNvSpPr/>
          <p:nvPr/>
        </p:nvSpPr>
        <p:spPr>
          <a:xfrm>
            <a:off x="3295725" y="3601150"/>
            <a:ext cx="877500" cy="695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6"/>
          <p:cNvSpPr/>
          <p:nvPr/>
        </p:nvSpPr>
        <p:spPr>
          <a:xfrm>
            <a:off x="6587800" y="2104475"/>
            <a:ext cx="877500" cy="695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1" name="Google Shape;641;p27"/>
          <p:cNvCxnSpPr>
            <a:endCxn id="642" idx="1"/>
          </p:cNvCxnSpPr>
          <p:nvPr/>
        </p:nvCxnSpPr>
        <p:spPr>
          <a:xfrm flipH="1" rot="10800000">
            <a:off x="2666588" y="1053400"/>
            <a:ext cx="2022000" cy="131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27"/>
          <p:cNvCxnSpPr/>
          <p:nvPr/>
        </p:nvCxnSpPr>
        <p:spPr>
          <a:xfrm>
            <a:off x="2666625" y="2429271"/>
            <a:ext cx="942000" cy="154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27"/>
          <p:cNvCxnSpPr>
            <a:stCxn id="642" idx="3"/>
            <a:endCxn id="645" idx="0"/>
          </p:cNvCxnSpPr>
          <p:nvPr/>
        </p:nvCxnSpPr>
        <p:spPr>
          <a:xfrm>
            <a:off x="5159588" y="1053400"/>
            <a:ext cx="1904700" cy="111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27"/>
          <p:cNvCxnSpPr/>
          <p:nvPr/>
        </p:nvCxnSpPr>
        <p:spPr>
          <a:xfrm flipH="1">
            <a:off x="5800304" y="2591619"/>
            <a:ext cx="1162500" cy="144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27"/>
          <p:cNvCxnSpPr/>
          <p:nvPr/>
        </p:nvCxnSpPr>
        <p:spPr>
          <a:xfrm>
            <a:off x="3608338" y="4023176"/>
            <a:ext cx="2118300" cy="1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8" name="Google Shape;648;p27"/>
          <p:cNvSpPr/>
          <p:nvPr/>
        </p:nvSpPr>
        <p:spPr>
          <a:xfrm>
            <a:off x="4578675" y="817300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6753375" y="22162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2412350" y="21194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3448725" y="3712900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5540675" y="37944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4578663" y="22162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4" name="Google Shape;654;p27"/>
          <p:cNvCxnSpPr>
            <a:stCxn id="655" idx="0"/>
            <a:endCxn id="642" idx="2"/>
          </p:cNvCxnSpPr>
          <p:nvPr/>
        </p:nvCxnSpPr>
        <p:spPr>
          <a:xfrm flipH="1" rot="10800000">
            <a:off x="4906263" y="1335575"/>
            <a:ext cx="17700" cy="83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27"/>
          <p:cNvCxnSpPr>
            <a:stCxn id="651" idx="7"/>
            <a:endCxn id="653" idx="3"/>
          </p:cNvCxnSpPr>
          <p:nvPr/>
        </p:nvCxnSpPr>
        <p:spPr>
          <a:xfrm flipH="1" rot="10800000">
            <a:off x="3936531" y="2619252"/>
            <a:ext cx="725700" cy="116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27"/>
          <p:cNvCxnSpPr>
            <a:stCxn id="650" idx="6"/>
            <a:endCxn id="653" idx="2"/>
          </p:cNvCxnSpPr>
          <p:nvPr/>
        </p:nvCxnSpPr>
        <p:spPr>
          <a:xfrm>
            <a:off x="2983850" y="2355525"/>
            <a:ext cx="1594800" cy="9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27"/>
          <p:cNvCxnSpPr>
            <a:stCxn id="653" idx="6"/>
            <a:endCxn id="649" idx="2"/>
          </p:cNvCxnSpPr>
          <p:nvPr/>
        </p:nvCxnSpPr>
        <p:spPr>
          <a:xfrm>
            <a:off x="5150163" y="2452325"/>
            <a:ext cx="1603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27"/>
          <p:cNvCxnSpPr>
            <a:stCxn id="652" idx="1"/>
            <a:endCxn id="653" idx="5"/>
          </p:cNvCxnSpPr>
          <p:nvPr/>
        </p:nvCxnSpPr>
        <p:spPr>
          <a:xfrm rot="10800000">
            <a:off x="5066369" y="2619177"/>
            <a:ext cx="558000" cy="124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2" name="Google Shape;642;p27"/>
          <p:cNvSpPr txBox="1"/>
          <p:nvPr/>
        </p:nvSpPr>
        <p:spPr>
          <a:xfrm>
            <a:off x="4688588" y="7712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1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5" name="Google Shape;645;p27"/>
          <p:cNvSpPr txBox="1"/>
          <p:nvPr/>
        </p:nvSpPr>
        <p:spPr>
          <a:xfrm>
            <a:off x="6828700" y="21701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4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0" name="Google Shape;660;p27"/>
          <p:cNvSpPr txBox="1"/>
          <p:nvPr/>
        </p:nvSpPr>
        <p:spPr>
          <a:xfrm>
            <a:off x="2512825" y="20733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2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5" name="Google Shape;655;p27"/>
          <p:cNvSpPr txBox="1"/>
          <p:nvPr/>
        </p:nvSpPr>
        <p:spPr>
          <a:xfrm>
            <a:off x="4670763" y="21701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3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1" name="Google Shape;661;p27"/>
          <p:cNvSpPr txBox="1"/>
          <p:nvPr/>
        </p:nvSpPr>
        <p:spPr>
          <a:xfrm>
            <a:off x="3545750" y="36331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2" name="Google Shape;662;p27"/>
          <p:cNvSpPr txBox="1"/>
          <p:nvPr/>
        </p:nvSpPr>
        <p:spPr>
          <a:xfrm>
            <a:off x="5624375" y="37483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7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3" name="Google Shape;663;p27"/>
          <p:cNvSpPr txBox="1"/>
          <p:nvPr/>
        </p:nvSpPr>
        <p:spPr>
          <a:xfrm>
            <a:off x="6282375" y="11806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4" name="Google Shape;664;p27"/>
          <p:cNvSpPr txBox="1"/>
          <p:nvPr/>
        </p:nvSpPr>
        <p:spPr>
          <a:xfrm>
            <a:off x="5712075" y="18880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5" name="Google Shape;665;p27"/>
          <p:cNvSpPr txBox="1"/>
          <p:nvPr/>
        </p:nvSpPr>
        <p:spPr>
          <a:xfrm>
            <a:off x="3709550" y="18138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6" name="Google Shape;666;p27"/>
          <p:cNvSpPr txBox="1"/>
          <p:nvPr/>
        </p:nvSpPr>
        <p:spPr>
          <a:xfrm>
            <a:off x="3442100" y="10534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7" name="Google Shape;667;p27"/>
          <p:cNvSpPr txBox="1"/>
          <p:nvPr/>
        </p:nvSpPr>
        <p:spPr>
          <a:xfrm>
            <a:off x="4862238" y="1447688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8" name="Google Shape;668;p27"/>
          <p:cNvSpPr txBox="1"/>
          <p:nvPr/>
        </p:nvSpPr>
        <p:spPr>
          <a:xfrm>
            <a:off x="3913100" y="29556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9" name="Google Shape;669;p27"/>
          <p:cNvSpPr txBox="1"/>
          <p:nvPr/>
        </p:nvSpPr>
        <p:spPr>
          <a:xfrm>
            <a:off x="4543213" y="39488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0" name="Google Shape;670;p27"/>
          <p:cNvSpPr txBox="1"/>
          <p:nvPr/>
        </p:nvSpPr>
        <p:spPr>
          <a:xfrm>
            <a:off x="5341513" y="29556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1" name="Google Shape;671;p27"/>
          <p:cNvSpPr txBox="1"/>
          <p:nvPr/>
        </p:nvSpPr>
        <p:spPr>
          <a:xfrm>
            <a:off x="6491800" y="30324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2" name="Google Shape;672;p27"/>
          <p:cNvSpPr txBox="1"/>
          <p:nvPr/>
        </p:nvSpPr>
        <p:spPr>
          <a:xfrm>
            <a:off x="2759825" y="30324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3" name="Google Shape;673;p27"/>
          <p:cNvSpPr txBox="1"/>
          <p:nvPr/>
        </p:nvSpPr>
        <p:spPr>
          <a:xfrm>
            <a:off x="6095375" y="145025"/>
            <a:ext cx="31425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Прима</a:t>
            </a:r>
            <a:endParaRPr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Google Shape;674;p27"/>
          <p:cNvSpPr/>
          <p:nvPr/>
        </p:nvSpPr>
        <p:spPr>
          <a:xfrm>
            <a:off x="4425675" y="705550"/>
            <a:ext cx="877500" cy="695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4429850" y="2058450"/>
            <a:ext cx="877500" cy="695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5421125" y="3682675"/>
            <a:ext cx="877500" cy="695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2259350" y="2007675"/>
            <a:ext cx="877500" cy="695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3295725" y="3601150"/>
            <a:ext cx="877500" cy="695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9" name="Google Shape;679;p27"/>
          <p:cNvPicPr preferRelativeResize="0"/>
          <p:nvPr/>
        </p:nvPicPr>
        <p:blipFill rotWithShape="1">
          <a:blip r:embed="rId3">
            <a:alphaModFix/>
          </a:blip>
          <a:srcRect b="21360" l="13255" r="34823" t="9353"/>
          <a:stretch/>
        </p:blipFill>
        <p:spPr>
          <a:xfrm>
            <a:off x="150950" y="3292350"/>
            <a:ext cx="2345174" cy="1760319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27"/>
          <p:cNvSpPr/>
          <p:nvPr/>
        </p:nvSpPr>
        <p:spPr>
          <a:xfrm>
            <a:off x="6587800" y="2104475"/>
            <a:ext cx="877500" cy="695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8"/>
          <p:cNvSpPr txBox="1"/>
          <p:nvPr/>
        </p:nvSpPr>
        <p:spPr>
          <a:xfrm>
            <a:off x="1287600" y="298050"/>
            <a:ext cx="2424900" cy="227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6" name="Google Shape;6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575" y="146800"/>
            <a:ext cx="2424950" cy="242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2150" y="222425"/>
            <a:ext cx="2081600" cy="242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28"/>
          <p:cNvSpPr txBox="1"/>
          <p:nvPr/>
        </p:nvSpPr>
        <p:spPr>
          <a:xfrm>
            <a:off x="5238125" y="2571750"/>
            <a:ext cx="31425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Прима</a:t>
            </a:r>
            <a:endParaRPr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9" name="Google Shape;689;p28"/>
          <p:cNvSpPr txBox="1"/>
          <p:nvPr/>
        </p:nvSpPr>
        <p:spPr>
          <a:xfrm>
            <a:off x="928800" y="2571750"/>
            <a:ext cx="31425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Краскала</a:t>
            </a:r>
            <a:endParaRPr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0" name="Google Shape;690;p28"/>
          <p:cNvSpPr txBox="1"/>
          <p:nvPr/>
        </p:nvSpPr>
        <p:spPr>
          <a:xfrm>
            <a:off x="517275" y="3292325"/>
            <a:ext cx="43110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1" name="Google Shape;691;p28"/>
          <p:cNvSpPr txBox="1"/>
          <p:nvPr/>
        </p:nvSpPr>
        <p:spPr>
          <a:xfrm>
            <a:off x="2548775" y="3350075"/>
            <a:ext cx="42177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Сложность:  O(E log E)</a:t>
            </a:r>
            <a:endParaRPr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2" name="Google Shape;692;p28"/>
          <p:cNvCxnSpPr/>
          <p:nvPr/>
        </p:nvCxnSpPr>
        <p:spPr>
          <a:xfrm>
            <a:off x="4393550" y="720575"/>
            <a:ext cx="397500" cy="15156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14"/>
          <p:cNvCxnSpPr>
            <a:endCxn id="141" idx="1"/>
          </p:cNvCxnSpPr>
          <p:nvPr/>
        </p:nvCxnSpPr>
        <p:spPr>
          <a:xfrm flipH="1" rot="10800000">
            <a:off x="504863" y="1335875"/>
            <a:ext cx="2022000" cy="131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4"/>
          <p:cNvCxnSpPr/>
          <p:nvPr/>
        </p:nvCxnSpPr>
        <p:spPr>
          <a:xfrm>
            <a:off x="504900" y="2711746"/>
            <a:ext cx="942000" cy="154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4"/>
          <p:cNvCxnSpPr>
            <a:stCxn id="141" idx="3"/>
            <a:endCxn id="144" idx="0"/>
          </p:cNvCxnSpPr>
          <p:nvPr/>
        </p:nvCxnSpPr>
        <p:spPr>
          <a:xfrm>
            <a:off x="2997863" y="1335875"/>
            <a:ext cx="1904700" cy="111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4"/>
          <p:cNvCxnSpPr/>
          <p:nvPr/>
        </p:nvCxnSpPr>
        <p:spPr>
          <a:xfrm flipH="1">
            <a:off x="3638579" y="2874094"/>
            <a:ext cx="1162500" cy="144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4"/>
          <p:cNvCxnSpPr/>
          <p:nvPr/>
        </p:nvCxnSpPr>
        <p:spPr>
          <a:xfrm>
            <a:off x="1446613" y="4305651"/>
            <a:ext cx="2118300" cy="1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4"/>
          <p:cNvSpPr/>
          <p:nvPr/>
        </p:nvSpPr>
        <p:spPr>
          <a:xfrm>
            <a:off x="2416950" y="109977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4591650" y="2498700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250625" y="2401900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1287000" y="399537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3378950" y="4076900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2416938" y="2498700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p14"/>
          <p:cNvCxnSpPr>
            <a:stCxn id="154" idx="0"/>
            <a:endCxn id="141" idx="2"/>
          </p:cNvCxnSpPr>
          <p:nvPr/>
        </p:nvCxnSpPr>
        <p:spPr>
          <a:xfrm flipH="1" rot="10800000">
            <a:off x="2744538" y="1618050"/>
            <a:ext cx="17700" cy="83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4"/>
          <p:cNvCxnSpPr>
            <a:stCxn id="150" idx="7"/>
            <a:endCxn id="152" idx="3"/>
          </p:cNvCxnSpPr>
          <p:nvPr/>
        </p:nvCxnSpPr>
        <p:spPr>
          <a:xfrm flipH="1" rot="10800000">
            <a:off x="1774806" y="2901727"/>
            <a:ext cx="725700" cy="116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4"/>
          <p:cNvCxnSpPr>
            <a:stCxn id="149" idx="6"/>
            <a:endCxn id="152" idx="2"/>
          </p:cNvCxnSpPr>
          <p:nvPr/>
        </p:nvCxnSpPr>
        <p:spPr>
          <a:xfrm>
            <a:off x="822125" y="2638000"/>
            <a:ext cx="1594800" cy="9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4"/>
          <p:cNvCxnSpPr>
            <a:stCxn id="152" idx="6"/>
            <a:endCxn id="148" idx="2"/>
          </p:cNvCxnSpPr>
          <p:nvPr/>
        </p:nvCxnSpPr>
        <p:spPr>
          <a:xfrm>
            <a:off x="2988438" y="2734800"/>
            <a:ext cx="1603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4"/>
          <p:cNvCxnSpPr>
            <a:stCxn id="151" idx="1"/>
            <a:endCxn id="152" idx="5"/>
          </p:cNvCxnSpPr>
          <p:nvPr/>
        </p:nvCxnSpPr>
        <p:spPr>
          <a:xfrm rot="10800000">
            <a:off x="2904644" y="2901652"/>
            <a:ext cx="558000" cy="124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4"/>
          <p:cNvSpPr txBox="1"/>
          <p:nvPr/>
        </p:nvSpPr>
        <p:spPr>
          <a:xfrm>
            <a:off x="2526863" y="10537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1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4666975" y="24526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4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4"/>
          <p:cNvSpPr txBox="1"/>
          <p:nvPr/>
        </p:nvSpPr>
        <p:spPr>
          <a:xfrm>
            <a:off x="351100" y="23558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2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2509038" y="24526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3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1384025" y="39155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3462650" y="40308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7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4120650" y="14631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3550350" y="21705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547825" y="20963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1280375" y="13358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4"/>
          <p:cNvSpPr txBox="1"/>
          <p:nvPr/>
        </p:nvSpPr>
        <p:spPr>
          <a:xfrm>
            <a:off x="2700513" y="1730163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>
            <a:off x="1751375" y="32381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4"/>
          <p:cNvSpPr txBox="1"/>
          <p:nvPr/>
        </p:nvSpPr>
        <p:spPr>
          <a:xfrm>
            <a:off x="2381488" y="42313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3179788" y="32380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4330075" y="33149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598100" y="33149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5383725" y="157475"/>
            <a:ext cx="31425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Краскала</a:t>
            </a:r>
            <a:endParaRPr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5213300" y="572675"/>
            <a:ext cx="3930600" cy="25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Это алгоритм построения минимального остовного дерева взвешенного связного неориентированного графа. Алгоритм впервые описан Джозефом Крускалом в 1956 году.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Google Shape;178;p15"/>
          <p:cNvCxnSpPr>
            <a:endCxn id="179" idx="1"/>
          </p:cNvCxnSpPr>
          <p:nvPr/>
        </p:nvCxnSpPr>
        <p:spPr>
          <a:xfrm flipH="1" rot="10800000">
            <a:off x="2666588" y="1053400"/>
            <a:ext cx="2022000" cy="131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5"/>
          <p:cNvCxnSpPr/>
          <p:nvPr/>
        </p:nvCxnSpPr>
        <p:spPr>
          <a:xfrm>
            <a:off x="2666625" y="2429271"/>
            <a:ext cx="942000" cy="154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5"/>
          <p:cNvCxnSpPr>
            <a:stCxn id="179" idx="3"/>
            <a:endCxn id="182" idx="0"/>
          </p:cNvCxnSpPr>
          <p:nvPr/>
        </p:nvCxnSpPr>
        <p:spPr>
          <a:xfrm>
            <a:off x="5159588" y="1053400"/>
            <a:ext cx="1904700" cy="111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5"/>
          <p:cNvCxnSpPr/>
          <p:nvPr/>
        </p:nvCxnSpPr>
        <p:spPr>
          <a:xfrm flipH="1">
            <a:off x="5800304" y="2591619"/>
            <a:ext cx="1162500" cy="144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5"/>
          <p:cNvCxnSpPr/>
          <p:nvPr/>
        </p:nvCxnSpPr>
        <p:spPr>
          <a:xfrm>
            <a:off x="3608338" y="4023176"/>
            <a:ext cx="2118300" cy="1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15"/>
          <p:cNvSpPr/>
          <p:nvPr/>
        </p:nvSpPr>
        <p:spPr>
          <a:xfrm>
            <a:off x="4578675" y="817300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6753375" y="22162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2412350" y="21194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3448725" y="3712900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5540675" y="37944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/>
          <p:nvPr/>
        </p:nvSpPr>
        <p:spPr>
          <a:xfrm>
            <a:off x="4578663" y="22162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15"/>
          <p:cNvCxnSpPr>
            <a:stCxn id="192" idx="0"/>
            <a:endCxn id="179" idx="2"/>
          </p:cNvCxnSpPr>
          <p:nvPr/>
        </p:nvCxnSpPr>
        <p:spPr>
          <a:xfrm flipH="1" rot="10800000">
            <a:off x="4906263" y="1335575"/>
            <a:ext cx="17700" cy="83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5"/>
          <p:cNvCxnSpPr>
            <a:stCxn id="188" idx="7"/>
            <a:endCxn id="190" idx="3"/>
          </p:cNvCxnSpPr>
          <p:nvPr/>
        </p:nvCxnSpPr>
        <p:spPr>
          <a:xfrm flipH="1" rot="10800000">
            <a:off x="3936531" y="2619252"/>
            <a:ext cx="725700" cy="116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5"/>
          <p:cNvCxnSpPr>
            <a:stCxn id="187" idx="6"/>
            <a:endCxn id="190" idx="2"/>
          </p:cNvCxnSpPr>
          <p:nvPr/>
        </p:nvCxnSpPr>
        <p:spPr>
          <a:xfrm>
            <a:off x="2983850" y="2355525"/>
            <a:ext cx="1594800" cy="9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5"/>
          <p:cNvCxnSpPr>
            <a:stCxn id="190" idx="6"/>
            <a:endCxn id="186" idx="2"/>
          </p:cNvCxnSpPr>
          <p:nvPr/>
        </p:nvCxnSpPr>
        <p:spPr>
          <a:xfrm>
            <a:off x="5150163" y="2452325"/>
            <a:ext cx="1603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5"/>
          <p:cNvCxnSpPr>
            <a:stCxn id="189" idx="1"/>
            <a:endCxn id="190" idx="5"/>
          </p:cNvCxnSpPr>
          <p:nvPr/>
        </p:nvCxnSpPr>
        <p:spPr>
          <a:xfrm rot="10800000">
            <a:off x="5066369" y="2619177"/>
            <a:ext cx="558000" cy="124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15"/>
          <p:cNvSpPr txBox="1"/>
          <p:nvPr/>
        </p:nvSpPr>
        <p:spPr>
          <a:xfrm>
            <a:off x="4688588" y="7712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1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6828700" y="21701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4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5"/>
          <p:cNvSpPr txBox="1"/>
          <p:nvPr/>
        </p:nvSpPr>
        <p:spPr>
          <a:xfrm>
            <a:off x="2512825" y="20733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2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5"/>
          <p:cNvSpPr txBox="1"/>
          <p:nvPr/>
        </p:nvSpPr>
        <p:spPr>
          <a:xfrm>
            <a:off x="4670763" y="21701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3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5"/>
          <p:cNvSpPr txBox="1"/>
          <p:nvPr/>
        </p:nvSpPr>
        <p:spPr>
          <a:xfrm>
            <a:off x="3545750" y="36331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5"/>
          <p:cNvSpPr txBox="1"/>
          <p:nvPr/>
        </p:nvSpPr>
        <p:spPr>
          <a:xfrm>
            <a:off x="5624375" y="37483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7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6282375" y="11806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5712075" y="18880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15"/>
          <p:cNvSpPr txBox="1"/>
          <p:nvPr/>
        </p:nvSpPr>
        <p:spPr>
          <a:xfrm>
            <a:off x="3709550" y="18138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5"/>
          <p:cNvSpPr txBox="1"/>
          <p:nvPr/>
        </p:nvSpPr>
        <p:spPr>
          <a:xfrm>
            <a:off x="3442100" y="10534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4862238" y="1447688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15"/>
          <p:cNvSpPr txBox="1"/>
          <p:nvPr/>
        </p:nvSpPr>
        <p:spPr>
          <a:xfrm>
            <a:off x="3913100" y="29556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15"/>
          <p:cNvSpPr txBox="1"/>
          <p:nvPr/>
        </p:nvSpPr>
        <p:spPr>
          <a:xfrm>
            <a:off x="4543213" y="39488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15"/>
          <p:cNvSpPr txBox="1"/>
          <p:nvPr/>
        </p:nvSpPr>
        <p:spPr>
          <a:xfrm>
            <a:off x="5341513" y="29556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15"/>
          <p:cNvSpPr txBox="1"/>
          <p:nvPr/>
        </p:nvSpPr>
        <p:spPr>
          <a:xfrm>
            <a:off x="6491800" y="30324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2759825" y="30324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15"/>
          <p:cNvSpPr txBox="1"/>
          <p:nvPr/>
        </p:nvSpPr>
        <p:spPr>
          <a:xfrm>
            <a:off x="6095375" y="145025"/>
            <a:ext cx="31425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Краскала</a:t>
            </a:r>
            <a:endParaRPr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Google Shape;215;p16"/>
          <p:cNvCxnSpPr>
            <a:endCxn id="216" idx="1"/>
          </p:cNvCxnSpPr>
          <p:nvPr/>
        </p:nvCxnSpPr>
        <p:spPr>
          <a:xfrm flipH="1" rot="10800000">
            <a:off x="2666588" y="1053400"/>
            <a:ext cx="2022000" cy="131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6"/>
          <p:cNvCxnSpPr/>
          <p:nvPr/>
        </p:nvCxnSpPr>
        <p:spPr>
          <a:xfrm>
            <a:off x="2666625" y="2429271"/>
            <a:ext cx="942000" cy="154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6"/>
          <p:cNvCxnSpPr>
            <a:stCxn id="216" idx="3"/>
            <a:endCxn id="219" idx="0"/>
          </p:cNvCxnSpPr>
          <p:nvPr/>
        </p:nvCxnSpPr>
        <p:spPr>
          <a:xfrm>
            <a:off x="5159588" y="1053400"/>
            <a:ext cx="1904700" cy="111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6"/>
          <p:cNvCxnSpPr/>
          <p:nvPr/>
        </p:nvCxnSpPr>
        <p:spPr>
          <a:xfrm flipH="1">
            <a:off x="5800304" y="2591619"/>
            <a:ext cx="1162500" cy="144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16"/>
          <p:cNvCxnSpPr/>
          <p:nvPr/>
        </p:nvCxnSpPr>
        <p:spPr>
          <a:xfrm>
            <a:off x="3608338" y="4023176"/>
            <a:ext cx="2118300" cy="1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16"/>
          <p:cNvSpPr/>
          <p:nvPr/>
        </p:nvSpPr>
        <p:spPr>
          <a:xfrm>
            <a:off x="4578675" y="817300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"/>
          <p:cNvSpPr/>
          <p:nvPr/>
        </p:nvSpPr>
        <p:spPr>
          <a:xfrm>
            <a:off x="6753375" y="22162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"/>
          <p:cNvSpPr/>
          <p:nvPr/>
        </p:nvSpPr>
        <p:spPr>
          <a:xfrm>
            <a:off x="2412350" y="21194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"/>
          <p:cNvSpPr/>
          <p:nvPr/>
        </p:nvSpPr>
        <p:spPr>
          <a:xfrm>
            <a:off x="3448725" y="3712900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"/>
          <p:cNvSpPr/>
          <p:nvPr/>
        </p:nvSpPr>
        <p:spPr>
          <a:xfrm>
            <a:off x="5540675" y="37944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"/>
          <p:cNvSpPr/>
          <p:nvPr/>
        </p:nvSpPr>
        <p:spPr>
          <a:xfrm>
            <a:off x="4578663" y="22162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" name="Google Shape;228;p16"/>
          <p:cNvCxnSpPr>
            <a:stCxn id="229" idx="0"/>
            <a:endCxn id="216" idx="2"/>
          </p:cNvCxnSpPr>
          <p:nvPr/>
        </p:nvCxnSpPr>
        <p:spPr>
          <a:xfrm flipH="1" rot="10800000">
            <a:off x="4906263" y="1335575"/>
            <a:ext cx="17700" cy="83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16"/>
          <p:cNvCxnSpPr>
            <a:stCxn id="225" idx="7"/>
            <a:endCxn id="227" idx="3"/>
          </p:cNvCxnSpPr>
          <p:nvPr/>
        </p:nvCxnSpPr>
        <p:spPr>
          <a:xfrm flipH="1" rot="10800000">
            <a:off x="3936531" y="2619252"/>
            <a:ext cx="725700" cy="116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16"/>
          <p:cNvCxnSpPr>
            <a:stCxn id="224" idx="6"/>
            <a:endCxn id="227" idx="2"/>
          </p:cNvCxnSpPr>
          <p:nvPr/>
        </p:nvCxnSpPr>
        <p:spPr>
          <a:xfrm>
            <a:off x="2983850" y="2355525"/>
            <a:ext cx="1594800" cy="9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16"/>
          <p:cNvCxnSpPr>
            <a:stCxn id="227" idx="6"/>
            <a:endCxn id="223" idx="2"/>
          </p:cNvCxnSpPr>
          <p:nvPr/>
        </p:nvCxnSpPr>
        <p:spPr>
          <a:xfrm>
            <a:off x="5150163" y="2452325"/>
            <a:ext cx="1603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16"/>
          <p:cNvCxnSpPr>
            <a:stCxn id="226" idx="1"/>
            <a:endCxn id="227" idx="5"/>
          </p:cNvCxnSpPr>
          <p:nvPr/>
        </p:nvCxnSpPr>
        <p:spPr>
          <a:xfrm rot="10800000">
            <a:off x="5066369" y="2619177"/>
            <a:ext cx="558000" cy="124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16"/>
          <p:cNvSpPr txBox="1"/>
          <p:nvPr/>
        </p:nvSpPr>
        <p:spPr>
          <a:xfrm>
            <a:off x="4688588" y="7712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1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6828700" y="21701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4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16"/>
          <p:cNvSpPr txBox="1"/>
          <p:nvPr/>
        </p:nvSpPr>
        <p:spPr>
          <a:xfrm>
            <a:off x="2512825" y="20733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2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4670763" y="21701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3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16"/>
          <p:cNvSpPr txBox="1"/>
          <p:nvPr/>
        </p:nvSpPr>
        <p:spPr>
          <a:xfrm>
            <a:off x="3545750" y="36331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16"/>
          <p:cNvSpPr txBox="1"/>
          <p:nvPr/>
        </p:nvSpPr>
        <p:spPr>
          <a:xfrm>
            <a:off x="5624375" y="37483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7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16"/>
          <p:cNvSpPr txBox="1"/>
          <p:nvPr/>
        </p:nvSpPr>
        <p:spPr>
          <a:xfrm>
            <a:off x="6282375" y="11806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16"/>
          <p:cNvSpPr txBox="1"/>
          <p:nvPr/>
        </p:nvSpPr>
        <p:spPr>
          <a:xfrm>
            <a:off x="5712075" y="18880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3709550" y="18138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3442100" y="10534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16"/>
          <p:cNvSpPr txBox="1"/>
          <p:nvPr/>
        </p:nvSpPr>
        <p:spPr>
          <a:xfrm>
            <a:off x="4862238" y="1447688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16"/>
          <p:cNvSpPr txBox="1"/>
          <p:nvPr/>
        </p:nvSpPr>
        <p:spPr>
          <a:xfrm>
            <a:off x="3913100" y="29556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16"/>
          <p:cNvSpPr txBox="1"/>
          <p:nvPr/>
        </p:nvSpPr>
        <p:spPr>
          <a:xfrm>
            <a:off x="4543213" y="39488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16"/>
          <p:cNvSpPr txBox="1"/>
          <p:nvPr/>
        </p:nvSpPr>
        <p:spPr>
          <a:xfrm>
            <a:off x="5341513" y="29556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16"/>
          <p:cNvSpPr txBox="1"/>
          <p:nvPr/>
        </p:nvSpPr>
        <p:spPr>
          <a:xfrm>
            <a:off x="6491800" y="30324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16"/>
          <p:cNvSpPr txBox="1"/>
          <p:nvPr/>
        </p:nvSpPr>
        <p:spPr>
          <a:xfrm>
            <a:off x="2759825" y="30324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16"/>
          <p:cNvSpPr txBox="1"/>
          <p:nvPr/>
        </p:nvSpPr>
        <p:spPr>
          <a:xfrm>
            <a:off x="6095375" y="145025"/>
            <a:ext cx="31425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Краскала</a:t>
            </a:r>
            <a:endParaRPr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Google Shape;252;p17"/>
          <p:cNvCxnSpPr>
            <a:endCxn id="253" idx="1"/>
          </p:cNvCxnSpPr>
          <p:nvPr/>
        </p:nvCxnSpPr>
        <p:spPr>
          <a:xfrm flipH="1" rot="10800000">
            <a:off x="2666588" y="1053400"/>
            <a:ext cx="2022000" cy="131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17"/>
          <p:cNvCxnSpPr/>
          <p:nvPr/>
        </p:nvCxnSpPr>
        <p:spPr>
          <a:xfrm>
            <a:off x="2666625" y="2429271"/>
            <a:ext cx="942000" cy="154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17"/>
          <p:cNvCxnSpPr>
            <a:stCxn id="253" idx="3"/>
            <a:endCxn id="256" idx="0"/>
          </p:cNvCxnSpPr>
          <p:nvPr/>
        </p:nvCxnSpPr>
        <p:spPr>
          <a:xfrm>
            <a:off x="5159588" y="1053400"/>
            <a:ext cx="1904700" cy="111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17"/>
          <p:cNvCxnSpPr/>
          <p:nvPr/>
        </p:nvCxnSpPr>
        <p:spPr>
          <a:xfrm flipH="1">
            <a:off x="5800304" y="2591619"/>
            <a:ext cx="1162500" cy="144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17"/>
          <p:cNvCxnSpPr/>
          <p:nvPr/>
        </p:nvCxnSpPr>
        <p:spPr>
          <a:xfrm>
            <a:off x="3608338" y="4023176"/>
            <a:ext cx="2118300" cy="1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17"/>
          <p:cNvSpPr/>
          <p:nvPr/>
        </p:nvSpPr>
        <p:spPr>
          <a:xfrm>
            <a:off x="4578675" y="817300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6753375" y="22162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"/>
          <p:cNvSpPr/>
          <p:nvPr/>
        </p:nvSpPr>
        <p:spPr>
          <a:xfrm>
            <a:off x="2412350" y="21194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7"/>
          <p:cNvSpPr/>
          <p:nvPr/>
        </p:nvSpPr>
        <p:spPr>
          <a:xfrm>
            <a:off x="3448725" y="3712900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7"/>
          <p:cNvSpPr/>
          <p:nvPr/>
        </p:nvSpPr>
        <p:spPr>
          <a:xfrm>
            <a:off x="5540675" y="37944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7"/>
          <p:cNvSpPr/>
          <p:nvPr/>
        </p:nvSpPr>
        <p:spPr>
          <a:xfrm>
            <a:off x="4578663" y="22162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" name="Google Shape;265;p17"/>
          <p:cNvCxnSpPr>
            <a:stCxn id="266" idx="0"/>
            <a:endCxn id="253" idx="2"/>
          </p:cNvCxnSpPr>
          <p:nvPr/>
        </p:nvCxnSpPr>
        <p:spPr>
          <a:xfrm flipH="1" rot="10800000">
            <a:off x="4906263" y="1335575"/>
            <a:ext cx="17700" cy="83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17"/>
          <p:cNvCxnSpPr>
            <a:stCxn id="262" idx="7"/>
            <a:endCxn id="264" idx="3"/>
          </p:cNvCxnSpPr>
          <p:nvPr/>
        </p:nvCxnSpPr>
        <p:spPr>
          <a:xfrm flipH="1" rot="10800000">
            <a:off x="3936531" y="2619252"/>
            <a:ext cx="725700" cy="116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17"/>
          <p:cNvCxnSpPr>
            <a:stCxn id="261" idx="6"/>
            <a:endCxn id="264" idx="2"/>
          </p:cNvCxnSpPr>
          <p:nvPr/>
        </p:nvCxnSpPr>
        <p:spPr>
          <a:xfrm>
            <a:off x="2983850" y="2355525"/>
            <a:ext cx="1594800" cy="9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17"/>
          <p:cNvCxnSpPr>
            <a:stCxn id="264" idx="6"/>
            <a:endCxn id="260" idx="2"/>
          </p:cNvCxnSpPr>
          <p:nvPr/>
        </p:nvCxnSpPr>
        <p:spPr>
          <a:xfrm>
            <a:off x="5150163" y="2452325"/>
            <a:ext cx="1603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17"/>
          <p:cNvCxnSpPr>
            <a:stCxn id="263" idx="1"/>
            <a:endCxn id="264" idx="5"/>
          </p:cNvCxnSpPr>
          <p:nvPr/>
        </p:nvCxnSpPr>
        <p:spPr>
          <a:xfrm rot="10800000">
            <a:off x="5066369" y="2619177"/>
            <a:ext cx="558000" cy="124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17"/>
          <p:cNvSpPr txBox="1"/>
          <p:nvPr/>
        </p:nvSpPr>
        <p:spPr>
          <a:xfrm>
            <a:off x="4688588" y="7712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1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17"/>
          <p:cNvSpPr txBox="1"/>
          <p:nvPr/>
        </p:nvSpPr>
        <p:spPr>
          <a:xfrm>
            <a:off x="6828700" y="21701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4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17"/>
          <p:cNvSpPr txBox="1"/>
          <p:nvPr/>
        </p:nvSpPr>
        <p:spPr>
          <a:xfrm>
            <a:off x="2512825" y="20733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2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4670763" y="21701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3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17"/>
          <p:cNvSpPr txBox="1"/>
          <p:nvPr/>
        </p:nvSpPr>
        <p:spPr>
          <a:xfrm>
            <a:off x="3545750" y="36331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17"/>
          <p:cNvSpPr txBox="1"/>
          <p:nvPr/>
        </p:nvSpPr>
        <p:spPr>
          <a:xfrm>
            <a:off x="5624375" y="37483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7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17"/>
          <p:cNvSpPr txBox="1"/>
          <p:nvPr/>
        </p:nvSpPr>
        <p:spPr>
          <a:xfrm>
            <a:off x="6282375" y="11806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17"/>
          <p:cNvSpPr txBox="1"/>
          <p:nvPr/>
        </p:nvSpPr>
        <p:spPr>
          <a:xfrm>
            <a:off x="5712075" y="18880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17"/>
          <p:cNvSpPr txBox="1"/>
          <p:nvPr/>
        </p:nvSpPr>
        <p:spPr>
          <a:xfrm>
            <a:off x="3709550" y="18138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17"/>
          <p:cNvSpPr txBox="1"/>
          <p:nvPr/>
        </p:nvSpPr>
        <p:spPr>
          <a:xfrm>
            <a:off x="3442100" y="10534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17"/>
          <p:cNvSpPr txBox="1"/>
          <p:nvPr/>
        </p:nvSpPr>
        <p:spPr>
          <a:xfrm>
            <a:off x="4862238" y="1447688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17"/>
          <p:cNvSpPr txBox="1"/>
          <p:nvPr/>
        </p:nvSpPr>
        <p:spPr>
          <a:xfrm>
            <a:off x="3913100" y="29556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17"/>
          <p:cNvSpPr txBox="1"/>
          <p:nvPr/>
        </p:nvSpPr>
        <p:spPr>
          <a:xfrm>
            <a:off x="4543213" y="39488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17"/>
          <p:cNvSpPr txBox="1"/>
          <p:nvPr/>
        </p:nvSpPr>
        <p:spPr>
          <a:xfrm>
            <a:off x="5341513" y="29556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17"/>
          <p:cNvSpPr txBox="1"/>
          <p:nvPr/>
        </p:nvSpPr>
        <p:spPr>
          <a:xfrm>
            <a:off x="6491800" y="30324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17"/>
          <p:cNvSpPr txBox="1"/>
          <p:nvPr/>
        </p:nvSpPr>
        <p:spPr>
          <a:xfrm>
            <a:off x="2759825" y="30324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17"/>
          <p:cNvSpPr txBox="1"/>
          <p:nvPr/>
        </p:nvSpPr>
        <p:spPr>
          <a:xfrm>
            <a:off x="6095375" y="145025"/>
            <a:ext cx="31425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Краскала</a:t>
            </a:r>
            <a:endParaRPr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9" name="Google Shape;289;p18"/>
          <p:cNvCxnSpPr>
            <a:endCxn id="290" idx="1"/>
          </p:cNvCxnSpPr>
          <p:nvPr/>
        </p:nvCxnSpPr>
        <p:spPr>
          <a:xfrm flipH="1" rot="10800000">
            <a:off x="2666588" y="1053400"/>
            <a:ext cx="2022000" cy="131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18"/>
          <p:cNvCxnSpPr/>
          <p:nvPr/>
        </p:nvCxnSpPr>
        <p:spPr>
          <a:xfrm>
            <a:off x="2666625" y="2429271"/>
            <a:ext cx="942000" cy="154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18"/>
          <p:cNvCxnSpPr>
            <a:stCxn id="290" idx="3"/>
            <a:endCxn id="293" idx="0"/>
          </p:cNvCxnSpPr>
          <p:nvPr/>
        </p:nvCxnSpPr>
        <p:spPr>
          <a:xfrm>
            <a:off x="5159588" y="1053400"/>
            <a:ext cx="1904700" cy="111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18"/>
          <p:cNvCxnSpPr/>
          <p:nvPr/>
        </p:nvCxnSpPr>
        <p:spPr>
          <a:xfrm flipH="1">
            <a:off x="5800304" y="2591619"/>
            <a:ext cx="1162500" cy="144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18"/>
          <p:cNvCxnSpPr/>
          <p:nvPr/>
        </p:nvCxnSpPr>
        <p:spPr>
          <a:xfrm>
            <a:off x="3608338" y="4023176"/>
            <a:ext cx="2118300" cy="1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18"/>
          <p:cNvSpPr/>
          <p:nvPr/>
        </p:nvSpPr>
        <p:spPr>
          <a:xfrm>
            <a:off x="4578675" y="817300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"/>
          <p:cNvSpPr/>
          <p:nvPr/>
        </p:nvSpPr>
        <p:spPr>
          <a:xfrm>
            <a:off x="6753375" y="22162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2412350" y="21194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8"/>
          <p:cNvSpPr/>
          <p:nvPr/>
        </p:nvSpPr>
        <p:spPr>
          <a:xfrm>
            <a:off x="3448725" y="3712900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"/>
          <p:cNvSpPr/>
          <p:nvPr/>
        </p:nvSpPr>
        <p:spPr>
          <a:xfrm>
            <a:off x="5540675" y="37944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8"/>
          <p:cNvSpPr/>
          <p:nvPr/>
        </p:nvSpPr>
        <p:spPr>
          <a:xfrm>
            <a:off x="4578663" y="22162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2" name="Google Shape;302;p18"/>
          <p:cNvCxnSpPr>
            <a:stCxn id="303" idx="0"/>
            <a:endCxn id="290" idx="2"/>
          </p:cNvCxnSpPr>
          <p:nvPr/>
        </p:nvCxnSpPr>
        <p:spPr>
          <a:xfrm flipH="1" rot="10800000">
            <a:off x="4906263" y="1335575"/>
            <a:ext cx="17700" cy="83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18"/>
          <p:cNvCxnSpPr>
            <a:stCxn id="299" idx="7"/>
            <a:endCxn id="301" idx="3"/>
          </p:cNvCxnSpPr>
          <p:nvPr/>
        </p:nvCxnSpPr>
        <p:spPr>
          <a:xfrm flipH="1" rot="10800000">
            <a:off x="3936531" y="2619252"/>
            <a:ext cx="725700" cy="116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18"/>
          <p:cNvCxnSpPr>
            <a:stCxn id="298" idx="6"/>
            <a:endCxn id="301" idx="2"/>
          </p:cNvCxnSpPr>
          <p:nvPr/>
        </p:nvCxnSpPr>
        <p:spPr>
          <a:xfrm>
            <a:off x="2983850" y="2355525"/>
            <a:ext cx="1594800" cy="9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18"/>
          <p:cNvCxnSpPr>
            <a:stCxn id="301" idx="6"/>
            <a:endCxn id="297" idx="2"/>
          </p:cNvCxnSpPr>
          <p:nvPr/>
        </p:nvCxnSpPr>
        <p:spPr>
          <a:xfrm>
            <a:off x="5150163" y="2452325"/>
            <a:ext cx="1603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18"/>
          <p:cNvCxnSpPr>
            <a:stCxn id="300" idx="1"/>
            <a:endCxn id="301" idx="5"/>
          </p:cNvCxnSpPr>
          <p:nvPr/>
        </p:nvCxnSpPr>
        <p:spPr>
          <a:xfrm rot="10800000">
            <a:off x="5066369" y="2619177"/>
            <a:ext cx="558000" cy="124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18"/>
          <p:cNvSpPr txBox="1"/>
          <p:nvPr/>
        </p:nvSpPr>
        <p:spPr>
          <a:xfrm>
            <a:off x="4688588" y="7712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1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18"/>
          <p:cNvSpPr txBox="1"/>
          <p:nvPr/>
        </p:nvSpPr>
        <p:spPr>
          <a:xfrm>
            <a:off x="6828700" y="21701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4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18"/>
          <p:cNvSpPr txBox="1"/>
          <p:nvPr/>
        </p:nvSpPr>
        <p:spPr>
          <a:xfrm>
            <a:off x="2512825" y="20733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2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18"/>
          <p:cNvSpPr txBox="1"/>
          <p:nvPr/>
        </p:nvSpPr>
        <p:spPr>
          <a:xfrm>
            <a:off x="4670763" y="21701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3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18"/>
          <p:cNvSpPr txBox="1"/>
          <p:nvPr/>
        </p:nvSpPr>
        <p:spPr>
          <a:xfrm>
            <a:off x="3545750" y="36331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18"/>
          <p:cNvSpPr txBox="1"/>
          <p:nvPr/>
        </p:nvSpPr>
        <p:spPr>
          <a:xfrm>
            <a:off x="5624375" y="37483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7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18"/>
          <p:cNvSpPr txBox="1"/>
          <p:nvPr/>
        </p:nvSpPr>
        <p:spPr>
          <a:xfrm>
            <a:off x="6282375" y="11806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5712075" y="18880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3709550" y="18138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3442100" y="10534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4862238" y="1447688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3913100" y="29556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4543213" y="39488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5341513" y="29556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6491800" y="30324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2759825" y="30324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6095375" y="145025"/>
            <a:ext cx="31425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Краскала</a:t>
            </a:r>
            <a:endParaRPr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Google Shape;326;p19"/>
          <p:cNvCxnSpPr>
            <a:endCxn id="327" idx="1"/>
          </p:cNvCxnSpPr>
          <p:nvPr/>
        </p:nvCxnSpPr>
        <p:spPr>
          <a:xfrm flipH="1" rot="10800000">
            <a:off x="2666588" y="1053400"/>
            <a:ext cx="2022000" cy="131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19"/>
          <p:cNvCxnSpPr/>
          <p:nvPr/>
        </p:nvCxnSpPr>
        <p:spPr>
          <a:xfrm>
            <a:off x="2666625" y="2429271"/>
            <a:ext cx="942000" cy="154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19"/>
          <p:cNvCxnSpPr>
            <a:stCxn id="327" idx="3"/>
            <a:endCxn id="330" idx="0"/>
          </p:cNvCxnSpPr>
          <p:nvPr/>
        </p:nvCxnSpPr>
        <p:spPr>
          <a:xfrm>
            <a:off x="5159588" y="1053400"/>
            <a:ext cx="1904700" cy="111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19"/>
          <p:cNvCxnSpPr/>
          <p:nvPr/>
        </p:nvCxnSpPr>
        <p:spPr>
          <a:xfrm flipH="1">
            <a:off x="5800304" y="2591619"/>
            <a:ext cx="1162500" cy="144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19"/>
          <p:cNvCxnSpPr/>
          <p:nvPr/>
        </p:nvCxnSpPr>
        <p:spPr>
          <a:xfrm>
            <a:off x="3608338" y="4023176"/>
            <a:ext cx="2118300" cy="1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19"/>
          <p:cNvSpPr/>
          <p:nvPr/>
        </p:nvSpPr>
        <p:spPr>
          <a:xfrm>
            <a:off x="4578675" y="817300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6753375" y="22162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2412350" y="21194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/>
          <p:nvPr/>
        </p:nvSpPr>
        <p:spPr>
          <a:xfrm>
            <a:off x="3448725" y="3712900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9"/>
          <p:cNvSpPr/>
          <p:nvPr/>
        </p:nvSpPr>
        <p:spPr>
          <a:xfrm>
            <a:off x="5540675" y="37944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9"/>
          <p:cNvSpPr/>
          <p:nvPr/>
        </p:nvSpPr>
        <p:spPr>
          <a:xfrm>
            <a:off x="4578663" y="22162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9" name="Google Shape;339;p19"/>
          <p:cNvCxnSpPr>
            <a:stCxn id="340" idx="0"/>
            <a:endCxn id="327" idx="2"/>
          </p:cNvCxnSpPr>
          <p:nvPr/>
        </p:nvCxnSpPr>
        <p:spPr>
          <a:xfrm flipH="1" rot="10800000">
            <a:off x="4906263" y="1335575"/>
            <a:ext cx="17700" cy="83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19"/>
          <p:cNvCxnSpPr>
            <a:stCxn id="336" idx="7"/>
            <a:endCxn id="338" idx="3"/>
          </p:cNvCxnSpPr>
          <p:nvPr/>
        </p:nvCxnSpPr>
        <p:spPr>
          <a:xfrm flipH="1" rot="10800000">
            <a:off x="3936531" y="2619252"/>
            <a:ext cx="725700" cy="116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19"/>
          <p:cNvCxnSpPr>
            <a:stCxn id="335" idx="6"/>
            <a:endCxn id="338" idx="2"/>
          </p:cNvCxnSpPr>
          <p:nvPr/>
        </p:nvCxnSpPr>
        <p:spPr>
          <a:xfrm>
            <a:off x="2983850" y="2355525"/>
            <a:ext cx="1594800" cy="9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19"/>
          <p:cNvCxnSpPr>
            <a:stCxn id="338" idx="6"/>
            <a:endCxn id="334" idx="2"/>
          </p:cNvCxnSpPr>
          <p:nvPr/>
        </p:nvCxnSpPr>
        <p:spPr>
          <a:xfrm>
            <a:off x="5150163" y="2452325"/>
            <a:ext cx="1603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19"/>
          <p:cNvCxnSpPr>
            <a:stCxn id="337" idx="1"/>
            <a:endCxn id="338" idx="5"/>
          </p:cNvCxnSpPr>
          <p:nvPr/>
        </p:nvCxnSpPr>
        <p:spPr>
          <a:xfrm rot="10800000">
            <a:off x="5066369" y="2619177"/>
            <a:ext cx="558000" cy="124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19"/>
          <p:cNvSpPr txBox="1"/>
          <p:nvPr/>
        </p:nvSpPr>
        <p:spPr>
          <a:xfrm>
            <a:off x="4688588" y="7712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1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19"/>
          <p:cNvSpPr txBox="1"/>
          <p:nvPr/>
        </p:nvSpPr>
        <p:spPr>
          <a:xfrm>
            <a:off x="6828700" y="21701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4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2512825" y="20733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2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4670763" y="21701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3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3545750" y="36331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5624375" y="37483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7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6282375" y="11806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5712075" y="18880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3709550" y="18138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19"/>
          <p:cNvSpPr txBox="1"/>
          <p:nvPr/>
        </p:nvSpPr>
        <p:spPr>
          <a:xfrm>
            <a:off x="3442100" y="10534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" name="Google Shape;352;p19"/>
          <p:cNvSpPr txBox="1"/>
          <p:nvPr/>
        </p:nvSpPr>
        <p:spPr>
          <a:xfrm>
            <a:off x="4862238" y="1447688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19"/>
          <p:cNvSpPr txBox="1"/>
          <p:nvPr/>
        </p:nvSpPr>
        <p:spPr>
          <a:xfrm>
            <a:off x="3913100" y="29556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354;p19"/>
          <p:cNvSpPr txBox="1"/>
          <p:nvPr/>
        </p:nvSpPr>
        <p:spPr>
          <a:xfrm>
            <a:off x="4543213" y="39488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19"/>
          <p:cNvSpPr txBox="1"/>
          <p:nvPr/>
        </p:nvSpPr>
        <p:spPr>
          <a:xfrm>
            <a:off x="5341513" y="29556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356;p19"/>
          <p:cNvSpPr txBox="1"/>
          <p:nvPr/>
        </p:nvSpPr>
        <p:spPr>
          <a:xfrm>
            <a:off x="6491800" y="30324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19"/>
          <p:cNvSpPr txBox="1"/>
          <p:nvPr/>
        </p:nvSpPr>
        <p:spPr>
          <a:xfrm>
            <a:off x="2759825" y="30324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358;p19"/>
          <p:cNvSpPr txBox="1"/>
          <p:nvPr/>
        </p:nvSpPr>
        <p:spPr>
          <a:xfrm>
            <a:off x="6095375" y="145025"/>
            <a:ext cx="31425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Краскала</a:t>
            </a:r>
            <a:endParaRPr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Google Shape;363;p20"/>
          <p:cNvCxnSpPr>
            <a:endCxn id="364" idx="1"/>
          </p:cNvCxnSpPr>
          <p:nvPr/>
        </p:nvCxnSpPr>
        <p:spPr>
          <a:xfrm flipH="1" rot="10800000">
            <a:off x="2666588" y="1053400"/>
            <a:ext cx="2022000" cy="131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20"/>
          <p:cNvCxnSpPr/>
          <p:nvPr/>
        </p:nvCxnSpPr>
        <p:spPr>
          <a:xfrm>
            <a:off x="2666625" y="2429271"/>
            <a:ext cx="942000" cy="154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20"/>
          <p:cNvCxnSpPr>
            <a:stCxn id="364" idx="3"/>
            <a:endCxn id="367" idx="0"/>
          </p:cNvCxnSpPr>
          <p:nvPr/>
        </p:nvCxnSpPr>
        <p:spPr>
          <a:xfrm>
            <a:off x="5159588" y="1053400"/>
            <a:ext cx="1904700" cy="111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20"/>
          <p:cNvCxnSpPr/>
          <p:nvPr/>
        </p:nvCxnSpPr>
        <p:spPr>
          <a:xfrm flipH="1">
            <a:off x="5800304" y="2591619"/>
            <a:ext cx="1162500" cy="144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20"/>
          <p:cNvCxnSpPr/>
          <p:nvPr/>
        </p:nvCxnSpPr>
        <p:spPr>
          <a:xfrm>
            <a:off x="3608338" y="4023176"/>
            <a:ext cx="2118300" cy="1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20"/>
          <p:cNvSpPr/>
          <p:nvPr/>
        </p:nvSpPr>
        <p:spPr>
          <a:xfrm>
            <a:off x="4578675" y="817300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"/>
          <p:cNvSpPr/>
          <p:nvPr/>
        </p:nvSpPr>
        <p:spPr>
          <a:xfrm>
            <a:off x="6753375" y="22162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"/>
          <p:cNvSpPr/>
          <p:nvPr/>
        </p:nvSpPr>
        <p:spPr>
          <a:xfrm>
            <a:off x="2412350" y="21194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0"/>
          <p:cNvSpPr/>
          <p:nvPr/>
        </p:nvSpPr>
        <p:spPr>
          <a:xfrm>
            <a:off x="3448725" y="3712900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0"/>
          <p:cNvSpPr/>
          <p:nvPr/>
        </p:nvSpPr>
        <p:spPr>
          <a:xfrm>
            <a:off x="5540675" y="37944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4578663" y="221622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6" name="Google Shape;376;p20"/>
          <p:cNvCxnSpPr>
            <a:stCxn id="377" idx="0"/>
            <a:endCxn id="364" idx="2"/>
          </p:cNvCxnSpPr>
          <p:nvPr/>
        </p:nvCxnSpPr>
        <p:spPr>
          <a:xfrm flipH="1" rot="10800000">
            <a:off x="4906263" y="1335575"/>
            <a:ext cx="17700" cy="83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20"/>
          <p:cNvCxnSpPr>
            <a:stCxn id="373" idx="7"/>
            <a:endCxn id="375" idx="3"/>
          </p:cNvCxnSpPr>
          <p:nvPr/>
        </p:nvCxnSpPr>
        <p:spPr>
          <a:xfrm flipH="1" rot="10800000">
            <a:off x="3936531" y="2619252"/>
            <a:ext cx="725700" cy="116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20"/>
          <p:cNvCxnSpPr>
            <a:stCxn id="372" idx="6"/>
            <a:endCxn id="375" idx="2"/>
          </p:cNvCxnSpPr>
          <p:nvPr/>
        </p:nvCxnSpPr>
        <p:spPr>
          <a:xfrm>
            <a:off x="2983850" y="2355525"/>
            <a:ext cx="1594800" cy="9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20"/>
          <p:cNvCxnSpPr>
            <a:stCxn id="375" idx="6"/>
            <a:endCxn id="371" idx="2"/>
          </p:cNvCxnSpPr>
          <p:nvPr/>
        </p:nvCxnSpPr>
        <p:spPr>
          <a:xfrm>
            <a:off x="5150163" y="2452325"/>
            <a:ext cx="1603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20"/>
          <p:cNvCxnSpPr>
            <a:stCxn id="374" idx="1"/>
            <a:endCxn id="375" idx="5"/>
          </p:cNvCxnSpPr>
          <p:nvPr/>
        </p:nvCxnSpPr>
        <p:spPr>
          <a:xfrm rot="10800000">
            <a:off x="5066369" y="2619177"/>
            <a:ext cx="558000" cy="124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20"/>
          <p:cNvSpPr txBox="1"/>
          <p:nvPr/>
        </p:nvSpPr>
        <p:spPr>
          <a:xfrm>
            <a:off x="4688588" y="7712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1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6828700" y="21701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4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2512825" y="20733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2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" name="Google Shape;377;p20"/>
          <p:cNvSpPr txBox="1"/>
          <p:nvPr/>
        </p:nvSpPr>
        <p:spPr>
          <a:xfrm>
            <a:off x="4670763" y="21701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3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p20"/>
          <p:cNvSpPr txBox="1"/>
          <p:nvPr/>
        </p:nvSpPr>
        <p:spPr>
          <a:xfrm>
            <a:off x="3545750" y="36331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20"/>
          <p:cNvSpPr txBox="1"/>
          <p:nvPr/>
        </p:nvSpPr>
        <p:spPr>
          <a:xfrm>
            <a:off x="5624375" y="37483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7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6282375" y="11806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" name="Google Shape;386;p20"/>
          <p:cNvSpPr txBox="1"/>
          <p:nvPr/>
        </p:nvSpPr>
        <p:spPr>
          <a:xfrm>
            <a:off x="5712075" y="18880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387;p20"/>
          <p:cNvSpPr txBox="1"/>
          <p:nvPr/>
        </p:nvSpPr>
        <p:spPr>
          <a:xfrm>
            <a:off x="3709550" y="18138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3442100" y="10534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20"/>
          <p:cNvSpPr txBox="1"/>
          <p:nvPr/>
        </p:nvSpPr>
        <p:spPr>
          <a:xfrm>
            <a:off x="4862238" y="1447688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20"/>
          <p:cNvSpPr txBox="1"/>
          <p:nvPr/>
        </p:nvSpPr>
        <p:spPr>
          <a:xfrm>
            <a:off x="3913100" y="29556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4543213" y="39488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20"/>
          <p:cNvSpPr txBox="1"/>
          <p:nvPr/>
        </p:nvSpPr>
        <p:spPr>
          <a:xfrm>
            <a:off x="5341513" y="29556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6491800" y="30324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20"/>
          <p:cNvSpPr txBox="1"/>
          <p:nvPr/>
        </p:nvSpPr>
        <p:spPr>
          <a:xfrm>
            <a:off x="2759825" y="30324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20"/>
          <p:cNvSpPr txBox="1"/>
          <p:nvPr/>
        </p:nvSpPr>
        <p:spPr>
          <a:xfrm>
            <a:off x="6095375" y="145025"/>
            <a:ext cx="31425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Краскала</a:t>
            </a:r>
            <a:endParaRPr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6" name="Google Shape;396;p20"/>
          <p:cNvPicPr preferRelativeResize="0"/>
          <p:nvPr/>
        </p:nvPicPr>
        <p:blipFill rotWithShape="1">
          <a:blip r:embed="rId3">
            <a:alphaModFix/>
          </a:blip>
          <a:srcRect b="21360" l="13255" r="34823" t="9353"/>
          <a:stretch/>
        </p:blipFill>
        <p:spPr>
          <a:xfrm>
            <a:off x="150950" y="3292350"/>
            <a:ext cx="2345174" cy="1760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Google Shape;401;p21"/>
          <p:cNvCxnSpPr>
            <a:endCxn id="402" idx="1"/>
          </p:cNvCxnSpPr>
          <p:nvPr/>
        </p:nvCxnSpPr>
        <p:spPr>
          <a:xfrm flipH="1" rot="10800000">
            <a:off x="504863" y="1335875"/>
            <a:ext cx="2022000" cy="131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21"/>
          <p:cNvCxnSpPr/>
          <p:nvPr/>
        </p:nvCxnSpPr>
        <p:spPr>
          <a:xfrm>
            <a:off x="504900" y="2711746"/>
            <a:ext cx="942000" cy="154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1"/>
          <p:cNvCxnSpPr>
            <a:stCxn id="402" idx="3"/>
            <a:endCxn id="405" idx="0"/>
          </p:cNvCxnSpPr>
          <p:nvPr/>
        </p:nvCxnSpPr>
        <p:spPr>
          <a:xfrm>
            <a:off x="2997863" y="1335875"/>
            <a:ext cx="1904700" cy="111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21"/>
          <p:cNvCxnSpPr/>
          <p:nvPr/>
        </p:nvCxnSpPr>
        <p:spPr>
          <a:xfrm flipH="1">
            <a:off x="3638579" y="2874094"/>
            <a:ext cx="1162500" cy="144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21"/>
          <p:cNvCxnSpPr/>
          <p:nvPr/>
        </p:nvCxnSpPr>
        <p:spPr>
          <a:xfrm>
            <a:off x="1446613" y="4305651"/>
            <a:ext cx="2118300" cy="1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21"/>
          <p:cNvSpPr/>
          <p:nvPr/>
        </p:nvSpPr>
        <p:spPr>
          <a:xfrm>
            <a:off x="2416950" y="109977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1"/>
          <p:cNvSpPr/>
          <p:nvPr/>
        </p:nvSpPr>
        <p:spPr>
          <a:xfrm>
            <a:off x="4591650" y="2498700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1"/>
          <p:cNvSpPr/>
          <p:nvPr/>
        </p:nvSpPr>
        <p:spPr>
          <a:xfrm>
            <a:off x="250625" y="2401900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1"/>
          <p:cNvSpPr/>
          <p:nvPr/>
        </p:nvSpPr>
        <p:spPr>
          <a:xfrm>
            <a:off x="1287000" y="3995375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1"/>
          <p:cNvSpPr/>
          <p:nvPr/>
        </p:nvSpPr>
        <p:spPr>
          <a:xfrm>
            <a:off x="3378950" y="4076900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1"/>
          <p:cNvSpPr/>
          <p:nvPr/>
        </p:nvSpPr>
        <p:spPr>
          <a:xfrm>
            <a:off x="2416938" y="2498700"/>
            <a:ext cx="571500" cy="47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4" name="Google Shape;414;p21"/>
          <p:cNvCxnSpPr>
            <a:stCxn id="415" idx="0"/>
            <a:endCxn id="402" idx="2"/>
          </p:cNvCxnSpPr>
          <p:nvPr/>
        </p:nvCxnSpPr>
        <p:spPr>
          <a:xfrm flipH="1" rot="10800000">
            <a:off x="2744538" y="1618050"/>
            <a:ext cx="17700" cy="83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21"/>
          <p:cNvCxnSpPr>
            <a:stCxn id="411" idx="7"/>
            <a:endCxn id="413" idx="3"/>
          </p:cNvCxnSpPr>
          <p:nvPr/>
        </p:nvCxnSpPr>
        <p:spPr>
          <a:xfrm flipH="1" rot="10800000">
            <a:off x="1774806" y="2901727"/>
            <a:ext cx="725700" cy="116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21"/>
          <p:cNvCxnSpPr>
            <a:stCxn id="410" idx="6"/>
            <a:endCxn id="413" idx="2"/>
          </p:cNvCxnSpPr>
          <p:nvPr/>
        </p:nvCxnSpPr>
        <p:spPr>
          <a:xfrm>
            <a:off x="822125" y="2638000"/>
            <a:ext cx="1594800" cy="9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21"/>
          <p:cNvCxnSpPr>
            <a:stCxn id="413" idx="6"/>
            <a:endCxn id="409" idx="2"/>
          </p:cNvCxnSpPr>
          <p:nvPr/>
        </p:nvCxnSpPr>
        <p:spPr>
          <a:xfrm>
            <a:off x="2988438" y="2734800"/>
            <a:ext cx="1603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21"/>
          <p:cNvCxnSpPr>
            <a:stCxn id="412" idx="1"/>
            <a:endCxn id="413" idx="5"/>
          </p:cNvCxnSpPr>
          <p:nvPr/>
        </p:nvCxnSpPr>
        <p:spPr>
          <a:xfrm rot="10800000">
            <a:off x="2904644" y="2901652"/>
            <a:ext cx="558000" cy="124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21"/>
          <p:cNvSpPr txBox="1"/>
          <p:nvPr/>
        </p:nvSpPr>
        <p:spPr>
          <a:xfrm>
            <a:off x="2526863" y="10537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1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21"/>
          <p:cNvSpPr txBox="1"/>
          <p:nvPr/>
        </p:nvSpPr>
        <p:spPr>
          <a:xfrm>
            <a:off x="4666975" y="24526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4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0" name="Google Shape;420;p21"/>
          <p:cNvSpPr txBox="1"/>
          <p:nvPr/>
        </p:nvSpPr>
        <p:spPr>
          <a:xfrm>
            <a:off x="351100" y="23558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2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415;p21"/>
          <p:cNvSpPr txBox="1"/>
          <p:nvPr/>
        </p:nvSpPr>
        <p:spPr>
          <a:xfrm>
            <a:off x="2509038" y="24526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3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" name="Google Shape;421;p21"/>
          <p:cNvSpPr txBox="1"/>
          <p:nvPr/>
        </p:nvSpPr>
        <p:spPr>
          <a:xfrm>
            <a:off x="1384025" y="39155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2" name="Google Shape;422;p21"/>
          <p:cNvSpPr txBox="1"/>
          <p:nvPr/>
        </p:nvSpPr>
        <p:spPr>
          <a:xfrm>
            <a:off x="3462650" y="40308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7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" name="Google Shape;423;p21"/>
          <p:cNvSpPr txBox="1"/>
          <p:nvPr/>
        </p:nvSpPr>
        <p:spPr>
          <a:xfrm>
            <a:off x="4120650" y="14631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" name="Google Shape;424;p21"/>
          <p:cNvSpPr txBox="1"/>
          <p:nvPr/>
        </p:nvSpPr>
        <p:spPr>
          <a:xfrm>
            <a:off x="3550350" y="21705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5" name="Google Shape;425;p21"/>
          <p:cNvSpPr txBox="1"/>
          <p:nvPr/>
        </p:nvSpPr>
        <p:spPr>
          <a:xfrm>
            <a:off x="1547825" y="209630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" name="Google Shape;426;p21"/>
          <p:cNvSpPr txBox="1"/>
          <p:nvPr/>
        </p:nvSpPr>
        <p:spPr>
          <a:xfrm>
            <a:off x="1280375" y="13358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" name="Google Shape;427;p21"/>
          <p:cNvSpPr txBox="1"/>
          <p:nvPr/>
        </p:nvSpPr>
        <p:spPr>
          <a:xfrm>
            <a:off x="2700513" y="1730163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" name="Google Shape;428;p21"/>
          <p:cNvSpPr txBox="1"/>
          <p:nvPr/>
        </p:nvSpPr>
        <p:spPr>
          <a:xfrm>
            <a:off x="1751375" y="323812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p21"/>
          <p:cNvSpPr txBox="1"/>
          <p:nvPr/>
        </p:nvSpPr>
        <p:spPr>
          <a:xfrm>
            <a:off x="2381488" y="42313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0" name="Google Shape;430;p21"/>
          <p:cNvSpPr txBox="1"/>
          <p:nvPr/>
        </p:nvSpPr>
        <p:spPr>
          <a:xfrm>
            <a:off x="3179788" y="3238075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21"/>
          <p:cNvSpPr txBox="1"/>
          <p:nvPr/>
        </p:nvSpPr>
        <p:spPr>
          <a:xfrm>
            <a:off x="4330075" y="33149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2" name="Google Shape;432;p21"/>
          <p:cNvSpPr txBox="1"/>
          <p:nvPr/>
        </p:nvSpPr>
        <p:spPr>
          <a:xfrm>
            <a:off x="598100" y="3314950"/>
            <a:ext cx="471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21"/>
          <p:cNvSpPr txBox="1"/>
          <p:nvPr/>
        </p:nvSpPr>
        <p:spPr>
          <a:xfrm>
            <a:off x="5383725" y="157475"/>
            <a:ext cx="31425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Прима</a:t>
            </a:r>
            <a:endParaRPr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21"/>
          <p:cNvSpPr txBox="1"/>
          <p:nvPr/>
        </p:nvSpPr>
        <p:spPr>
          <a:xfrm>
            <a:off x="5213300" y="858450"/>
            <a:ext cx="3930600" cy="25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впервые был открыт в 1930 году чешским математиком Войцехом Ярником, позже переоткрыт Робертом Примом в 1957 году. </a:t>
            </a:r>
            <a:endParaRPr sz="65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