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1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70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10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FA02-149C-4D9D-85FC-BBF3625DA1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B7FBDF-4170-4E8B-B3D1-8F1F8EFC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8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760157" y="316992"/>
            <a:ext cx="8915399" cy="97347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Data Base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491933" y="2704739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Hospital Inquiries</a:t>
            </a:r>
          </a:p>
        </p:txBody>
      </p:sp>
    </p:spTree>
    <p:extLst>
      <p:ext uri="{BB962C8B-B14F-4D97-AF65-F5344CB8AC3E}">
        <p14:creationId xmlns:p14="http://schemas.microsoft.com/office/powerpoint/2010/main" val="29890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01097" y="4626569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Button </a:t>
            </a:r>
            <a:r>
              <a:rPr lang="en-US" sz="3600" dirty="0" smtClean="0">
                <a:solidFill>
                  <a:srgbClr val="00B0F0"/>
                </a:solidFill>
              </a:rPr>
              <a:t>Close</a:t>
            </a:r>
            <a:endParaRPr lang="en-US" sz="36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r="1245"/>
          <a:stretch>
            <a:fillRect/>
          </a:stretch>
        </p:blipFill>
        <p:spPr>
          <a:xfrm>
            <a:off x="1548582" y="370748"/>
            <a:ext cx="7785200" cy="24756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548582" y="5206979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Through this Button</a:t>
            </a:r>
            <a:r>
              <a:rPr lang="en-US" sz="2400" dirty="0" smtClean="0">
                <a:solidFill>
                  <a:srgbClr val="FFFF00"/>
                </a:solidFill>
              </a:rPr>
              <a:t>, Playback is Stopped</a:t>
            </a:r>
            <a:endParaRPr lang="en-US" sz="24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7" y="3126658"/>
            <a:ext cx="8088566" cy="13258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85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09342" y="4431890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Button </a:t>
            </a:r>
            <a:r>
              <a:rPr lang="en-US" sz="3600" dirty="0" smtClean="0">
                <a:solidFill>
                  <a:srgbClr val="00B0F0"/>
                </a:solidFill>
              </a:rPr>
              <a:t>First</a:t>
            </a:r>
            <a:endParaRPr lang="en-US" sz="36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57" y="620215"/>
            <a:ext cx="7315276" cy="19460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409342" y="4998628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Through this Button</a:t>
            </a:r>
            <a:r>
              <a:rPr lang="en-US" sz="2400" dirty="0" smtClean="0">
                <a:solidFill>
                  <a:srgbClr val="FFFF00"/>
                </a:solidFill>
              </a:rPr>
              <a:t>, The first field is Accessed</a:t>
            </a:r>
            <a:endParaRPr lang="en-US" sz="24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4" y="2825850"/>
            <a:ext cx="7624916" cy="14810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058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53587" y="4577940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Button </a:t>
            </a:r>
            <a:r>
              <a:rPr lang="en-US" sz="3600" dirty="0" smtClean="0">
                <a:solidFill>
                  <a:srgbClr val="00B0F0"/>
                </a:solidFill>
              </a:rPr>
              <a:t>Last</a:t>
            </a:r>
            <a:endParaRPr lang="en-US" sz="36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36" y="575971"/>
            <a:ext cx="7334512" cy="20639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563330" y="5158350"/>
            <a:ext cx="8915400" cy="493712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Through this Button, The </a:t>
            </a:r>
            <a:r>
              <a:rPr lang="en-US" sz="2400" dirty="0" smtClean="0">
                <a:solidFill>
                  <a:srgbClr val="FFFF00"/>
                </a:solidFill>
              </a:rPr>
              <a:t>Last </a:t>
            </a:r>
            <a:r>
              <a:rPr lang="en-US" sz="2400" dirty="0">
                <a:solidFill>
                  <a:srgbClr val="FFFF00"/>
                </a:solidFill>
              </a:rPr>
              <a:t>field is Accessed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2897905"/>
            <a:ext cx="7624916" cy="1457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56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53587" y="4723836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Button </a:t>
            </a:r>
            <a:r>
              <a:rPr lang="en-US" sz="3600" dirty="0" smtClean="0">
                <a:solidFill>
                  <a:srgbClr val="00B0F0"/>
                </a:solidFill>
              </a:rPr>
              <a:t>Previous</a:t>
            </a:r>
            <a:endParaRPr lang="en-US" sz="36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36" y="531725"/>
            <a:ext cx="7268047" cy="24327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453587" y="5212735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Through this Button</a:t>
            </a:r>
            <a:r>
              <a:rPr lang="en-US" sz="2400" dirty="0" smtClean="0">
                <a:solidFill>
                  <a:srgbClr val="FFFF00"/>
                </a:solidFill>
              </a:rPr>
              <a:t>, you Return to the Previous field</a:t>
            </a:r>
            <a:endParaRPr lang="en-US" sz="2400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36" y="3224212"/>
            <a:ext cx="7268047" cy="12398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49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83084" y="4313903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Button Next</a:t>
            </a:r>
            <a:endParaRPr lang="en-US" sz="36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42" y="693958"/>
            <a:ext cx="7093685" cy="19902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592827" y="4880641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Through this Button</a:t>
            </a:r>
            <a:r>
              <a:rPr lang="en-US" sz="2400" dirty="0" smtClean="0">
                <a:solidFill>
                  <a:srgbClr val="FFFF00"/>
                </a:solidFill>
              </a:rPr>
              <a:t>, you Advance to the Next field</a:t>
            </a:r>
            <a:endParaRPr lang="en-US" sz="24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7" y="2962889"/>
            <a:ext cx="7388942" cy="1211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11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87768" y="5405283"/>
            <a:ext cx="8915400" cy="73004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Preparation Team: </a:t>
            </a:r>
            <a:r>
              <a:rPr lang="en-US" dirty="0" smtClean="0">
                <a:solidFill>
                  <a:srgbClr val="FFFF00"/>
                </a:solidFill>
              </a:rPr>
              <a:t>Montzer Hadi &amp; Taha Amin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3" b="28383"/>
          <a:stretch>
            <a:fillRect/>
          </a:stretch>
        </p:blipFill>
        <p:spPr>
          <a:xfrm>
            <a:off x="182880" y="163829"/>
            <a:ext cx="11838432" cy="5241453"/>
          </a:xfrm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589212" y="6364288"/>
            <a:ext cx="8915400" cy="493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1" b="11551"/>
          <a:stretch>
            <a:fillRect/>
          </a:stretch>
        </p:blipFill>
        <p:spPr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عنوان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00B0F0"/>
                </a:solidFill>
              </a:rPr>
              <a:t>Exterior Design of The Project</a:t>
            </a:r>
            <a:endParaRPr lang="en-US" sz="28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589213" y="5092594"/>
            <a:ext cx="8915400" cy="56673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Group Box 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44670"/>
            <a:ext cx="8280349" cy="4812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502492" y="5687556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It Contains a set of Tools, Each Tool doing a Specific Thing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95247" y="3723967"/>
            <a:ext cx="8915400" cy="54461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Text box Name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63" y="1889114"/>
            <a:ext cx="10094041" cy="15625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506731" y="4268582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The Patient’s Name is Entered from this field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99626" y="4029271"/>
            <a:ext cx="8915400" cy="5667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Text box </a:t>
            </a:r>
            <a:r>
              <a:rPr lang="en-US" sz="3200" dirty="0" smtClean="0">
                <a:solidFill>
                  <a:srgbClr val="00B0F0"/>
                </a:solidFill>
              </a:rPr>
              <a:t>Phone</a:t>
            </a:r>
            <a:endParaRPr lang="en-US" sz="32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98" y="1509968"/>
            <a:ext cx="10165915" cy="2314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099626" y="4596009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The Phone Number is Entered from this field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9912" y="4439264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Text box Age</a:t>
            </a:r>
            <a:endParaRPr lang="en-US" sz="36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40" y="2161422"/>
            <a:ext cx="10437150" cy="19607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273940" y="5076236"/>
            <a:ext cx="8915400" cy="493712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The </a:t>
            </a:r>
            <a:r>
              <a:rPr lang="en-US" sz="2400" dirty="0" smtClean="0">
                <a:solidFill>
                  <a:srgbClr val="FFFF00"/>
                </a:solidFill>
              </a:rPr>
              <a:t>Patient’s Age </a:t>
            </a:r>
            <a:r>
              <a:rPr lang="en-US" sz="2400" dirty="0">
                <a:solidFill>
                  <a:srgbClr val="FFFF00"/>
                </a:solidFill>
              </a:rPr>
              <a:t>is Entered from this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32361" y="4107963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Button Add New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06" y="309716"/>
            <a:ext cx="7926505" cy="1938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232361" y="4674701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Through this Button, you can Add a new field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2531117"/>
            <a:ext cx="8229600" cy="145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985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86348" y="4644331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Button </a:t>
            </a:r>
            <a:r>
              <a:rPr lang="en-US" sz="3600" dirty="0" smtClean="0">
                <a:solidFill>
                  <a:srgbClr val="00B0F0"/>
                </a:solidFill>
              </a:rPr>
              <a:t>Save</a:t>
            </a:r>
            <a:endParaRPr lang="en-US" sz="3600" dirty="0"/>
          </a:p>
        </p:txBody>
      </p:sp>
      <p:pic>
        <p:nvPicPr>
          <p:cNvPr id="6" name="عنصر نائب للصورة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81"/>
          <a:stretch>
            <a:fillRect/>
          </a:stretch>
        </p:blipFill>
        <p:spPr>
          <a:xfrm>
            <a:off x="1519084" y="301680"/>
            <a:ext cx="7772400" cy="24415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519084" y="5211069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Through this Button</a:t>
            </a:r>
            <a:r>
              <a:rPr lang="en-US" sz="2400" dirty="0" smtClean="0">
                <a:solidFill>
                  <a:srgbClr val="FFFF00"/>
                </a:solidFill>
              </a:rPr>
              <a:t>, the Information Entered Saved</a:t>
            </a:r>
            <a:endParaRPr lang="en-US" sz="2400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3038474"/>
            <a:ext cx="8052620" cy="14495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66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02864" y="4924028"/>
            <a:ext cx="8915400" cy="5667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Button </a:t>
            </a:r>
            <a:r>
              <a:rPr lang="en-US" sz="3600" dirty="0" smtClean="0">
                <a:solidFill>
                  <a:srgbClr val="00B0F0"/>
                </a:solidFill>
              </a:rPr>
              <a:t>Delete</a:t>
            </a:r>
            <a:endParaRPr lang="en-US" sz="3600" dirty="0"/>
          </a:p>
        </p:txBody>
      </p:sp>
      <p:pic>
        <p:nvPicPr>
          <p:cNvPr id="5" name="عنصر نائب للصورة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1616"/>
          <a:stretch>
            <a:fillRect/>
          </a:stretch>
        </p:blipFill>
        <p:spPr>
          <a:xfrm>
            <a:off x="1483083" y="413741"/>
            <a:ext cx="7764156" cy="25064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306103" y="5490766"/>
            <a:ext cx="8915400" cy="49371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Through this Button, the </a:t>
            </a:r>
            <a:r>
              <a:rPr lang="en-US" sz="2400" dirty="0" smtClean="0">
                <a:solidFill>
                  <a:srgbClr val="FFFF00"/>
                </a:solidFill>
              </a:rPr>
              <a:t>Information to be Deleted is deleted</a:t>
            </a:r>
            <a:endParaRPr lang="en-US" sz="24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83" y="3190721"/>
            <a:ext cx="7764156" cy="13812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35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156</Words>
  <Application>Microsoft Office PowerPoint</Application>
  <PresentationFormat>شاشة عريضة</PresentationFormat>
  <Paragraphs>28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Tahoma</vt:lpstr>
      <vt:lpstr>Wingdings 3</vt:lpstr>
      <vt:lpstr>ربطة</vt:lpstr>
      <vt:lpstr>Data Base</vt:lpstr>
      <vt:lpstr>Exterior Design of The Project</vt:lpstr>
      <vt:lpstr>Group Box </vt:lpstr>
      <vt:lpstr>Text box Name</vt:lpstr>
      <vt:lpstr>Text box Phone</vt:lpstr>
      <vt:lpstr>Text box Age</vt:lpstr>
      <vt:lpstr>Button Add New</vt:lpstr>
      <vt:lpstr>Button Save</vt:lpstr>
      <vt:lpstr>Button Delete</vt:lpstr>
      <vt:lpstr>Button Close</vt:lpstr>
      <vt:lpstr>Button First</vt:lpstr>
      <vt:lpstr>Button Last</vt:lpstr>
      <vt:lpstr>Button Previous</vt:lpstr>
      <vt:lpstr>Button Next</vt:lpstr>
      <vt:lpstr>Preparation Team: Montzer Hadi &amp; Taha Amin</vt:lpstr>
    </vt:vector>
  </TitlesOfParts>
  <Company>Al-Qaisar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</dc:title>
  <dc:creator>Windows User</dc:creator>
  <cp:lastModifiedBy>Windows User</cp:lastModifiedBy>
  <cp:revision>7</cp:revision>
  <dcterms:created xsi:type="dcterms:W3CDTF">2024-04-23T00:55:18Z</dcterms:created>
  <dcterms:modified xsi:type="dcterms:W3CDTF">2024-05-02T07:02:45Z</dcterms:modified>
</cp:coreProperties>
</file>