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77" autoAdjust="0"/>
  </p:normalViewPr>
  <p:slideViewPr>
    <p:cSldViewPr snapToGrid="0">
      <p:cViewPr varScale="1">
        <p:scale>
          <a:sx n="59" d="100"/>
          <a:sy n="59" d="100"/>
        </p:scale>
        <p:origin x="15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BBD41-F34F-498A-9DE4-1513AAC152D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DF030-CBA4-4B7E-B0A7-3C7013D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and our brainstorming sessions.</a:t>
            </a:r>
          </a:p>
          <a:p>
            <a:r>
              <a:rPr lang="en-US" dirty="0"/>
              <a:t>Initial ideas of making models for ad’s and market analysis.</a:t>
            </a:r>
          </a:p>
          <a:p>
            <a:r>
              <a:rPr lang="en-US" dirty="0"/>
              <a:t>Our constraints for that 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idea and what we wanted to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we faced with twitter data.</a:t>
            </a:r>
          </a:p>
          <a:p>
            <a:r>
              <a:rPr lang="en-US" dirty="0"/>
              <a:t>Collection and cleaning of data.</a:t>
            </a:r>
          </a:p>
          <a:p>
            <a:r>
              <a:rPr lang="en-US" dirty="0"/>
              <a:t>What all and how we collected the data.</a:t>
            </a:r>
          </a:p>
          <a:p>
            <a:r>
              <a:rPr lang="en-US" dirty="0" err="1"/>
              <a:t>Schyuzet</a:t>
            </a:r>
            <a:r>
              <a:rPr lang="en-US" dirty="0"/>
              <a:t> package, fb </a:t>
            </a:r>
            <a:r>
              <a:rPr lang="en-US" dirty="0" err="1"/>
              <a:t>api</a:t>
            </a:r>
            <a:r>
              <a:rPr lang="en-US" dirty="0"/>
              <a:t> code,  </a:t>
            </a:r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imbd</a:t>
            </a:r>
            <a:r>
              <a:rPr lang="en-US" dirty="0"/>
              <a:t> data.</a:t>
            </a:r>
          </a:p>
          <a:p>
            <a:r>
              <a:rPr lang="en-US" dirty="0"/>
              <a:t>Fat data and data cleaning.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weka</a:t>
            </a:r>
            <a:r>
              <a:rPr lang="en-US" dirty="0"/>
              <a:t> pattern detection k-mean clustering </a:t>
            </a:r>
          </a:p>
          <a:p>
            <a:r>
              <a:rPr lang="en-US" dirty="0" err="1"/>
              <a:t>Ibm</a:t>
            </a:r>
            <a:r>
              <a:rPr lang="en-US" dirty="0"/>
              <a:t> Watson data 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cran.r-project.org/web/packages/syuzhe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Recognition in Movie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recognizes patterns among the variables that affect the performance of movie at the box-office. </a:t>
            </a:r>
          </a:p>
        </p:txBody>
      </p:sp>
    </p:spTree>
    <p:extLst>
      <p:ext uri="{BB962C8B-B14F-4D97-AF65-F5344CB8AC3E}">
        <p14:creationId xmlns:p14="http://schemas.microsoft.com/office/powerpoint/2010/main" val="230946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211"/>
            <a:ext cx="10131425" cy="98406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" y="1097280"/>
            <a:ext cx="8565622" cy="2895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096" y="1783139"/>
            <a:ext cx="2331922" cy="152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78990"/>
            <a:ext cx="12192000" cy="11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Model?</a:t>
            </a:r>
          </a:p>
          <a:p>
            <a:r>
              <a:rPr lang="en-US" dirty="0"/>
              <a:t>How to improve??</a:t>
            </a:r>
          </a:p>
        </p:txBody>
      </p:sp>
    </p:spTree>
    <p:extLst>
      <p:ext uri="{BB962C8B-B14F-4D97-AF65-F5344CB8AC3E}">
        <p14:creationId xmlns:p14="http://schemas.microsoft.com/office/powerpoint/2010/main" val="401786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198" y="1057850"/>
            <a:ext cx="8272145" cy="280875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SUGGESTIONS??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QUESTIONS??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01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44062" y="3116804"/>
            <a:ext cx="2840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15" y="129349"/>
            <a:ext cx="2810608" cy="281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0735">
            <a:off x="5213393" y="1820310"/>
            <a:ext cx="4075344" cy="17544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0844">
            <a:off x="8584814" y="2519047"/>
            <a:ext cx="3284208" cy="2118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062" y="4553206"/>
            <a:ext cx="86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part of the project we are trying to analyze patterns and build predictive models that can estimate the performance of a movie based on sentiment analysis and its popularity in social media for 2016 Hollywood movies from IMDB data.</a:t>
            </a:r>
          </a:p>
        </p:txBody>
      </p:sp>
    </p:spTree>
    <p:extLst>
      <p:ext uri="{BB962C8B-B14F-4D97-AF65-F5344CB8AC3E}">
        <p14:creationId xmlns:p14="http://schemas.microsoft.com/office/powerpoint/2010/main" val="16043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4296"/>
            <a:ext cx="10131425" cy="36491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IMDB Data.</a:t>
            </a:r>
          </a:p>
          <a:p>
            <a:r>
              <a:rPr lang="en-US" dirty="0"/>
              <a:t>Facebook Popularity (Sentiment Analysis from Comments.)</a:t>
            </a:r>
          </a:p>
          <a:p>
            <a:r>
              <a:rPr lang="en-US" dirty="0"/>
              <a:t>YouTube Popularity.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9932">
            <a:off x="7517395" y="315611"/>
            <a:ext cx="1873609" cy="1873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2406">
            <a:off x="385061" y="5060874"/>
            <a:ext cx="1567962" cy="146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2065867"/>
            <a:ext cx="7005567" cy="679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828" y="3005089"/>
            <a:ext cx="9566736" cy="750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828" y="4780869"/>
            <a:ext cx="9487426" cy="740685"/>
          </a:xfrm>
          <a:prstGeom prst="rect">
            <a:avLst/>
          </a:prstGeom>
        </p:spPr>
      </p:pic>
      <p:cxnSp>
        <p:nvCxnSpPr>
          <p:cNvPr id="14" name="Connector: Elbow 13"/>
          <p:cNvCxnSpPr/>
          <p:nvPr/>
        </p:nvCxnSpPr>
        <p:spPr>
          <a:xfrm rot="16200000" flipV="1">
            <a:off x="940296" y="2974054"/>
            <a:ext cx="862609" cy="405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/>
          <p:nvPr/>
        </p:nvCxnSpPr>
        <p:spPr>
          <a:xfrm>
            <a:off x="1433384" y="4694371"/>
            <a:ext cx="827902" cy="518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 rot="5400000" flipH="1" flipV="1">
            <a:off x="6513776" y="3815275"/>
            <a:ext cx="453670" cy="333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24732"/>
            <a:ext cx="10131425" cy="3649133"/>
          </a:xfrm>
        </p:spPr>
        <p:txBody>
          <a:bodyPr/>
          <a:lstStyle/>
          <a:p>
            <a:r>
              <a:rPr lang="en-US" dirty="0"/>
              <a:t>Syuzhet Sentiment Analysis Package : </a:t>
            </a:r>
            <a:r>
              <a:rPr lang="en-US" dirty="0">
                <a:hlinkClick r:id="rId2"/>
              </a:rPr>
              <a:t>https://cran.r-project.org/web/packages/syuzhet/index.html</a:t>
            </a:r>
            <a:endParaRPr lang="en-US" dirty="0"/>
          </a:p>
          <a:p>
            <a:r>
              <a:rPr lang="en-US" dirty="0"/>
              <a:t>R and Facebook API.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031855"/>
            <a:ext cx="10607040" cy="168402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685801" y="3978876"/>
            <a:ext cx="8668264" cy="51898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/>
          <p:nvPr/>
        </p:nvCxnSpPr>
        <p:spPr>
          <a:xfrm rot="10800000">
            <a:off x="3719385" y="3602870"/>
            <a:ext cx="1519881" cy="376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/>
          <p:nvPr/>
        </p:nvCxnSpPr>
        <p:spPr>
          <a:xfrm rot="10800000">
            <a:off x="9193427" y="3483308"/>
            <a:ext cx="1101666" cy="495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238" y="3483306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Attributes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5643" y="3348680"/>
            <a:ext cx="23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 Reduction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588" y="211600"/>
            <a:ext cx="4944707" cy="18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25"/>
            <a:ext cx="10131425" cy="7620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Pattern detection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83772"/>
            <a:ext cx="11018521" cy="83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Tableau 							IBM Watson						Weka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3941"/>
            <a:ext cx="6165669" cy="4472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37" y="1823940"/>
            <a:ext cx="4226884" cy="44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9155"/>
            <a:ext cx="10131425" cy="69668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k-Means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88" y="1005840"/>
            <a:ext cx="412277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834"/>
            <a:ext cx="9673045" cy="7097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372"/>
            <a:ext cx="12192000" cy="63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1405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APRIORI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486025"/>
            <a:ext cx="11896725" cy="26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217"/>
            <a:ext cx="10131425" cy="93181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41" y="1492837"/>
            <a:ext cx="4506263" cy="44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2003</TotalTime>
  <Words>233</Words>
  <Application>Microsoft Office PowerPoint</Application>
  <PresentationFormat>Widescreen</PresentationFormat>
  <Paragraphs>46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Celestial</vt:lpstr>
      <vt:lpstr>Pattern Recognition in Movie Data</vt:lpstr>
      <vt:lpstr>Introduction</vt:lpstr>
      <vt:lpstr>Data collection</vt:lpstr>
      <vt:lpstr>Sentiment analysis</vt:lpstr>
      <vt:lpstr>Pattern detection </vt:lpstr>
      <vt:lpstr>k-Means clustering</vt:lpstr>
      <vt:lpstr>Decision Tree</vt:lpstr>
      <vt:lpstr>APRIORI Algorithm</vt:lpstr>
      <vt:lpstr>Linear Regression</vt:lpstr>
      <vt:lpstr>Neural Network</vt:lpstr>
      <vt:lpstr>Conclusion</vt:lpstr>
      <vt:lpstr>SUGGESTIONS?? 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in Movie Data</dc:title>
  <dc:creator>Maruvada, Ravi</dc:creator>
  <cp:lastModifiedBy>Agrawal, Himanshu</cp:lastModifiedBy>
  <cp:revision>32</cp:revision>
  <dcterms:created xsi:type="dcterms:W3CDTF">2017-04-09T22:30:01Z</dcterms:created>
  <dcterms:modified xsi:type="dcterms:W3CDTF">2017-05-03T01:01:54Z</dcterms:modified>
</cp:coreProperties>
</file>