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57" r:id="rId3"/>
    <p:sldId id="263" r:id="rId4"/>
    <p:sldId id="261" r:id="rId5"/>
    <p:sldId id="264" r:id="rId6"/>
    <p:sldId id="262" r:id="rId7"/>
    <p:sldId id="265" r:id="rId8"/>
    <p:sldId id="266" r:id="rId9"/>
    <p:sldId id="267" r:id="rId10"/>
    <p:sldId id="268" r:id="rId11"/>
    <p:sldId id="269" r:id="rId12"/>
    <p:sldId id="270" r:id="rId13"/>
    <p:sldId id="271" r:id="rId14"/>
    <p:sldId id="272" r:id="rId15"/>
    <p:sldId id="273" r:id="rId16"/>
    <p:sldId id="274" r:id="rId17"/>
    <p:sldId id="279" r:id="rId18"/>
    <p:sldId id="275" r:id="rId19"/>
    <p:sldId id="276" r:id="rId20"/>
    <p:sldId id="277" r:id="rId21"/>
    <p:sldId id="278"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shay Hunka"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8" autoAdjust="0"/>
    <p:restoredTop sz="94444" autoAdjust="0"/>
  </p:normalViewPr>
  <p:slideViewPr>
    <p:cSldViewPr snapToObjects="1">
      <p:cViewPr>
        <p:scale>
          <a:sx n="85" d="100"/>
          <a:sy n="85" d="100"/>
        </p:scale>
        <p:origin x="-912" y="-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interSettings" Target="printerSettings/printerSettings1.bin"/><Relationship Id="rId25" Type="http://schemas.openxmlformats.org/officeDocument/2006/relationships/commentAuthors" Target="commentAuthors.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098701-377E-294F-A6BE-602814904E63}" type="datetimeFigureOut">
              <a:rPr lang="en-US" smtClean="0"/>
              <a:pPr/>
              <a:t>7-11-13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E0A5EA-4696-EB45-BD7D-648E26B765A1}" type="slidenum">
              <a:rPr lang="en-US" smtClean="0"/>
              <a:pPr/>
              <a:t>‹#›</a:t>
            </a:fld>
            <a:endParaRPr lang="en-US" dirty="0"/>
          </a:p>
        </p:txBody>
      </p:sp>
    </p:spTree>
    <p:extLst>
      <p:ext uri="{BB962C8B-B14F-4D97-AF65-F5344CB8AC3E}">
        <p14:creationId xmlns:p14="http://schemas.microsoft.com/office/powerpoint/2010/main" val="168479664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endParaRPr lang="en-US" b="0" dirty="0"/>
          </a:p>
        </p:txBody>
      </p:sp>
      <p:sp>
        <p:nvSpPr>
          <p:cNvPr id="4" name="Slide Number Placeholder 3"/>
          <p:cNvSpPr>
            <a:spLocks noGrp="1"/>
          </p:cNvSpPr>
          <p:nvPr>
            <p:ph type="sldNum" sz="quarter" idx="10"/>
          </p:nvPr>
        </p:nvSpPr>
        <p:spPr/>
        <p:txBody>
          <a:bodyPr/>
          <a:lstStyle/>
          <a:p>
            <a:fld id="{8EE0A5EA-4696-EB45-BD7D-648E26B765A1}" type="slidenum">
              <a:rPr lang="en-US" smtClean="0"/>
              <a:pPr/>
              <a:t>2</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86953" y="268288"/>
            <a:ext cx="5669280" cy="3900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268940" y="268288"/>
            <a:ext cx="182880" cy="38868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3200400" y="4208929"/>
            <a:ext cx="5458968" cy="1048684"/>
          </a:xfrm>
        </p:spPr>
        <p:txBody>
          <a:bodyPr vert="horz" lIns="91440" tIns="45720" rIns="91440" bIns="45720" rtlCol="0" anchor="b" anchorCtr="0">
            <a:normAutofit/>
          </a:bodyPr>
          <a:lstStyle>
            <a:lvl1pPr algn="l" defTabSz="914400" rtl="0" eaLnBrk="1" latinLnBrk="0" hangingPunct="1">
              <a:spcBef>
                <a:spcPct val="0"/>
              </a:spcBef>
              <a:buNone/>
              <a:defRPr sz="4600" kern="1200">
                <a:solidFill>
                  <a:schemeClr val="accent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3200400" y="5257800"/>
            <a:ext cx="5458968" cy="621792"/>
          </a:xfrm>
        </p:spPr>
        <p:txBody>
          <a:bodyPr vert="horz" lIns="91440" tIns="45720" rIns="91440" bIns="45720" rtlCol="0">
            <a:normAutofit/>
          </a:bodyPr>
          <a:lstStyle>
            <a:lvl1pPr marL="0" indent="0" algn="l" defTabSz="914400" rtl="0" eaLnBrk="1" latinLnBrk="0" hangingPunct="1">
              <a:spcBef>
                <a:spcPts val="1800"/>
              </a:spcBef>
              <a:buClr>
                <a:schemeClr val="accent1"/>
              </a:buClr>
              <a:buSzPct val="100000"/>
              <a:buFont typeface="Wingdings 2" pitchFamily="18" charset="2"/>
              <a:buNone/>
              <a:defRPr sz="1600" kern="1200">
                <a:solidFill>
                  <a:schemeClr val="tx2"/>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3276600" y="390525"/>
            <a:ext cx="5504688" cy="365125"/>
          </a:xfrm>
        </p:spPr>
        <p:txBody>
          <a:bodyPr vert="horz" lIns="91440" tIns="45720" rIns="91440" bIns="45720" rtlCol="0" anchor="ctr"/>
          <a:lstStyle>
            <a:lvl1pPr marL="0" algn="r" defTabSz="914400" rtl="0" eaLnBrk="1" latinLnBrk="0" hangingPunct="1">
              <a:defRPr sz="2200" b="0" kern="1200" baseline="0">
                <a:solidFill>
                  <a:schemeClr val="bg1"/>
                </a:solidFill>
                <a:latin typeface="+mn-lt"/>
                <a:ea typeface="+mn-ea"/>
                <a:cs typeface="+mn-cs"/>
              </a:defRPr>
            </a:lvl1pPr>
          </a:lstStyle>
          <a:p>
            <a:fld id="{DA5089C4-7917-9F42-83B5-BE826E5F94A1}" type="datetimeFigureOut">
              <a:rPr lang="en-US" smtClean="0"/>
              <a:pPr/>
              <a:t>7-11-13</a:t>
            </a:fld>
            <a:endParaRPr lang="en-US" dirty="0"/>
          </a:p>
        </p:txBody>
      </p:sp>
      <p:sp>
        <p:nvSpPr>
          <p:cNvPr id="5" name="Footer Placeholder 4"/>
          <p:cNvSpPr>
            <a:spLocks noGrp="1"/>
          </p:cNvSpPr>
          <p:nvPr>
            <p:ph type="ftr" sz="quarter" idx="11"/>
          </p:nvPr>
        </p:nvSpPr>
        <p:spPr>
          <a:xfrm>
            <a:off x="3218688" y="6356350"/>
            <a:ext cx="4736592" cy="365125"/>
          </a:xfrm>
        </p:spPr>
        <p:txBody>
          <a:bodyPr vert="horz" lIns="91440" tIns="45720" rIns="91440" bIns="45720" rtlCol="0" anchor="ctr"/>
          <a:lstStyle>
            <a:lvl1pPr marL="0" algn="l" defTabSz="914400" rtl="0" eaLnBrk="1" latinLnBrk="0" hangingPunct="1">
              <a:defRPr sz="1100" b="1" kern="1200">
                <a:solidFill>
                  <a:schemeClr val="tx2">
                    <a:lumMod val="60000"/>
                    <a:lumOff val="40000"/>
                  </a:schemeClr>
                </a:solidFill>
                <a:latin typeface="+mn-lt"/>
                <a:ea typeface="+mn-ea"/>
                <a:cs typeface="+mn-cs"/>
              </a:defRPr>
            </a:lvl1pPr>
          </a:lstStyle>
          <a:p>
            <a:endParaRPr lang="en-US" dirty="0"/>
          </a:p>
        </p:txBody>
      </p:sp>
      <p:sp>
        <p:nvSpPr>
          <p:cNvPr id="6" name="Slide Number Placeholder 5"/>
          <p:cNvSpPr>
            <a:spLocks noGrp="1"/>
          </p:cNvSpPr>
          <p:nvPr>
            <p:ph type="sldNum" sz="quarter" idx="12"/>
          </p:nvPr>
        </p:nvSpPr>
        <p:spPr>
          <a:xfrm>
            <a:off x="8256494" y="6356350"/>
            <a:ext cx="685800" cy="365125"/>
          </a:xfrm>
        </p:spPr>
        <p:txBody>
          <a:bodyPr vert="horz" lIns="91440" tIns="45720" rIns="91440" bIns="45720" rtlCol="0" anchor="ctr"/>
          <a:lstStyle>
            <a:lvl1pPr marL="0" algn="r" defTabSz="914400" rtl="0" eaLnBrk="1" latinLnBrk="0" hangingPunct="1">
              <a:defRPr sz="1100" b="1" kern="1200">
                <a:solidFill>
                  <a:schemeClr val="tx2">
                    <a:lumMod val="60000"/>
                    <a:lumOff val="40000"/>
                  </a:schemeClr>
                </a:solidFill>
                <a:latin typeface="+mn-lt"/>
                <a:ea typeface="+mn-ea"/>
                <a:cs typeface="+mn-cs"/>
              </a:defRPr>
            </a:lvl1pPr>
          </a:lstStyle>
          <a:p>
            <a:fld id="{A3DCDF73-85D2-4237-9B32-053DBDB0C312}" type="slidenum">
              <a:rPr kumimoji="0" lang="en-US" smtClean="0"/>
              <a:pPr/>
              <a:t>‹#›</a:t>
            </a:fld>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3 Content">
    <p:spTree>
      <p:nvGrpSpPr>
        <p:cNvPr id="1" name=""/>
        <p:cNvGrpSpPr/>
        <p:nvPr/>
      </p:nvGrpSpPr>
      <p:grpSpPr>
        <a:xfrm>
          <a:off x="0" y="0"/>
          <a:ext cx="0" cy="0"/>
          <a:chOff x="0" y="0"/>
          <a:chExt cx="0" cy="0"/>
        </a:xfrm>
      </p:grpSpPr>
      <p:sp>
        <p:nvSpPr>
          <p:cNvPr id="8" name="Rectangle 7"/>
          <p:cNvSpPr/>
          <p:nvPr/>
        </p:nvSpPr>
        <p:spPr>
          <a:xfrm>
            <a:off x="8148918" y="268288"/>
            <a:ext cx="718073"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14400"/>
            <a:ext cx="7391401" cy="1143000"/>
          </a:xfrm>
        </p:spPr>
        <p:txBody>
          <a:bodyPr/>
          <a:lstStyle/>
          <a:p>
            <a:r>
              <a:rPr lang="en-US" smtClean="0"/>
              <a:t>Click to edit Master title style</a:t>
            </a:r>
            <a:endParaRPr/>
          </a:p>
        </p:txBody>
      </p:sp>
      <p:sp>
        <p:nvSpPr>
          <p:cNvPr id="3" name="Content Placeholder 2"/>
          <p:cNvSpPr>
            <a:spLocks noGrp="1"/>
          </p:cNvSpPr>
          <p:nvPr>
            <p:ph sz="half" idx="1"/>
          </p:nvPr>
        </p:nvSpPr>
        <p:spPr>
          <a:xfrm>
            <a:off x="4282440" y="2214562"/>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DA5089C4-7917-9F42-83B5-BE826E5F94A1}" type="datetimeFigureOut">
              <a:rPr lang="en-US" smtClean="0"/>
              <a:pPr/>
              <a:t>7-11-13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D8C1CC0-2BD1-BD4C-991E-EED02455F54B}" type="slidenum">
              <a:rPr lang="en-US" smtClean="0"/>
              <a:pPr/>
              <a:t>‹#›</a:t>
            </a:fld>
            <a:endParaRPr lang="en-US" dirty="0"/>
          </a:p>
        </p:txBody>
      </p:sp>
      <p:sp>
        <p:nvSpPr>
          <p:cNvPr id="9" name="Content Placeholder 2"/>
          <p:cNvSpPr>
            <a:spLocks noGrp="1"/>
          </p:cNvSpPr>
          <p:nvPr>
            <p:ph sz="half" idx="13"/>
          </p:nvPr>
        </p:nvSpPr>
        <p:spPr>
          <a:xfrm>
            <a:off x="4282440" y="4224973"/>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0" name="Content Placeholder 2"/>
          <p:cNvSpPr>
            <a:spLocks noGrp="1"/>
          </p:cNvSpPr>
          <p:nvPr>
            <p:ph sz="half" idx="14"/>
          </p:nvPr>
        </p:nvSpPr>
        <p:spPr>
          <a:xfrm>
            <a:off x="457200" y="2214563"/>
            <a:ext cx="3566160" cy="39116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4 Content">
    <p:spTree>
      <p:nvGrpSpPr>
        <p:cNvPr id="1" name=""/>
        <p:cNvGrpSpPr/>
        <p:nvPr/>
      </p:nvGrpSpPr>
      <p:grpSpPr>
        <a:xfrm>
          <a:off x="0" y="0"/>
          <a:ext cx="0" cy="0"/>
          <a:chOff x="0" y="0"/>
          <a:chExt cx="0" cy="0"/>
        </a:xfrm>
      </p:grpSpPr>
      <p:sp>
        <p:nvSpPr>
          <p:cNvPr id="8" name="Rectangle 7"/>
          <p:cNvSpPr/>
          <p:nvPr/>
        </p:nvSpPr>
        <p:spPr>
          <a:xfrm>
            <a:off x="8148918" y="268288"/>
            <a:ext cx="718073"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14400"/>
            <a:ext cx="7391401" cy="1143000"/>
          </a:xfrm>
        </p:spPr>
        <p:txBody>
          <a:bodyPr/>
          <a:lstStyle/>
          <a:p>
            <a:r>
              <a:rPr lang="en-US" smtClean="0"/>
              <a:t>Click to edit Master title style</a:t>
            </a:r>
            <a:endParaRPr/>
          </a:p>
        </p:txBody>
      </p:sp>
      <p:sp>
        <p:nvSpPr>
          <p:cNvPr id="3" name="Content Placeholder 2"/>
          <p:cNvSpPr>
            <a:spLocks noGrp="1"/>
          </p:cNvSpPr>
          <p:nvPr>
            <p:ph sz="half" idx="1"/>
          </p:nvPr>
        </p:nvSpPr>
        <p:spPr>
          <a:xfrm>
            <a:off x="4282440" y="2214562"/>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DA5089C4-7917-9F42-83B5-BE826E5F94A1}" type="datetimeFigureOut">
              <a:rPr lang="en-US" smtClean="0"/>
              <a:pPr/>
              <a:t>7-11-13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D8C1CC0-2BD1-BD4C-991E-EED02455F54B}" type="slidenum">
              <a:rPr lang="en-US" smtClean="0"/>
              <a:pPr/>
              <a:t>‹#›</a:t>
            </a:fld>
            <a:endParaRPr lang="en-US" dirty="0"/>
          </a:p>
        </p:txBody>
      </p:sp>
      <p:sp>
        <p:nvSpPr>
          <p:cNvPr id="9" name="Content Placeholder 2"/>
          <p:cNvSpPr>
            <a:spLocks noGrp="1"/>
          </p:cNvSpPr>
          <p:nvPr>
            <p:ph sz="half" idx="13"/>
          </p:nvPr>
        </p:nvSpPr>
        <p:spPr>
          <a:xfrm>
            <a:off x="4282440" y="4224973"/>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1" name="Content Placeholder 2"/>
          <p:cNvSpPr>
            <a:spLocks noGrp="1"/>
          </p:cNvSpPr>
          <p:nvPr>
            <p:ph sz="half" idx="14"/>
          </p:nvPr>
        </p:nvSpPr>
        <p:spPr>
          <a:xfrm>
            <a:off x="457200" y="2214562"/>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2" name="Content Placeholder 2"/>
          <p:cNvSpPr>
            <a:spLocks noGrp="1"/>
          </p:cNvSpPr>
          <p:nvPr>
            <p:ph sz="half" idx="15"/>
          </p:nvPr>
        </p:nvSpPr>
        <p:spPr>
          <a:xfrm>
            <a:off x="457200" y="4224973"/>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6" name="Rectangle 5"/>
          <p:cNvSpPr/>
          <p:nvPr/>
        </p:nvSpPr>
        <p:spPr>
          <a:xfrm>
            <a:off x="8148918" y="268288"/>
            <a:ext cx="718073"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DA5089C4-7917-9F42-83B5-BE826E5F94A1}" type="datetimeFigureOut">
              <a:rPr lang="en-US" smtClean="0"/>
              <a:pPr/>
              <a:t>7-11-13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D8C1CC0-2BD1-BD4C-991E-EED02455F54B}" type="slidenum">
              <a:rPr lang="en-US" smtClean="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8148918" y="268288"/>
            <a:ext cx="718073" cy="5669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DA5089C4-7917-9F42-83B5-BE826E5F94A1}" type="datetimeFigureOut">
              <a:rPr lang="en-US" smtClean="0"/>
              <a:pPr/>
              <a:t>7-11-13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D8C1CC0-2BD1-BD4C-991E-EED02455F54B}" type="slidenum">
              <a:rPr lang="en-US" smtClean="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148918" y="268288"/>
            <a:ext cx="718073" cy="5669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95082"/>
            <a:ext cx="3566160" cy="1035424"/>
          </a:xfrm>
        </p:spPr>
        <p:txBody>
          <a:bodyPr anchor="b"/>
          <a:lstStyle>
            <a:lvl1pPr algn="l">
              <a:defRPr sz="2800" b="0"/>
            </a:lvl1pPr>
          </a:lstStyle>
          <a:p>
            <a:r>
              <a:rPr lang="en-US" smtClean="0"/>
              <a:t>Click to edit Master title style</a:t>
            </a:r>
            <a:endParaRPr/>
          </a:p>
        </p:txBody>
      </p:sp>
      <p:sp>
        <p:nvSpPr>
          <p:cNvPr id="3" name="Content Placeholder 2"/>
          <p:cNvSpPr>
            <a:spLocks noGrp="1"/>
          </p:cNvSpPr>
          <p:nvPr>
            <p:ph idx="1"/>
          </p:nvPr>
        </p:nvSpPr>
        <p:spPr>
          <a:xfrm>
            <a:off x="4762052" y="990600"/>
            <a:ext cx="3566160" cy="513556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457199" y="2057400"/>
            <a:ext cx="3566160" cy="3657601"/>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5089C4-7917-9F42-83B5-BE826E5F94A1}" type="datetimeFigureOut">
              <a:rPr lang="en-US" smtClean="0"/>
              <a:pPr/>
              <a:t>7-11-13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D8C1CC0-2BD1-BD4C-991E-EED02455F54B}" type="slidenum">
              <a:rPr lang="en-US" smtClean="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Picture with Caption">
    <p:spTree>
      <p:nvGrpSpPr>
        <p:cNvPr id="1" name=""/>
        <p:cNvGrpSpPr/>
        <p:nvPr/>
      </p:nvGrpSpPr>
      <p:grpSpPr>
        <a:xfrm>
          <a:off x="0" y="0"/>
          <a:ext cx="0" cy="0"/>
          <a:chOff x="0" y="0"/>
          <a:chExt cx="0" cy="0"/>
        </a:xfrm>
      </p:grpSpPr>
      <p:sp>
        <p:nvSpPr>
          <p:cNvPr id="8" name="Rectangle 7"/>
          <p:cNvSpPr/>
          <p:nvPr/>
        </p:nvSpPr>
        <p:spPr>
          <a:xfrm>
            <a:off x="4746811" y="268288"/>
            <a:ext cx="4114800" cy="5669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95082"/>
            <a:ext cx="3566160" cy="1035424"/>
          </a:xfrm>
        </p:spPr>
        <p:txBody>
          <a:bodyPr anchor="b"/>
          <a:lstStyle>
            <a:lvl1pPr algn="l">
              <a:defRPr sz="2800" b="0"/>
            </a:lvl1pPr>
          </a:lstStyle>
          <a:p>
            <a:r>
              <a:rPr lang="en-US" smtClean="0"/>
              <a:t>Click to edit Master title style</a:t>
            </a:r>
            <a:endParaRPr/>
          </a:p>
        </p:txBody>
      </p:sp>
      <p:sp>
        <p:nvSpPr>
          <p:cNvPr id="4" name="Text Placeholder 3"/>
          <p:cNvSpPr>
            <a:spLocks noGrp="1"/>
          </p:cNvSpPr>
          <p:nvPr>
            <p:ph type="body" sz="half" idx="2"/>
          </p:nvPr>
        </p:nvSpPr>
        <p:spPr>
          <a:xfrm>
            <a:off x="457199" y="2057400"/>
            <a:ext cx="3566160" cy="3657601"/>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161365" y="6124014"/>
            <a:ext cx="1752600" cy="365125"/>
          </a:xfrm>
        </p:spPr>
        <p:txBody>
          <a:bodyPr/>
          <a:lstStyle>
            <a:lvl1pPr algn="l">
              <a:defRPr/>
            </a:lvl1pPr>
          </a:lstStyle>
          <a:p>
            <a:fld id="{DA5089C4-7917-9F42-83B5-BE826E5F94A1}" type="datetimeFigureOut">
              <a:rPr lang="en-US" smtClean="0"/>
              <a:pPr/>
              <a:t>7-11-13</a:t>
            </a:fld>
            <a:endParaRPr lang="en-US" dirty="0"/>
          </a:p>
        </p:txBody>
      </p:sp>
      <p:sp>
        <p:nvSpPr>
          <p:cNvPr id="6" name="Footer Placeholder 5"/>
          <p:cNvSpPr>
            <a:spLocks noGrp="1"/>
          </p:cNvSpPr>
          <p:nvPr>
            <p:ph type="ftr" sz="quarter" idx="11"/>
          </p:nvPr>
        </p:nvSpPr>
        <p:spPr>
          <a:xfrm>
            <a:off x="174812" y="6356350"/>
            <a:ext cx="3863788" cy="365125"/>
          </a:xfrm>
        </p:spPr>
        <p:txBody>
          <a:bodyPr/>
          <a:lstStyle/>
          <a:p>
            <a:endParaRPr lang="en-US" dirty="0"/>
          </a:p>
        </p:txBody>
      </p:sp>
      <p:sp>
        <p:nvSpPr>
          <p:cNvPr id="7" name="Slide Number Placeholder 6"/>
          <p:cNvSpPr>
            <a:spLocks noGrp="1"/>
          </p:cNvSpPr>
          <p:nvPr>
            <p:ph type="sldNum" sz="quarter" idx="12"/>
          </p:nvPr>
        </p:nvSpPr>
        <p:spPr/>
        <p:txBody>
          <a:bodyPr/>
          <a:lstStyle/>
          <a:p>
            <a:fld id="{9D8C1CC0-2BD1-BD4C-991E-EED02455F54B}" type="slidenum">
              <a:rPr lang="en-US" smtClean="0"/>
              <a:pPr/>
              <a:t>‹#›</a:t>
            </a:fld>
            <a:endParaRPr lang="en-US" dirty="0"/>
          </a:p>
        </p:txBody>
      </p:sp>
      <p:sp>
        <p:nvSpPr>
          <p:cNvPr id="10" name="Picture Placeholder 9"/>
          <p:cNvSpPr>
            <a:spLocks noGrp="1"/>
          </p:cNvSpPr>
          <p:nvPr>
            <p:ph type="pic" sz="quarter" idx="13"/>
          </p:nvPr>
        </p:nvSpPr>
        <p:spPr>
          <a:xfrm>
            <a:off x="4760258" y="990600"/>
            <a:ext cx="4096512" cy="5611813"/>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picTx" preserve="1">
  <p:cSld name="Picture above Caption">
    <p:spTree>
      <p:nvGrpSpPr>
        <p:cNvPr id="1" name=""/>
        <p:cNvGrpSpPr/>
        <p:nvPr/>
      </p:nvGrpSpPr>
      <p:grpSpPr>
        <a:xfrm>
          <a:off x="0" y="0"/>
          <a:ext cx="0" cy="0"/>
          <a:chOff x="0" y="0"/>
          <a:chExt cx="0" cy="0"/>
        </a:xfrm>
      </p:grpSpPr>
      <p:sp>
        <p:nvSpPr>
          <p:cNvPr id="8" name="Rectangle 7"/>
          <p:cNvSpPr/>
          <p:nvPr/>
        </p:nvSpPr>
        <p:spPr>
          <a:xfrm>
            <a:off x="7216775" y="268288"/>
            <a:ext cx="1639457" cy="36393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8788" y="4267200"/>
            <a:ext cx="6477000" cy="566738"/>
          </a:xfrm>
        </p:spPr>
        <p:txBody>
          <a:bodyPr anchor="b"/>
          <a:lstStyle>
            <a:lvl1pPr algn="l">
              <a:defRPr sz="2800" b="0"/>
            </a:lvl1pPr>
          </a:lstStyle>
          <a:p>
            <a:r>
              <a:rPr lang="en-US" smtClean="0"/>
              <a:t>Click to edit Master title style</a:t>
            </a:r>
            <a:endParaRPr/>
          </a:p>
        </p:txBody>
      </p:sp>
      <p:sp>
        <p:nvSpPr>
          <p:cNvPr id="3" name="Picture Placeholder 2"/>
          <p:cNvSpPr>
            <a:spLocks noGrp="1"/>
          </p:cNvSpPr>
          <p:nvPr>
            <p:ph type="pic" idx="1"/>
          </p:nvPr>
        </p:nvSpPr>
        <p:spPr>
          <a:xfrm>
            <a:off x="269874" y="268288"/>
            <a:ext cx="6858000" cy="36393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58788" y="4840941"/>
            <a:ext cx="6475412" cy="1304271"/>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5089C4-7917-9F42-83B5-BE826E5F94A1}" type="datetimeFigureOut">
              <a:rPr lang="en-US" smtClean="0"/>
              <a:pPr/>
              <a:t>7-11-13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D8C1CC0-2BD1-BD4C-991E-EED02455F54B}" type="slidenum">
              <a:rPr lang="en-US" smtClean="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picTx" preserve="1">
  <p:cSld name="4 Pictures with Caption">
    <p:spTree>
      <p:nvGrpSpPr>
        <p:cNvPr id="1" name=""/>
        <p:cNvGrpSpPr/>
        <p:nvPr/>
      </p:nvGrpSpPr>
      <p:grpSpPr>
        <a:xfrm>
          <a:off x="0" y="0"/>
          <a:ext cx="0" cy="0"/>
          <a:chOff x="0" y="0"/>
          <a:chExt cx="0" cy="0"/>
        </a:xfrm>
      </p:grpSpPr>
      <p:sp>
        <p:nvSpPr>
          <p:cNvPr id="8" name="Rectangle 7"/>
          <p:cNvSpPr/>
          <p:nvPr/>
        </p:nvSpPr>
        <p:spPr>
          <a:xfrm>
            <a:off x="8135471" y="268288"/>
            <a:ext cx="720761" cy="36393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8788" y="4267200"/>
            <a:ext cx="6477000" cy="566738"/>
          </a:xfrm>
        </p:spPr>
        <p:txBody>
          <a:bodyPr anchor="b"/>
          <a:lstStyle>
            <a:lvl1pPr algn="l">
              <a:defRPr sz="2800" b="0"/>
            </a:lvl1pPr>
          </a:lstStyle>
          <a:p>
            <a:r>
              <a:rPr lang="en-US" smtClean="0"/>
              <a:t>Click to edit Master title style</a:t>
            </a:r>
            <a:endParaRPr/>
          </a:p>
        </p:txBody>
      </p:sp>
      <p:sp>
        <p:nvSpPr>
          <p:cNvPr id="3" name="Picture Placeholder 2"/>
          <p:cNvSpPr>
            <a:spLocks noGrp="1"/>
          </p:cNvSpPr>
          <p:nvPr>
            <p:ph type="pic" idx="1"/>
          </p:nvPr>
        </p:nvSpPr>
        <p:spPr>
          <a:xfrm>
            <a:off x="269874" y="268288"/>
            <a:ext cx="3006726" cy="36393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58788" y="4840941"/>
            <a:ext cx="6475412" cy="1304271"/>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5089C4-7917-9F42-83B5-BE826E5F94A1}" type="datetimeFigureOut">
              <a:rPr lang="en-US" smtClean="0"/>
              <a:pPr/>
              <a:t>7-11-13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D8C1CC0-2BD1-BD4C-991E-EED02455F54B}" type="slidenum">
              <a:rPr lang="en-US" smtClean="0"/>
              <a:pPr/>
              <a:t>‹#›</a:t>
            </a:fld>
            <a:endParaRPr lang="en-US" dirty="0"/>
          </a:p>
        </p:txBody>
      </p:sp>
      <p:sp>
        <p:nvSpPr>
          <p:cNvPr id="10" name="Picture Placeholder 2"/>
          <p:cNvSpPr>
            <a:spLocks noGrp="1"/>
          </p:cNvSpPr>
          <p:nvPr>
            <p:ph type="pic" idx="13"/>
          </p:nvPr>
        </p:nvSpPr>
        <p:spPr>
          <a:xfrm>
            <a:off x="3352800" y="268288"/>
            <a:ext cx="4701988" cy="177566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11" name="Picture Placeholder 2"/>
          <p:cNvSpPr>
            <a:spLocks noGrp="1"/>
          </p:cNvSpPr>
          <p:nvPr>
            <p:ph type="pic" idx="14"/>
          </p:nvPr>
        </p:nvSpPr>
        <p:spPr>
          <a:xfrm>
            <a:off x="3352800" y="2131935"/>
            <a:ext cx="2304288" cy="177566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12" name="Picture Placeholder 2"/>
          <p:cNvSpPr>
            <a:spLocks noGrp="1"/>
          </p:cNvSpPr>
          <p:nvPr>
            <p:ph type="pic" idx="15"/>
          </p:nvPr>
        </p:nvSpPr>
        <p:spPr>
          <a:xfrm>
            <a:off x="5750500" y="2131935"/>
            <a:ext cx="2304288" cy="177566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7212106" y="268288"/>
            <a:ext cx="1645920"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DA5089C4-7917-9F42-83B5-BE826E5F94A1}" type="datetimeFigureOut">
              <a:rPr lang="en-US" smtClean="0"/>
              <a:pPr/>
              <a:t>7-11-13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8C1CC0-2BD1-BD4C-991E-EED02455F54B}" type="slidenum">
              <a:rPr lang="en-US" smtClean="0"/>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8148918" y="268288"/>
            <a:ext cx="718073" cy="5669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543799" y="1035424"/>
            <a:ext cx="1322295" cy="5090739"/>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1035424"/>
            <a:ext cx="6019800" cy="51097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DA5089C4-7917-9F42-83B5-BE826E5F94A1}" type="datetimeFigureOut">
              <a:rPr lang="en-US" smtClean="0"/>
              <a:pPr/>
              <a:t>7-11-13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8C1CC0-2BD1-BD4C-991E-EED02455F54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7" name="Rectangle 6"/>
          <p:cNvSpPr/>
          <p:nvPr/>
        </p:nvSpPr>
        <p:spPr>
          <a:xfrm>
            <a:off x="7212106" y="268288"/>
            <a:ext cx="1645920"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a:xfrm>
            <a:off x="7212106" y="6356350"/>
            <a:ext cx="1752600" cy="365125"/>
          </a:xfrm>
        </p:spPr>
        <p:txBody>
          <a:bodyPr/>
          <a:lstStyle/>
          <a:p>
            <a:fld id="{DA5089C4-7917-9F42-83B5-BE826E5F94A1}" type="datetimeFigureOut">
              <a:rPr lang="en-US" smtClean="0"/>
              <a:pPr/>
              <a:t>7-11-13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8C1CC0-2BD1-BD4C-991E-EED02455F54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7" name="Rectangle 6"/>
          <p:cNvSpPr/>
          <p:nvPr/>
        </p:nvSpPr>
        <p:spPr>
          <a:xfrm>
            <a:off x="3186953" y="268288"/>
            <a:ext cx="5669280" cy="25603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3200399" y="4171950"/>
            <a:ext cx="5457919" cy="1085850"/>
          </a:xfrm>
        </p:spPr>
        <p:txBody>
          <a:bodyPr>
            <a:normAutofit/>
          </a:bodyPr>
          <a:lstStyle>
            <a:lvl1pPr>
              <a:defRPr sz="4600"/>
            </a:lvl1pPr>
          </a:lstStyle>
          <a:p>
            <a:r>
              <a:rPr lang="en-US" smtClean="0"/>
              <a:t>Click to edit Master title style</a:t>
            </a:r>
            <a:endParaRPr/>
          </a:p>
        </p:txBody>
      </p:sp>
      <p:sp>
        <p:nvSpPr>
          <p:cNvPr id="3" name="Subtitle 2"/>
          <p:cNvSpPr>
            <a:spLocks noGrp="1"/>
          </p:cNvSpPr>
          <p:nvPr>
            <p:ph type="subTitle" idx="1"/>
          </p:nvPr>
        </p:nvSpPr>
        <p:spPr>
          <a:xfrm>
            <a:off x="3200401" y="5257799"/>
            <a:ext cx="5457918" cy="618565"/>
          </a:xfrm>
        </p:spPr>
        <p:txBody>
          <a:bodyPr>
            <a:normAutofit/>
          </a:bodyPr>
          <a:lstStyle>
            <a:lvl1pPr marL="0" indent="0" algn="l">
              <a:buNone/>
              <a:defRPr sz="16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3276600" y="389965"/>
            <a:ext cx="5499847" cy="365125"/>
          </a:xfrm>
        </p:spPr>
        <p:txBody>
          <a:bodyPr/>
          <a:lstStyle>
            <a:lvl1pPr>
              <a:defRPr sz="2200" b="0" baseline="0">
                <a:solidFill>
                  <a:schemeClr val="bg1"/>
                </a:solidFill>
              </a:defRPr>
            </a:lvl1pPr>
          </a:lstStyle>
          <a:p>
            <a:fld id="{DA5089C4-7917-9F42-83B5-BE826E5F94A1}" type="datetimeFigureOut">
              <a:rPr lang="en-US" smtClean="0"/>
              <a:pPr/>
              <a:t>7-11-13</a:t>
            </a:fld>
            <a:endParaRPr lang="en-US" dirty="0"/>
          </a:p>
        </p:txBody>
      </p:sp>
      <p:sp>
        <p:nvSpPr>
          <p:cNvPr id="5" name="Footer Placeholder 4"/>
          <p:cNvSpPr>
            <a:spLocks noGrp="1"/>
          </p:cNvSpPr>
          <p:nvPr>
            <p:ph type="ftr" sz="quarter" idx="11"/>
          </p:nvPr>
        </p:nvSpPr>
        <p:spPr>
          <a:xfrm>
            <a:off x="3213847" y="6356350"/>
            <a:ext cx="4734112" cy="365125"/>
          </a:xfrm>
        </p:spPr>
        <p:txBody>
          <a:bodyPr/>
          <a:lstStyle/>
          <a:p>
            <a:endParaRPr lang="en-US" dirty="0"/>
          </a:p>
        </p:txBody>
      </p:sp>
      <p:sp>
        <p:nvSpPr>
          <p:cNvPr id="6" name="Slide Number Placeholder 5"/>
          <p:cNvSpPr>
            <a:spLocks noGrp="1"/>
          </p:cNvSpPr>
          <p:nvPr>
            <p:ph type="sldNum" sz="quarter" idx="12"/>
          </p:nvPr>
        </p:nvSpPr>
        <p:spPr>
          <a:xfrm>
            <a:off x="8265459" y="6356350"/>
            <a:ext cx="685800" cy="365125"/>
          </a:xfrm>
        </p:spPr>
        <p:txBody>
          <a:bodyPr vert="horz" lIns="91440" tIns="45720" rIns="91440" bIns="45720" rtlCol="0" anchor="ctr"/>
          <a:lstStyle>
            <a:lvl1pPr marL="0" algn="r" defTabSz="914400" rtl="0" eaLnBrk="1" latinLnBrk="0" hangingPunct="1">
              <a:defRPr sz="1100" b="1" kern="1200">
                <a:solidFill>
                  <a:schemeClr val="tx2">
                    <a:lumMod val="60000"/>
                    <a:lumOff val="40000"/>
                  </a:schemeClr>
                </a:solidFill>
                <a:latin typeface="+mn-lt"/>
                <a:ea typeface="+mn-ea"/>
                <a:cs typeface="+mn-cs"/>
              </a:defRPr>
            </a:lvl1pPr>
          </a:lstStyle>
          <a:p>
            <a:fld id="{9D8C1CC0-2BD1-BD4C-991E-EED02455F54B}" type="slidenum">
              <a:rPr lang="en-US" smtClean="0"/>
              <a:pPr/>
              <a:t>‹#›</a:t>
            </a:fld>
            <a:endParaRPr lang="en-US" dirty="0"/>
          </a:p>
        </p:txBody>
      </p:sp>
      <p:sp>
        <p:nvSpPr>
          <p:cNvPr id="9" name="Picture Placeholder 8"/>
          <p:cNvSpPr>
            <a:spLocks noGrp="1"/>
          </p:cNvSpPr>
          <p:nvPr>
            <p:ph type="pic" sz="quarter" idx="13"/>
          </p:nvPr>
        </p:nvSpPr>
        <p:spPr>
          <a:xfrm>
            <a:off x="3200400" y="2877671"/>
            <a:ext cx="5646867" cy="1280160"/>
          </a:xfrm>
        </p:spPr>
        <p:txBody>
          <a:bodyPr/>
          <a:lstStyle>
            <a:lvl1pPr>
              <a:buNone/>
              <a:defRPr/>
            </a:lvl1pPr>
          </a:lstStyle>
          <a:p>
            <a:r>
              <a:rPr lang="en-US" dirty="0" smtClean="0"/>
              <a:t>Click icon to add picture</a:t>
            </a:r>
            <a:endParaRPr dirty="0"/>
          </a:p>
        </p:txBody>
      </p:sp>
      <p:sp>
        <p:nvSpPr>
          <p:cNvPr id="10" name="Rectangle 9"/>
          <p:cNvSpPr/>
          <p:nvPr/>
        </p:nvSpPr>
        <p:spPr>
          <a:xfrm>
            <a:off x="268940" y="268288"/>
            <a:ext cx="182880" cy="38868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Content, and Picture">
    <p:spTree>
      <p:nvGrpSpPr>
        <p:cNvPr id="1" name=""/>
        <p:cNvGrpSpPr/>
        <p:nvPr/>
      </p:nvGrpSpPr>
      <p:grpSpPr>
        <a:xfrm>
          <a:off x="0" y="0"/>
          <a:ext cx="0" cy="0"/>
          <a:chOff x="0" y="0"/>
          <a:chExt cx="0" cy="0"/>
        </a:xfrm>
      </p:grpSpPr>
      <p:sp>
        <p:nvSpPr>
          <p:cNvPr id="7" name="Rectangle 6"/>
          <p:cNvSpPr/>
          <p:nvPr/>
        </p:nvSpPr>
        <p:spPr>
          <a:xfrm>
            <a:off x="269875" y="268288"/>
            <a:ext cx="1645920"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178423" y="914400"/>
            <a:ext cx="6508377" cy="1143000"/>
          </a:xfrm>
        </p:spPr>
        <p:txBody>
          <a:bodyPr/>
          <a:lstStyle/>
          <a:p>
            <a:r>
              <a:rPr lang="en-US" smtClean="0"/>
              <a:t>Click to edit Master title style</a:t>
            </a:r>
            <a:endParaRPr/>
          </a:p>
        </p:txBody>
      </p:sp>
      <p:sp>
        <p:nvSpPr>
          <p:cNvPr id="3" name="Content Placeholder 2"/>
          <p:cNvSpPr>
            <a:spLocks noGrp="1"/>
          </p:cNvSpPr>
          <p:nvPr>
            <p:ph idx="1"/>
          </p:nvPr>
        </p:nvSpPr>
        <p:spPr>
          <a:xfrm>
            <a:off x="2178423" y="2209800"/>
            <a:ext cx="6508377" cy="3916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a:xfrm>
            <a:off x="7212106" y="6356350"/>
            <a:ext cx="1752600" cy="365125"/>
          </a:xfrm>
        </p:spPr>
        <p:txBody>
          <a:bodyPr/>
          <a:lstStyle/>
          <a:p>
            <a:fld id="{DA5089C4-7917-9F42-83B5-BE826E5F94A1}" type="datetimeFigureOut">
              <a:rPr lang="en-US" smtClean="0"/>
              <a:pPr/>
              <a:t>7-11-13</a:t>
            </a:fld>
            <a:endParaRPr lang="en-US" dirty="0"/>
          </a:p>
        </p:txBody>
      </p:sp>
      <p:sp>
        <p:nvSpPr>
          <p:cNvPr id="5" name="Footer Placeholder 4"/>
          <p:cNvSpPr>
            <a:spLocks noGrp="1"/>
          </p:cNvSpPr>
          <p:nvPr>
            <p:ph type="ftr" sz="quarter" idx="11"/>
          </p:nvPr>
        </p:nvSpPr>
        <p:spPr>
          <a:xfrm>
            <a:off x="2178423" y="6356350"/>
            <a:ext cx="4926852" cy="365125"/>
          </a:xfrm>
        </p:spPr>
        <p:txBody>
          <a:bodyPr/>
          <a:lstStyle/>
          <a:p>
            <a:endParaRPr lang="en-US" dirty="0"/>
          </a:p>
        </p:txBody>
      </p:sp>
      <p:sp>
        <p:nvSpPr>
          <p:cNvPr id="6" name="Slide Number Placeholder 5"/>
          <p:cNvSpPr>
            <a:spLocks noGrp="1"/>
          </p:cNvSpPr>
          <p:nvPr>
            <p:ph type="sldNum" sz="quarter" idx="12"/>
          </p:nvPr>
        </p:nvSpPr>
        <p:spPr>
          <a:xfrm>
            <a:off x="331694" y="361016"/>
            <a:ext cx="506506" cy="365125"/>
          </a:xfrm>
        </p:spPr>
        <p:txBody>
          <a:bodyPr/>
          <a:lstStyle/>
          <a:p>
            <a:fld id="{9D8C1CC0-2BD1-BD4C-991E-EED02455F54B}" type="slidenum">
              <a:rPr lang="en-US" smtClean="0"/>
              <a:pPr/>
              <a:t>‹#›</a:t>
            </a:fld>
            <a:endParaRPr lang="en-US" dirty="0"/>
          </a:p>
        </p:txBody>
      </p:sp>
      <p:sp>
        <p:nvSpPr>
          <p:cNvPr id="9" name="Picture Placeholder 8"/>
          <p:cNvSpPr>
            <a:spLocks noGrp="1"/>
          </p:cNvSpPr>
          <p:nvPr>
            <p:ph type="pic" sz="quarter" idx="13"/>
          </p:nvPr>
        </p:nvSpPr>
        <p:spPr>
          <a:xfrm>
            <a:off x="269875" y="1976718"/>
            <a:ext cx="1645920" cy="4625788"/>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58952" y="268288"/>
            <a:ext cx="1099073" cy="635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09801" y="3429000"/>
            <a:ext cx="4966446" cy="1398494"/>
          </a:xfrm>
        </p:spPr>
        <p:txBody>
          <a:bodyPr anchor="b" anchorCtr="0"/>
          <a:lstStyle>
            <a:lvl1pPr algn="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2209801" y="4824414"/>
            <a:ext cx="4966446" cy="1320800"/>
          </a:xfrm>
        </p:spPr>
        <p:txBody>
          <a:bodyPr anchor="t" anchorCtr="0">
            <a:normAutofit/>
          </a:bodyPr>
          <a:lstStyle>
            <a:lvl1pPr marL="0" indent="0" algn="r">
              <a:buNone/>
              <a:defRPr sz="16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5562600" y="6356350"/>
            <a:ext cx="1622612" cy="365125"/>
          </a:xfrm>
        </p:spPr>
        <p:txBody>
          <a:bodyPr/>
          <a:lstStyle/>
          <a:p>
            <a:fld id="{DA5089C4-7917-9F42-83B5-BE826E5F94A1}" type="datetimeFigureOut">
              <a:rPr lang="en-US" smtClean="0"/>
              <a:pPr/>
              <a:t>7-11-13</a:t>
            </a:fld>
            <a:endParaRPr lang="en-US" dirty="0"/>
          </a:p>
        </p:txBody>
      </p:sp>
      <p:sp>
        <p:nvSpPr>
          <p:cNvPr id="5" name="Footer Placeholder 4"/>
          <p:cNvSpPr>
            <a:spLocks noGrp="1"/>
          </p:cNvSpPr>
          <p:nvPr>
            <p:ph type="ftr" sz="quarter" idx="11"/>
          </p:nvPr>
        </p:nvSpPr>
        <p:spPr>
          <a:xfrm>
            <a:off x="174812" y="6356350"/>
            <a:ext cx="5311588" cy="365125"/>
          </a:xfrm>
        </p:spPr>
        <p:txBody>
          <a:bodyPr/>
          <a:lstStyle/>
          <a:p>
            <a:endParaRPr lang="en-US" dirty="0"/>
          </a:p>
        </p:txBody>
      </p:sp>
      <p:sp>
        <p:nvSpPr>
          <p:cNvPr id="6" name="Slide Number Placeholder 5"/>
          <p:cNvSpPr>
            <a:spLocks noGrp="1"/>
          </p:cNvSpPr>
          <p:nvPr>
            <p:ph type="sldNum" sz="quarter" idx="12"/>
          </p:nvPr>
        </p:nvSpPr>
        <p:spPr/>
        <p:txBody>
          <a:bodyPr/>
          <a:lstStyle/>
          <a:p>
            <a:fld id="{9D8C1CC0-2BD1-BD4C-991E-EED02455F54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Section with Picture">
    <p:spTree>
      <p:nvGrpSpPr>
        <p:cNvPr id="1" name=""/>
        <p:cNvGrpSpPr/>
        <p:nvPr/>
      </p:nvGrpSpPr>
      <p:grpSpPr>
        <a:xfrm>
          <a:off x="0" y="0"/>
          <a:ext cx="0" cy="0"/>
          <a:chOff x="0" y="0"/>
          <a:chExt cx="0" cy="0"/>
        </a:xfrm>
      </p:grpSpPr>
      <p:sp>
        <p:nvSpPr>
          <p:cNvPr id="7" name="Rectangle 6"/>
          <p:cNvSpPr/>
          <p:nvPr/>
        </p:nvSpPr>
        <p:spPr>
          <a:xfrm>
            <a:off x="269875" y="4773706"/>
            <a:ext cx="2971800" cy="18445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720354" y="3429001"/>
            <a:ext cx="4966446" cy="1398494"/>
          </a:xfrm>
        </p:spPr>
        <p:txBody>
          <a:bodyPr anchor="b" anchorCtr="0"/>
          <a:lstStyle>
            <a:lvl1pPr algn="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3720354" y="4824414"/>
            <a:ext cx="4966446" cy="1320800"/>
          </a:xfrm>
        </p:spPr>
        <p:txBody>
          <a:bodyPr anchor="t" anchorCtr="0">
            <a:normAutofit/>
          </a:bodyPr>
          <a:lstStyle>
            <a:lvl1pPr marL="0" indent="0" algn="r">
              <a:buNone/>
              <a:defRPr sz="16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a:xfrm>
            <a:off x="351212" y="6104965"/>
            <a:ext cx="506506" cy="365125"/>
          </a:xfrm>
        </p:spPr>
        <p:txBody>
          <a:bodyPr/>
          <a:lstStyle/>
          <a:p>
            <a:fld id="{9D8C1CC0-2BD1-BD4C-991E-EED02455F54B}" type="slidenum">
              <a:rPr lang="en-US" smtClean="0"/>
              <a:pPr/>
              <a:t>‹#›</a:t>
            </a:fld>
            <a:endParaRPr lang="en-US" dirty="0"/>
          </a:p>
        </p:txBody>
      </p:sp>
      <p:sp>
        <p:nvSpPr>
          <p:cNvPr id="9" name="Picture Placeholder 8"/>
          <p:cNvSpPr>
            <a:spLocks noGrp="1"/>
          </p:cNvSpPr>
          <p:nvPr>
            <p:ph type="pic" sz="quarter" idx="13"/>
          </p:nvPr>
        </p:nvSpPr>
        <p:spPr>
          <a:xfrm>
            <a:off x="269874" y="268288"/>
            <a:ext cx="2971800" cy="4438650"/>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8" name="Rectangle 7"/>
          <p:cNvSpPr/>
          <p:nvPr/>
        </p:nvSpPr>
        <p:spPr>
          <a:xfrm>
            <a:off x="8148918" y="268288"/>
            <a:ext cx="718073"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14400"/>
            <a:ext cx="7391401" cy="1143000"/>
          </a:xfrm>
        </p:spPr>
        <p:txBody>
          <a:bodyPr/>
          <a:lstStyle/>
          <a:p>
            <a:r>
              <a:rPr lang="en-US" smtClean="0"/>
              <a:t>Click to edit Master title style</a:t>
            </a:r>
            <a:endParaRPr/>
          </a:p>
        </p:txBody>
      </p:sp>
      <p:sp>
        <p:nvSpPr>
          <p:cNvPr id="3" name="Content Placeholder 2"/>
          <p:cNvSpPr>
            <a:spLocks noGrp="1"/>
          </p:cNvSpPr>
          <p:nvPr>
            <p:ph sz="half" idx="1"/>
          </p:nvPr>
        </p:nvSpPr>
        <p:spPr>
          <a:xfrm>
            <a:off x="457200" y="2214563"/>
            <a:ext cx="3566160" cy="39116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282440" y="2214563"/>
            <a:ext cx="3566160" cy="39116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DA5089C4-7917-9F42-83B5-BE826E5F94A1}" type="datetimeFigureOut">
              <a:rPr lang="en-US" smtClean="0"/>
              <a:pPr/>
              <a:t>7-11-13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D8C1CC0-2BD1-BD4C-991E-EED02455F54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Rectangle 9"/>
          <p:cNvSpPr/>
          <p:nvPr/>
        </p:nvSpPr>
        <p:spPr>
          <a:xfrm>
            <a:off x="8148918" y="268288"/>
            <a:ext cx="718073"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14400"/>
            <a:ext cx="7388352" cy="1143000"/>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457200" y="2054132"/>
            <a:ext cx="3566160" cy="639762"/>
          </a:xfrm>
        </p:spPr>
        <p:txBody>
          <a:bodyPr anchor="b">
            <a:noAutofit/>
          </a:bodyPr>
          <a:lstStyle>
            <a:lvl1pPr marL="0" indent="0" algn="ctr">
              <a:buNone/>
              <a:defRPr sz="20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689411"/>
            <a:ext cx="3566160" cy="3436751"/>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279391" y="2054132"/>
            <a:ext cx="3566160" cy="639762"/>
          </a:xfrm>
        </p:spPr>
        <p:txBody>
          <a:bodyPr anchor="b">
            <a:noAutofit/>
          </a:bodyPr>
          <a:lstStyle>
            <a:lvl1pPr marL="0" indent="0" algn="ctr">
              <a:buNone/>
              <a:defRPr sz="20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279391" y="2689411"/>
            <a:ext cx="3566160" cy="3436751"/>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DA5089C4-7917-9F42-83B5-BE826E5F94A1}" type="datetimeFigureOut">
              <a:rPr lang="en-US" smtClean="0"/>
              <a:pPr/>
              <a:t>7-11-13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D8C1CC0-2BD1-BD4C-991E-EED02455F54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2 Content, Top and Bottom">
    <p:spTree>
      <p:nvGrpSpPr>
        <p:cNvPr id="1" name=""/>
        <p:cNvGrpSpPr/>
        <p:nvPr/>
      </p:nvGrpSpPr>
      <p:grpSpPr>
        <a:xfrm>
          <a:off x="0" y="0"/>
          <a:ext cx="0" cy="0"/>
          <a:chOff x="0" y="0"/>
          <a:chExt cx="0" cy="0"/>
        </a:xfrm>
      </p:grpSpPr>
      <p:sp>
        <p:nvSpPr>
          <p:cNvPr id="8" name="Rectangle 7"/>
          <p:cNvSpPr/>
          <p:nvPr/>
        </p:nvSpPr>
        <p:spPr>
          <a:xfrm>
            <a:off x="8148918" y="268288"/>
            <a:ext cx="718073"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14400"/>
            <a:ext cx="7391401" cy="1143000"/>
          </a:xfrm>
        </p:spPr>
        <p:txBody>
          <a:bodyPr/>
          <a:lstStyle/>
          <a:p>
            <a:r>
              <a:rPr lang="en-US" smtClean="0"/>
              <a:t>Click to edit Master title style</a:t>
            </a:r>
            <a:endParaRPr/>
          </a:p>
        </p:txBody>
      </p:sp>
      <p:sp>
        <p:nvSpPr>
          <p:cNvPr id="3" name="Content Placeholder 2"/>
          <p:cNvSpPr>
            <a:spLocks noGrp="1"/>
          </p:cNvSpPr>
          <p:nvPr>
            <p:ph sz="half" idx="1"/>
          </p:nvPr>
        </p:nvSpPr>
        <p:spPr>
          <a:xfrm>
            <a:off x="457199" y="2214562"/>
            <a:ext cx="7396163"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DA5089C4-7917-9F42-83B5-BE826E5F94A1}" type="datetimeFigureOut">
              <a:rPr lang="en-US" smtClean="0"/>
              <a:pPr/>
              <a:t>7-11-13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D8C1CC0-2BD1-BD4C-991E-EED02455F54B}" type="slidenum">
              <a:rPr lang="en-US" smtClean="0"/>
              <a:pPr/>
              <a:t>‹#›</a:t>
            </a:fld>
            <a:endParaRPr lang="en-US" dirty="0"/>
          </a:p>
        </p:txBody>
      </p:sp>
      <p:sp>
        <p:nvSpPr>
          <p:cNvPr id="9" name="Content Placeholder 2"/>
          <p:cNvSpPr>
            <a:spLocks noGrp="1"/>
          </p:cNvSpPr>
          <p:nvPr>
            <p:ph sz="half" idx="13"/>
          </p:nvPr>
        </p:nvSpPr>
        <p:spPr>
          <a:xfrm>
            <a:off x="457199" y="4224973"/>
            <a:ext cx="7396163"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914400"/>
            <a:ext cx="6508377" cy="1143000"/>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457199" y="2209800"/>
            <a:ext cx="6508377" cy="39163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7198659" y="6356350"/>
            <a:ext cx="1752600" cy="365125"/>
          </a:xfrm>
          <a:prstGeom prst="rect">
            <a:avLst/>
          </a:prstGeom>
        </p:spPr>
        <p:txBody>
          <a:bodyPr vert="horz" lIns="91440" tIns="45720" rIns="91440" bIns="45720" rtlCol="0" anchor="ctr"/>
          <a:lstStyle>
            <a:lvl1pPr algn="r">
              <a:defRPr sz="1100" b="1">
                <a:solidFill>
                  <a:schemeClr val="tx2">
                    <a:lumMod val="60000"/>
                    <a:lumOff val="40000"/>
                  </a:schemeClr>
                </a:solidFill>
              </a:defRPr>
            </a:lvl1pPr>
          </a:lstStyle>
          <a:p>
            <a:fld id="{DA5089C4-7917-9F42-83B5-BE826E5F94A1}" type="datetimeFigureOut">
              <a:rPr lang="en-US" smtClean="0"/>
              <a:pPr/>
              <a:t>7-11-13</a:t>
            </a:fld>
            <a:endParaRPr lang="en-US" dirty="0"/>
          </a:p>
        </p:txBody>
      </p:sp>
      <p:sp>
        <p:nvSpPr>
          <p:cNvPr id="5" name="Footer Placeholder 4"/>
          <p:cNvSpPr>
            <a:spLocks noGrp="1"/>
          </p:cNvSpPr>
          <p:nvPr>
            <p:ph type="ftr" sz="quarter" idx="3"/>
          </p:nvPr>
        </p:nvSpPr>
        <p:spPr>
          <a:xfrm>
            <a:off x="174812" y="6356350"/>
            <a:ext cx="6007100" cy="365125"/>
          </a:xfrm>
          <a:prstGeom prst="rect">
            <a:avLst/>
          </a:prstGeom>
        </p:spPr>
        <p:txBody>
          <a:bodyPr vert="horz" lIns="91440" tIns="45720" rIns="91440" bIns="45720" rtlCol="0" anchor="ctr"/>
          <a:lstStyle>
            <a:lvl1pPr algn="l">
              <a:defRPr sz="1100" b="1">
                <a:solidFill>
                  <a:schemeClr val="tx2">
                    <a:lumMod val="60000"/>
                    <a:lumOff val="40000"/>
                  </a:schemeClr>
                </a:solidFill>
              </a:defRPr>
            </a:lvl1pPr>
          </a:lstStyle>
          <a:p>
            <a:endParaRPr lang="en-US" dirty="0"/>
          </a:p>
        </p:txBody>
      </p:sp>
      <p:sp>
        <p:nvSpPr>
          <p:cNvPr id="6" name="Slide Number Placeholder 5"/>
          <p:cNvSpPr>
            <a:spLocks noGrp="1"/>
          </p:cNvSpPr>
          <p:nvPr>
            <p:ph type="sldNum" sz="quarter" idx="4"/>
          </p:nvPr>
        </p:nvSpPr>
        <p:spPr>
          <a:xfrm>
            <a:off x="8256494" y="361016"/>
            <a:ext cx="506506" cy="365125"/>
          </a:xfrm>
          <a:prstGeom prst="rect">
            <a:avLst/>
          </a:prstGeom>
        </p:spPr>
        <p:txBody>
          <a:bodyPr vert="horz" lIns="91440" tIns="45720" rIns="91440" bIns="45720" rtlCol="0" anchor="ctr"/>
          <a:lstStyle>
            <a:lvl1pPr algn="r">
              <a:defRPr sz="2200" b="1">
                <a:solidFill>
                  <a:schemeClr val="bg1"/>
                </a:solidFill>
              </a:defRPr>
            </a:lvl1pPr>
          </a:lstStyle>
          <a:p>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txStyles>
    <p:titleStyle>
      <a:lvl1pPr algn="l" defTabSz="914400" rtl="0" eaLnBrk="1" latinLnBrk="0" hangingPunct="1">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spcBef>
          <a:spcPts val="1800"/>
        </a:spcBef>
        <a:buClr>
          <a:schemeClr val="accent1"/>
        </a:buClr>
        <a:buSzPct val="100000"/>
        <a:buFont typeface="Wingdings 2" pitchFamily="18" charset="2"/>
        <a:buChar char="¡"/>
        <a:defRPr sz="2000" kern="1200">
          <a:solidFill>
            <a:schemeClr val="tx2"/>
          </a:solidFill>
          <a:latin typeface="+mn-lt"/>
          <a:ea typeface="+mn-ea"/>
          <a:cs typeface="+mn-cs"/>
        </a:defRPr>
      </a:lvl1pPr>
      <a:lvl2pPr marL="4572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2pPr>
      <a:lvl3pPr marL="6858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3pPr>
      <a:lvl4pPr marL="9144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4pPr>
      <a:lvl5pPr marL="11430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352800"/>
            <a:ext cx="8229600" cy="762000"/>
          </a:xfrm>
        </p:spPr>
        <p:txBody>
          <a:bodyPr>
            <a:normAutofit fontScale="90000"/>
          </a:bodyPr>
          <a:lstStyle/>
          <a:p>
            <a:pPr algn="ctr"/>
            <a:r>
              <a:rPr lang="en-US" dirty="0" smtClean="0">
                <a:latin typeface="Calibri"/>
                <a:cs typeface="Calibri"/>
              </a:rPr>
              <a:t>MySqlDBConnection Framework</a:t>
            </a:r>
            <a:endParaRPr lang="en-US" dirty="0">
              <a:latin typeface="Calibri"/>
              <a:cs typeface="Calibri"/>
            </a:endParaRPr>
          </a:p>
        </p:txBody>
      </p:sp>
      <p:sp>
        <p:nvSpPr>
          <p:cNvPr id="5" name="TextBox 4"/>
          <p:cNvSpPr txBox="1"/>
          <p:nvPr/>
        </p:nvSpPr>
        <p:spPr>
          <a:xfrm>
            <a:off x="6861089" y="6504801"/>
            <a:ext cx="2082621" cy="276999"/>
          </a:xfrm>
          <a:prstGeom prst="rect">
            <a:avLst/>
          </a:prstGeom>
          <a:noFill/>
        </p:spPr>
        <p:txBody>
          <a:bodyPr wrap="none" rtlCol="0">
            <a:spAutoFit/>
          </a:bodyPr>
          <a:lstStyle/>
          <a:p>
            <a:r>
              <a:rPr lang="en-US" sz="1200" dirty="0" smtClean="0">
                <a:solidFill>
                  <a:schemeClr val="accent1"/>
                </a:solidFill>
              </a:rPr>
              <a:t>Created By: Monu Rathor</a:t>
            </a:r>
            <a:endParaRPr lang="en-US" sz="1200" dirty="0">
              <a:solidFill>
                <a:schemeClr val="accent1"/>
              </a:solidFill>
            </a:endParaRPr>
          </a:p>
        </p:txBody>
      </p:sp>
      <p:pic>
        <p:nvPicPr>
          <p:cNvPr id="7" name="Picture 6"/>
          <p:cNvPicPr>
            <a:picLocks noChangeAspect="1"/>
          </p:cNvPicPr>
          <p:nvPr/>
        </p:nvPicPr>
        <p:blipFill>
          <a:blip r:embed="rId2"/>
          <a:stretch>
            <a:fillRect/>
          </a:stretch>
        </p:blipFill>
        <p:spPr>
          <a:xfrm>
            <a:off x="609600" y="304800"/>
            <a:ext cx="2438400" cy="1516685"/>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7239000" y="571500"/>
            <a:ext cx="1524000" cy="952500"/>
          </a:xfrm>
          <a:prstGeom prst="rect">
            <a:avLst/>
          </a:prstGeom>
        </p:spPr>
      </p:pic>
      <p:pic>
        <p:nvPicPr>
          <p:cNvPr id="3" name="Picture 2" descr="Screen Shot 2013-07-10 at 10.21.12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2600" y="553700"/>
            <a:ext cx="4114800" cy="5989497"/>
          </a:xfrm>
          <a:prstGeom prst="rect">
            <a:avLst/>
          </a:prstGeom>
        </p:spPr>
      </p:pic>
      <p:sp>
        <p:nvSpPr>
          <p:cNvPr id="6" name="Oval 5"/>
          <p:cNvSpPr/>
          <p:nvPr/>
        </p:nvSpPr>
        <p:spPr>
          <a:xfrm>
            <a:off x="2209800" y="2590800"/>
            <a:ext cx="3429000" cy="762000"/>
          </a:xfrm>
          <a:prstGeom prst="ellipse">
            <a:avLst/>
          </a:prstGeom>
          <a:solidFill>
            <a:schemeClr val="accent1">
              <a:alpha val="12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2263550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7239000" y="571500"/>
            <a:ext cx="1524000" cy="952500"/>
          </a:xfrm>
          <a:prstGeom prst="rect">
            <a:avLst/>
          </a:prstGeom>
        </p:spPr>
      </p:pic>
      <p:sp>
        <p:nvSpPr>
          <p:cNvPr id="7" name="Rectangle 6"/>
          <p:cNvSpPr/>
          <p:nvPr/>
        </p:nvSpPr>
        <p:spPr>
          <a:xfrm>
            <a:off x="381000" y="389412"/>
            <a:ext cx="6705600" cy="1200329"/>
          </a:xfrm>
          <a:prstGeom prst="rect">
            <a:avLst/>
          </a:prstGeom>
        </p:spPr>
        <p:txBody>
          <a:bodyPr wrap="square">
            <a:spAutoFit/>
          </a:bodyPr>
          <a:lstStyle/>
          <a:p>
            <a:pPr marL="857250" lvl="1" indent="-400050">
              <a:buFont typeface="+mj-ea"/>
              <a:buAutoNum type="circleNumDbPlain"/>
            </a:pPr>
            <a:r>
              <a:rPr lang="en-US" dirty="0" smtClean="0">
                <a:latin typeface="Times New Roman"/>
                <a:cs typeface="Times New Roman"/>
                <a:sym typeface="Wingdings"/>
              </a:rPr>
              <a:t>Copy MySqlDBConnection framework into following location on system drive-</a:t>
            </a:r>
          </a:p>
          <a:p>
            <a:pPr marL="857250" lvl="1" indent="-400050">
              <a:buFont typeface="+mj-ea"/>
              <a:buAutoNum type="circleNumDbPlain"/>
            </a:pPr>
            <a:endParaRPr lang="en-US" dirty="0">
              <a:latin typeface="Times New Roman"/>
              <a:cs typeface="Times New Roman"/>
              <a:sym typeface="Wingdings"/>
            </a:endParaRPr>
          </a:p>
          <a:p>
            <a:pPr lvl="1"/>
            <a:r>
              <a:rPr lang="en-US" dirty="0">
                <a:latin typeface="Times New Roman"/>
                <a:cs typeface="Times New Roman"/>
                <a:sym typeface="Wingdings"/>
              </a:rPr>
              <a:t>	</a:t>
            </a:r>
            <a:r>
              <a:rPr lang="en-US" dirty="0" smtClean="0">
                <a:latin typeface="Times New Roman"/>
                <a:cs typeface="Times New Roman"/>
                <a:sym typeface="Wingdings"/>
              </a:rPr>
              <a:t>	/Library/Frameworks/</a:t>
            </a:r>
          </a:p>
        </p:txBody>
      </p:sp>
      <p:pic>
        <p:nvPicPr>
          <p:cNvPr id="4" name="Picture 3" descr="Screen Shot 2013-07-10 at 3.35.5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1898824"/>
            <a:ext cx="7391400" cy="4462000"/>
          </a:xfrm>
          <a:prstGeom prst="rect">
            <a:avLst/>
          </a:prstGeom>
        </p:spPr>
      </p:pic>
    </p:spTree>
    <p:extLst>
      <p:ext uri="{BB962C8B-B14F-4D97-AF65-F5344CB8AC3E}">
        <p14:creationId xmlns:p14="http://schemas.microsoft.com/office/powerpoint/2010/main" val="344993583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7239000" y="571500"/>
            <a:ext cx="1524000" cy="952500"/>
          </a:xfrm>
          <a:prstGeom prst="rect">
            <a:avLst/>
          </a:prstGeom>
        </p:spPr>
      </p:pic>
      <p:sp>
        <p:nvSpPr>
          <p:cNvPr id="7" name="Rectangle 6"/>
          <p:cNvSpPr/>
          <p:nvPr/>
        </p:nvSpPr>
        <p:spPr>
          <a:xfrm>
            <a:off x="1143000" y="2800290"/>
            <a:ext cx="6705600" cy="400110"/>
          </a:xfrm>
          <a:prstGeom prst="rect">
            <a:avLst/>
          </a:prstGeom>
        </p:spPr>
        <p:txBody>
          <a:bodyPr wrap="square">
            <a:spAutoFit/>
          </a:bodyPr>
          <a:lstStyle/>
          <a:p>
            <a:pPr lvl="1"/>
            <a:r>
              <a:rPr lang="en-US" sz="2000" dirty="0" smtClean="0">
                <a:solidFill>
                  <a:srgbClr val="FF0000"/>
                </a:solidFill>
                <a:latin typeface="Times New Roman"/>
                <a:cs typeface="Times New Roman"/>
                <a:sym typeface="Wingdings"/>
              </a:rPr>
              <a:t>MySqlDBConnection Framework successfully added.</a:t>
            </a:r>
          </a:p>
        </p:txBody>
      </p:sp>
    </p:spTree>
    <p:extLst>
      <p:ext uri="{BB962C8B-B14F-4D97-AF65-F5344CB8AC3E}">
        <p14:creationId xmlns:p14="http://schemas.microsoft.com/office/powerpoint/2010/main" val="222109839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7239000" y="571500"/>
            <a:ext cx="1524000" cy="952500"/>
          </a:xfrm>
          <a:prstGeom prst="rect">
            <a:avLst/>
          </a:prstGeom>
        </p:spPr>
      </p:pic>
      <p:sp>
        <p:nvSpPr>
          <p:cNvPr id="7" name="Rectangle 6"/>
          <p:cNvSpPr/>
          <p:nvPr/>
        </p:nvSpPr>
        <p:spPr>
          <a:xfrm>
            <a:off x="381000" y="685800"/>
            <a:ext cx="6705600" cy="400110"/>
          </a:xfrm>
          <a:prstGeom prst="rect">
            <a:avLst/>
          </a:prstGeom>
        </p:spPr>
        <p:txBody>
          <a:bodyPr wrap="square">
            <a:spAutoFit/>
          </a:bodyPr>
          <a:lstStyle/>
          <a:p>
            <a:pPr lvl="1"/>
            <a:r>
              <a:rPr lang="en-US" sz="2000" dirty="0" smtClean="0">
                <a:solidFill>
                  <a:srgbClr val="FF0000"/>
                </a:solidFill>
                <a:latin typeface="Times New Roman"/>
                <a:cs typeface="Times New Roman"/>
                <a:sym typeface="Wingdings"/>
              </a:rPr>
              <a:t>Working with Framework</a:t>
            </a:r>
          </a:p>
        </p:txBody>
      </p:sp>
      <p:sp>
        <p:nvSpPr>
          <p:cNvPr id="2" name="TextBox 1"/>
          <p:cNvSpPr txBox="1"/>
          <p:nvPr/>
        </p:nvSpPr>
        <p:spPr>
          <a:xfrm>
            <a:off x="685800" y="1371600"/>
            <a:ext cx="4800600" cy="923330"/>
          </a:xfrm>
          <a:prstGeom prst="rect">
            <a:avLst/>
          </a:prstGeom>
          <a:noFill/>
        </p:spPr>
        <p:txBody>
          <a:bodyPr wrap="square" rtlCol="0">
            <a:spAutoFit/>
          </a:bodyPr>
          <a:lstStyle/>
          <a:p>
            <a:pPr marL="342900" indent="-342900">
              <a:buAutoNum type="arabicPeriod"/>
            </a:pPr>
            <a:r>
              <a:rPr lang="en-US" dirty="0" smtClean="0">
                <a:latin typeface="Times New Roman"/>
                <a:cs typeface="Times New Roman"/>
              </a:rPr>
              <a:t>Import framework.</a:t>
            </a:r>
          </a:p>
          <a:p>
            <a:pPr marL="342900" indent="-342900">
              <a:buAutoNum type="arabicPeriod"/>
            </a:pPr>
            <a:endParaRPr lang="en-US" dirty="0">
              <a:latin typeface="Times New Roman"/>
              <a:cs typeface="Times New Roman"/>
            </a:endParaRPr>
          </a:p>
          <a:p>
            <a:pPr marL="342900" indent="-342900">
              <a:buAutoNum type="arabicPeriod"/>
            </a:pPr>
            <a:r>
              <a:rPr lang="en-US" dirty="0" smtClean="0">
                <a:latin typeface="Times New Roman"/>
                <a:cs typeface="Times New Roman"/>
              </a:rPr>
              <a:t>Create object of MySqlDBConnection.</a:t>
            </a:r>
            <a:endParaRPr lang="en-US" dirty="0">
              <a:latin typeface="Times New Roman"/>
              <a:cs typeface="Times New Roman"/>
            </a:endParaRPr>
          </a:p>
        </p:txBody>
      </p:sp>
      <p:pic>
        <p:nvPicPr>
          <p:cNvPr id="4" name="Picture 3" descr="Screen Shot 2013-07-10 at 3.48.5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2971800"/>
            <a:ext cx="6807200" cy="1727200"/>
          </a:xfrm>
          <a:prstGeom prst="rect">
            <a:avLst/>
          </a:prstGeom>
        </p:spPr>
      </p:pic>
    </p:spTree>
    <p:extLst>
      <p:ext uri="{BB962C8B-B14F-4D97-AF65-F5344CB8AC3E}">
        <p14:creationId xmlns:p14="http://schemas.microsoft.com/office/powerpoint/2010/main" val="367604036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7239000" y="571500"/>
            <a:ext cx="1524000" cy="952500"/>
          </a:xfrm>
          <a:prstGeom prst="rect">
            <a:avLst/>
          </a:prstGeom>
        </p:spPr>
      </p:pic>
      <p:sp>
        <p:nvSpPr>
          <p:cNvPr id="7" name="Rectangle 6"/>
          <p:cNvSpPr/>
          <p:nvPr/>
        </p:nvSpPr>
        <p:spPr>
          <a:xfrm>
            <a:off x="381000" y="685800"/>
            <a:ext cx="6705600" cy="400110"/>
          </a:xfrm>
          <a:prstGeom prst="rect">
            <a:avLst/>
          </a:prstGeom>
        </p:spPr>
        <p:txBody>
          <a:bodyPr wrap="square">
            <a:spAutoFit/>
          </a:bodyPr>
          <a:lstStyle/>
          <a:p>
            <a:pPr lvl="1"/>
            <a:r>
              <a:rPr lang="en-US" sz="2000" dirty="0" smtClean="0">
                <a:solidFill>
                  <a:srgbClr val="FF0000"/>
                </a:solidFill>
                <a:latin typeface="Times New Roman"/>
                <a:cs typeface="Times New Roman"/>
                <a:sym typeface="Wingdings"/>
              </a:rPr>
              <a:t>Working with Framework</a:t>
            </a:r>
          </a:p>
        </p:txBody>
      </p:sp>
      <p:sp>
        <p:nvSpPr>
          <p:cNvPr id="2" name="TextBox 1"/>
          <p:cNvSpPr txBox="1"/>
          <p:nvPr/>
        </p:nvSpPr>
        <p:spPr>
          <a:xfrm>
            <a:off x="1295400" y="2667000"/>
            <a:ext cx="5562600" cy="1477328"/>
          </a:xfrm>
          <a:prstGeom prst="rect">
            <a:avLst/>
          </a:prstGeom>
          <a:noFill/>
        </p:spPr>
        <p:txBody>
          <a:bodyPr wrap="square" rtlCol="0">
            <a:spAutoFit/>
          </a:bodyPr>
          <a:lstStyle/>
          <a:p>
            <a:r>
              <a:rPr lang="en-US" dirty="0" smtClean="0">
                <a:latin typeface="Times New Roman"/>
                <a:cs typeface="Times New Roman"/>
              </a:rPr>
              <a:t>You have two option to working with framework-</a:t>
            </a:r>
          </a:p>
          <a:p>
            <a:endParaRPr lang="en-US" dirty="0">
              <a:latin typeface="Times New Roman"/>
              <a:cs typeface="Times New Roman"/>
            </a:endParaRPr>
          </a:p>
          <a:p>
            <a:pPr marL="342900" indent="-342900">
              <a:buFont typeface="+mj-lt"/>
              <a:buAutoNum type="arabicPeriod"/>
            </a:pPr>
            <a:r>
              <a:rPr lang="en-US" dirty="0" smtClean="0">
                <a:latin typeface="Times New Roman"/>
                <a:cs typeface="Times New Roman"/>
              </a:rPr>
              <a:t>Using protocol method.</a:t>
            </a:r>
          </a:p>
          <a:p>
            <a:pPr marL="342900" indent="-342900">
              <a:buFont typeface="+mj-lt"/>
              <a:buAutoNum type="arabicPeriod"/>
            </a:pPr>
            <a:endParaRPr lang="en-US" dirty="0">
              <a:latin typeface="Times New Roman"/>
              <a:cs typeface="Times New Roman"/>
            </a:endParaRPr>
          </a:p>
          <a:p>
            <a:pPr marL="342900" indent="-342900">
              <a:buFont typeface="+mj-lt"/>
              <a:buAutoNum type="arabicPeriod"/>
            </a:pPr>
            <a:r>
              <a:rPr lang="en-US" dirty="0" smtClean="0">
                <a:latin typeface="Times New Roman"/>
                <a:cs typeface="Times New Roman"/>
              </a:rPr>
              <a:t>Without using protocol method.</a:t>
            </a:r>
            <a:endParaRPr lang="en-US" dirty="0">
              <a:latin typeface="Times New Roman"/>
              <a:cs typeface="Times New Roman"/>
            </a:endParaRPr>
          </a:p>
        </p:txBody>
      </p:sp>
    </p:spTree>
    <p:extLst>
      <p:ext uri="{BB962C8B-B14F-4D97-AF65-F5344CB8AC3E}">
        <p14:creationId xmlns:p14="http://schemas.microsoft.com/office/powerpoint/2010/main" val="138718419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7239000" y="571500"/>
            <a:ext cx="1524000" cy="952500"/>
          </a:xfrm>
          <a:prstGeom prst="rect">
            <a:avLst/>
          </a:prstGeom>
        </p:spPr>
      </p:pic>
      <p:sp>
        <p:nvSpPr>
          <p:cNvPr id="7" name="Rectangle 6"/>
          <p:cNvSpPr/>
          <p:nvPr/>
        </p:nvSpPr>
        <p:spPr>
          <a:xfrm>
            <a:off x="381000" y="685800"/>
            <a:ext cx="6705600" cy="400110"/>
          </a:xfrm>
          <a:prstGeom prst="rect">
            <a:avLst/>
          </a:prstGeom>
        </p:spPr>
        <p:txBody>
          <a:bodyPr wrap="square">
            <a:spAutoFit/>
          </a:bodyPr>
          <a:lstStyle/>
          <a:p>
            <a:pPr lvl="1"/>
            <a:r>
              <a:rPr lang="en-US" sz="2000" dirty="0" smtClean="0">
                <a:solidFill>
                  <a:srgbClr val="FF0000"/>
                </a:solidFill>
                <a:latin typeface="Times New Roman"/>
                <a:cs typeface="Times New Roman"/>
                <a:sym typeface="Wingdings"/>
              </a:rPr>
              <a:t>Using protocol method</a:t>
            </a:r>
          </a:p>
        </p:txBody>
      </p:sp>
      <p:sp>
        <p:nvSpPr>
          <p:cNvPr id="2" name="TextBox 1"/>
          <p:cNvSpPr txBox="1"/>
          <p:nvPr/>
        </p:nvSpPr>
        <p:spPr>
          <a:xfrm>
            <a:off x="386976" y="1752600"/>
            <a:ext cx="8757024" cy="4801315"/>
          </a:xfrm>
          <a:prstGeom prst="rect">
            <a:avLst/>
          </a:prstGeom>
          <a:noFill/>
        </p:spPr>
        <p:txBody>
          <a:bodyPr wrap="square" rtlCol="0">
            <a:spAutoFit/>
          </a:bodyPr>
          <a:lstStyle/>
          <a:p>
            <a:r>
              <a:rPr lang="en-US" dirty="0" smtClean="0">
                <a:latin typeface="Times New Roman"/>
                <a:cs typeface="Times New Roman"/>
              </a:rPr>
              <a:t>There are two protocol method define.</a:t>
            </a:r>
          </a:p>
          <a:p>
            <a:endParaRPr lang="en-US" dirty="0" smtClean="0">
              <a:latin typeface="Times New Roman"/>
              <a:cs typeface="Times New Roman"/>
            </a:endParaRPr>
          </a:p>
          <a:p>
            <a:r>
              <a:rPr lang="en-US" dirty="0"/>
              <a:t>/*</a:t>
            </a:r>
          </a:p>
          <a:p>
            <a:r>
              <a:rPr lang="en-US" dirty="0"/>
              <a:t> * When connection is </a:t>
            </a:r>
            <a:r>
              <a:rPr lang="en-US" dirty="0" smtClean="0"/>
              <a:t>successfully </a:t>
            </a:r>
            <a:r>
              <a:rPr lang="en-US" dirty="0"/>
              <a:t>established then </a:t>
            </a:r>
            <a:r>
              <a:rPr lang="en-US" dirty="0">
                <a:solidFill>
                  <a:srgbClr val="3366FF"/>
                </a:solidFill>
              </a:rPr>
              <a:t>mySqlConnectionSuccess:Error:</a:t>
            </a:r>
            <a:r>
              <a:rPr lang="en-US" dirty="0"/>
              <a:t> method is called.</a:t>
            </a:r>
          </a:p>
          <a:p>
            <a:r>
              <a:rPr lang="en-US" dirty="0"/>
              <a:t> */</a:t>
            </a:r>
            <a:endParaRPr lang="en-US" dirty="0">
              <a:latin typeface="Times New Roman"/>
              <a:cs typeface="Times New Roman"/>
            </a:endParaRPr>
          </a:p>
          <a:p>
            <a:r>
              <a:rPr lang="en-US" dirty="0" smtClean="0">
                <a:solidFill>
                  <a:srgbClr val="3366FF"/>
                </a:solidFill>
              </a:rPr>
              <a:t>- </a:t>
            </a:r>
            <a:r>
              <a:rPr lang="en-US" dirty="0">
                <a:solidFill>
                  <a:srgbClr val="3366FF"/>
                </a:solidFill>
              </a:rPr>
              <a:t>(void)mySqlConnectionSuccess:(BOOL)successs Error:(NSError *)</a:t>
            </a:r>
            <a:r>
              <a:rPr lang="en-US" dirty="0" smtClean="0">
                <a:solidFill>
                  <a:srgbClr val="3366FF"/>
                </a:solidFill>
              </a:rPr>
              <a:t>error</a:t>
            </a:r>
          </a:p>
          <a:p>
            <a:pPr marL="342900" indent="-342900">
              <a:buAutoNum type="arabicPeriod"/>
            </a:pPr>
            <a:endParaRPr lang="en-US" dirty="0" smtClean="0">
              <a:latin typeface="Times New Roman"/>
              <a:cs typeface="Times New Roman"/>
            </a:endParaRPr>
          </a:p>
          <a:p>
            <a:pPr marL="342900" indent="-342900">
              <a:buAutoNum type="arabicPeriod"/>
            </a:pPr>
            <a:endParaRPr lang="en-US" dirty="0" smtClean="0">
              <a:latin typeface="Times New Roman"/>
              <a:cs typeface="Times New Roman"/>
            </a:endParaRPr>
          </a:p>
          <a:p>
            <a:r>
              <a:rPr lang="en-US" dirty="0"/>
              <a:t>/*</a:t>
            </a:r>
          </a:p>
          <a:p>
            <a:r>
              <a:rPr lang="en-US" dirty="0"/>
              <a:t> * It is return result for all query.</a:t>
            </a:r>
          </a:p>
          <a:p>
            <a:r>
              <a:rPr lang="en-US" dirty="0"/>
              <a:t> * It is called when you call executeQuery:, fetchAllRecordFromTable:, fetchRecordFromTable:Where:,</a:t>
            </a:r>
          </a:p>
          <a:p>
            <a:r>
              <a:rPr lang="en-US" dirty="0"/>
              <a:t> * insertRowIntoTable:Statement:, updateRowIntoTable:Statement:Where:, deleteRowFromTable:Where: method.</a:t>
            </a:r>
          </a:p>
          <a:p>
            <a:r>
              <a:rPr lang="en-US" dirty="0"/>
              <a:t> */</a:t>
            </a:r>
            <a:endParaRPr lang="en-US" dirty="0">
              <a:latin typeface="Times New Roman"/>
              <a:cs typeface="Times New Roman"/>
            </a:endParaRPr>
          </a:p>
          <a:p>
            <a:r>
              <a:rPr lang="en-US" dirty="0">
                <a:solidFill>
                  <a:srgbClr val="3366FF"/>
                </a:solidFill>
              </a:rPr>
              <a:t>- (void)mySqlResult:(NSDictionary *)dictionary Error:(NSError *)error</a:t>
            </a:r>
            <a:endParaRPr lang="en-US" dirty="0">
              <a:solidFill>
                <a:srgbClr val="3366FF"/>
              </a:solidFill>
              <a:latin typeface="Times New Roman"/>
              <a:cs typeface="Times New Roman"/>
            </a:endParaRPr>
          </a:p>
        </p:txBody>
      </p:sp>
    </p:spTree>
    <p:extLst>
      <p:ext uri="{BB962C8B-B14F-4D97-AF65-F5344CB8AC3E}">
        <p14:creationId xmlns:p14="http://schemas.microsoft.com/office/powerpoint/2010/main" val="226139294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7239000" y="571500"/>
            <a:ext cx="1524000" cy="952500"/>
          </a:xfrm>
          <a:prstGeom prst="rect">
            <a:avLst/>
          </a:prstGeom>
        </p:spPr>
      </p:pic>
      <p:sp>
        <p:nvSpPr>
          <p:cNvPr id="7" name="Rectangle 6"/>
          <p:cNvSpPr/>
          <p:nvPr/>
        </p:nvSpPr>
        <p:spPr>
          <a:xfrm>
            <a:off x="381000" y="371445"/>
            <a:ext cx="6705600" cy="400110"/>
          </a:xfrm>
          <a:prstGeom prst="rect">
            <a:avLst/>
          </a:prstGeom>
        </p:spPr>
        <p:txBody>
          <a:bodyPr wrap="square">
            <a:spAutoFit/>
          </a:bodyPr>
          <a:lstStyle/>
          <a:p>
            <a:pPr lvl="1"/>
            <a:r>
              <a:rPr lang="en-US" sz="2000" dirty="0" smtClean="0">
                <a:solidFill>
                  <a:srgbClr val="FF0000"/>
                </a:solidFill>
                <a:latin typeface="Times New Roman"/>
                <a:cs typeface="Times New Roman"/>
                <a:sym typeface="Wingdings"/>
              </a:rPr>
              <a:t>Using protocol method</a:t>
            </a:r>
          </a:p>
        </p:txBody>
      </p:sp>
      <p:sp>
        <p:nvSpPr>
          <p:cNvPr id="2" name="TextBox 1"/>
          <p:cNvSpPr txBox="1"/>
          <p:nvPr/>
        </p:nvSpPr>
        <p:spPr>
          <a:xfrm>
            <a:off x="155388" y="1120275"/>
            <a:ext cx="8991600" cy="5816978"/>
          </a:xfrm>
          <a:prstGeom prst="rect">
            <a:avLst/>
          </a:prstGeom>
          <a:noFill/>
        </p:spPr>
        <p:txBody>
          <a:bodyPr wrap="square" rtlCol="0">
            <a:spAutoFit/>
          </a:bodyPr>
          <a:lstStyle/>
          <a:p>
            <a:r>
              <a:rPr lang="en-US" dirty="0" smtClean="0">
                <a:latin typeface="Times New Roman"/>
                <a:cs typeface="Times New Roman"/>
              </a:rPr>
              <a:t>There are following method using with protocol-</a:t>
            </a:r>
          </a:p>
          <a:p>
            <a:endParaRPr lang="en-US" sz="1600" dirty="0" smtClean="0">
              <a:latin typeface="Times New Roman"/>
              <a:cs typeface="Times New Roman"/>
            </a:endParaRPr>
          </a:p>
          <a:p>
            <a:r>
              <a:rPr lang="en-US" sz="1600" dirty="0"/>
              <a:t>/*</a:t>
            </a:r>
          </a:p>
          <a:p>
            <a:r>
              <a:rPr lang="en-US" sz="1600" dirty="0"/>
              <a:t> * This method is used for established a connection.</a:t>
            </a:r>
          </a:p>
          <a:p>
            <a:r>
              <a:rPr lang="en-US" sz="1600" dirty="0"/>
              <a:t> * Given port number 3306 for mysql. It i default port number for myql.</a:t>
            </a:r>
          </a:p>
          <a:p>
            <a:r>
              <a:rPr lang="en-US" sz="1600" dirty="0"/>
              <a:t> */</a:t>
            </a:r>
            <a:endParaRPr lang="en-US" sz="1600" dirty="0">
              <a:latin typeface="Times New Roman"/>
              <a:cs typeface="Times New Roman"/>
            </a:endParaRPr>
          </a:p>
          <a:p>
            <a:r>
              <a:rPr lang="en-US" sz="1600" dirty="0" smtClean="0">
                <a:solidFill>
                  <a:srgbClr val="3366FF"/>
                </a:solidFill>
              </a:rPr>
              <a:t>- </a:t>
            </a:r>
            <a:r>
              <a:rPr lang="en-US" sz="1600" dirty="0">
                <a:solidFill>
                  <a:srgbClr val="3366FF"/>
                </a:solidFill>
              </a:rPr>
              <a:t>(void)connectToMySqlWithScheme:(NSString*)scheme Host:(NSString*)host UserName:(NSString*)user Password:(NSString*)password DatabseName:(NSString*)database PortNumber:(int)portNo</a:t>
            </a:r>
            <a:r>
              <a:rPr lang="en-US" sz="1600" dirty="0" smtClean="0">
                <a:solidFill>
                  <a:srgbClr val="3366FF"/>
                </a:solidFill>
              </a:rPr>
              <a:t>;</a:t>
            </a:r>
          </a:p>
          <a:p>
            <a:pPr marL="342900" indent="-342900">
              <a:buAutoNum type="arabicPeriod"/>
            </a:pPr>
            <a:endParaRPr lang="en-US" sz="1600" dirty="0" smtClean="0">
              <a:latin typeface="Times New Roman"/>
              <a:cs typeface="Times New Roman"/>
            </a:endParaRPr>
          </a:p>
          <a:p>
            <a:r>
              <a:rPr lang="en-US" sz="1600" dirty="0"/>
              <a:t>/*</a:t>
            </a:r>
          </a:p>
          <a:p>
            <a:r>
              <a:rPr lang="en-US" sz="1600" dirty="0"/>
              <a:t> * This method is used for execute sql query.</a:t>
            </a:r>
          </a:p>
          <a:p>
            <a:r>
              <a:rPr lang="en-US" sz="1600" dirty="0"/>
              <a:t> * The result return in mySqlResult:Error: delegate method.</a:t>
            </a:r>
          </a:p>
          <a:p>
            <a:r>
              <a:rPr lang="en-US" sz="1600" dirty="0"/>
              <a:t> */</a:t>
            </a:r>
            <a:endParaRPr lang="en-US" sz="1600" dirty="0">
              <a:latin typeface="Times New Roman"/>
              <a:cs typeface="Times New Roman"/>
            </a:endParaRPr>
          </a:p>
          <a:p>
            <a:r>
              <a:rPr lang="fi-FI" sz="1600" dirty="0">
                <a:solidFill>
                  <a:srgbClr val="3366FF"/>
                </a:solidFill>
              </a:rPr>
              <a:t>- (void)executeQuery:(NSString*)sql</a:t>
            </a:r>
            <a:r>
              <a:rPr lang="fi-FI" sz="1600" dirty="0" smtClean="0">
                <a:solidFill>
                  <a:srgbClr val="3366FF"/>
                </a:solidFill>
              </a:rPr>
              <a:t>;</a:t>
            </a:r>
          </a:p>
          <a:p>
            <a:endParaRPr lang="fi-FI" sz="1600" dirty="0" smtClean="0">
              <a:solidFill>
                <a:srgbClr val="3366FF"/>
              </a:solidFill>
            </a:endParaRPr>
          </a:p>
          <a:p>
            <a:r>
              <a:rPr lang="en-US" sz="1600" dirty="0"/>
              <a:t>/*</a:t>
            </a:r>
          </a:p>
          <a:p>
            <a:r>
              <a:rPr lang="en-US" sz="1600" dirty="0"/>
              <a:t> * Fetch record from teble.</a:t>
            </a:r>
          </a:p>
          <a:p>
            <a:r>
              <a:rPr lang="en-US" sz="1600" dirty="0"/>
              <a:t> */</a:t>
            </a:r>
            <a:endParaRPr lang="fi-FI" sz="1600" dirty="0" smtClean="0">
              <a:solidFill>
                <a:srgbClr val="3366FF"/>
              </a:solidFill>
            </a:endParaRPr>
          </a:p>
          <a:p>
            <a:r>
              <a:rPr lang="fi-FI" sz="1600" dirty="0">
                <a:solidFill>
                  <a:srgbClr val="3366FF"/>
                </a:solidFill>
              </a:rPr>
              <a:t>- (void)fetchAllRecordFromTable:(NSString*)table</a:t>
            </a:r>
            <a:r>
              <a:rPr lang="fi-FI" sz="1600" dirty="0" smtClean="0">
                <a:solidFill>
                  <a:srgbClr val="3366FF"/>
                </a:solidFill>
              </a:rPr>
              <a:t>;</a:t>
            </a:r>
          </a:p>
          <a:p>
            <a:r>
              <a:rPr lang="en-US" sz="1600" dirty="0">
                <a:solidFill>
                  <a:srgbClr val="3366FF"/>
                </a:solidFill>
              </a:rPr>
              <a:t>- (void)fetchRecordFromTable:(NSString*)table Where:(NSString*)condition;</a:t>
            </a:r>
            <a:endParaRPr lang="en-US" sz="1600" dirty="0">
              <a:solidFill>
                <a:srgbClr val="3366FF"/>
              </a:solidFill>
              <a:latin typeface="Times New Roman"/>
              <a:cs typeface="Times New Roman"/>
            </a:endParaRPr>
          </a:p>
          <a:p>
            <a:pPr marL="342900" indent="-342900">
              <a:buAutoNum type="arabicPeriod"/>
            </a:pPr>
            <a:endParaRPr lang="fi-FI" sz="1600" dirty="0" smtClean="0">
              <a:solidFill>
                <a:srgbClr val="3366FF"/>
              </a:solidFill>
            </a:endParaRPr>
          </a:p>
          <a:p>
            <a:endParaRPr lang="fi-FI" sz="1600" dirty="0">
              <a:solidFill>
                <a:srgbClr val="3366FF"/>
              </a:solidFill>
            </a:endParaRPr>
          </a:p>
        </p:txBody>
      </p:sp>
    </p:spTree>
    <p:extLst>
      <p:ext uri="{BB962C8B-B14F-4D97-AF65-F5344CB8AC3E}">
        <p14:creationId xmlns:p14="http://schemas.microsoft.com/office/powerpoint/2010/main" val="357575136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7239000" y="571500"/>
            <a:ext cx="1524000" cy="952500"/>
          </a:xfrm>
          <a:prstGeom prst="rect">
            <a:avLst/>
          </a:prstGeom>
        </p:spPr>
      </p:pic>
      <p:sp>
        <p:nvSpPr>
          <p:cNvPr id="7" name="Rectangle 6"/>
          <p:cNvSpPr/>
          <p:nvPr/>
        </p:nvSpPr>
        <p:spPr>
          <a:xfrm>
            <a:off x="381000" y="371445"/>
            <a:ext cx="6705600" cy="400110"/>
          </a:xfrm>
          <a:prstGeom prst="rect">
            <a:avLst/>
          </a:prstGeom>
        </p:spPr>
        <p:txBody>
          <a:bodyPr wrap="square">
            <a:spAutoFit/>
          </a:bodyPr>
          <a:lstStyle/>
          <a:p>
            <a:pPr lvl="1"/>
            <a:r>
              <a:rPr lang="en-US" sz="2000" dirty="0" smtClean="0">
                <a:solidFill>
                  <a:srgbClr val="FF0000"/>
                </a:solidFill>
                <a:latin typeface="Times New Roman"/>
                <a:cs typeface="Times New Roman"/>
                <a:sym typeface="Wingdings"/>
              </a:rPr>
              <a:t>Using protocol method</a:t>
            </a:r>
          </a:p>
        </p:txBody>
      </p:sp>
      <p:sp>
        <p:nvSpPr>
          <p:cNvPr id="2" name="TextBox 1"/>
          <p:cNvSpPr txBox="1"/>
          <p:nvPr/>
        </p:nvSpPr>
        <p:spPr>
          <a:xfrm>
            <a:off x="155388" y="816065"/>
            <a:ext cx="8991600" cy="5601534"/>
          </a:xfrm>
          <a:prstGeom prst="rect">
            <a:avLst/>
          </a:prstGeom>
          <a:noFill/>
        </p:spPr>
        <p:txBody>
          <a:bodyPr wrap="square" rtlCol="0">
            <a:spAutoFit/>
          </a:bodyPr>
          <a:lstStyle/>
          <a:p>
            <a:endParaRPr lang="en-US" dirty="0"/>
          </a:p>
          <a:p>
            <a:r>
              <a:rPr lang="en-US" dirty="0" smtClean="0"/>
              <a:t>/ </a:t>
            </a:r>
            <a:r>
              <a:rPr lang="en-US" dirty="0"/>
              <a:t>* Method for using insert row into table.</a:t>
            </a:r>
          </a:p>
          <a:p>
            <a:r>
              <a:rPr lang="en-US" dirty="0"/>
              <a:t> * Statement is used for column name and its value.</a:t>
            </a:r>
          </a:p>
          <a:p>
            <a:r>
              <a:rPr lang="en-US" dirty="0"/>
              <a:t> */</a:t>
            </a:r>
            <a:endParaRPr lang="fi-FI" dirty="0">
              <a:solidFill>
                <a:srgbClr val="3366FF"/>
              </a:solidFill>
            </a:endParaRPr>
          </a:p>
          <a:p>
            <a:pPr marL="285750" indent="-285750">
              <a:buFontTx/>
              <a:buChar char="-"/>
            </a:pPr>
            <a:r>
              <a:rPr lang="en-US" dirty="0" smtClean="0">
                <a:solidFill>
                  <a:srgbClr val="3366FF"/>
                </a:solidFill>
              </a:rPr>
              <a:t>(</a:t>
            </a:r>
            <a:r>
              <a:rPr lang="en-US" dirty="0">
                <a:solidFill>
                  <a:srgbClr val="3366FF"/>
                </a:solidFill>
              </a:rPr>
              <a:t>void)insertRowIntoTable:(NSString*)table Statement:(MySqlStatement*)statement;</a:t>
            </a:r>
          </a:p>
          <a:p>
            <a:endParaRPr lang="en-US" dirty="0"/>
          </a:p>
          <a:p>
            <a:r>
              <a:rPr lang="en-US" dirty="0"/>
              <a:t> </a:t>
            </a:r>
            <a:r>
              <a:rPr lang="en-US" dirty="0" smtClean="0"/>
              <a:t>/* </a:t>
            </a:r>
            <a:r>
              <a:rPr lang="en-US" dirty="0"/>
              <a:t>Method for using update row into table.</a:t>
            </a:r>
          </a:p>
          <a:p>
            <a:r>
              <a:rPr lang="en-US" dirty="0"/>
              <a:t> * Statement is used for column name and its value.</a:t>
            </a:r>
          </a:p>
          <a:p>
            <a:r>
              <a:rPr lang="en-US" dirty="0"/>
              <a:t> */</a:t>
            </a:r>
            <a:endParaRPr lang="en-US" dirty="0">
              <a:solidFill>
                <a:srgbClr val="3366FF"/>
              </a:solidFill>
            </a:endParaRPr>
          </a:p>
          <a:p>
            <a:r>
              <a:rPr lang="en-US" dirty="0">
                <a:solidFill>
                  <a:srgbClr val="3366FF"/>
                </a:solidFill>
              </a:rPr>
              <a:t>- (void)updateRowIntoTable:(NSString*)table Statement:(MySqlStatement*)statement Where:(NSString*)condition;</a:t>
            </a:r>
          </a:p>
          <a:p>
            <a:pPr marL="342900" indent="-342900">
              <a:buAutoNum type="arabicPeriod"/>
            </a:pPr>
            <a:endParaRPr lang="en-US" dirty="0" smtClean="0">
              <a:solidFill>
                <a:srgbClr val="3366FF"/>
              </a:solidFill>
            </a:endParaRPr>
          </a:p>
          <a:p>
            <a:r>
              <a:rPr lang="en-US" dirty="0"/>
              <a:t>/*</a:t>
            </a:r>
          </a:p>
          <a:p>
            <a:r>
              <a:rPr lang="en-US" dirty="0"/>
              <a:t> * This method is used for delete row.</a:t>
            </a:r>
          </a:p>
          <a:p>
            <a:r>
              <a:rPr lang="en-US" dirty="0"/>
              <a:t> */</a:t>
            </a:r>
            <a:endParaRPr lang="en-US" dirty="0">
              <a:solidFill>
                <a:srgbClr val="3366FF"/>
              </a:solidFill>
            </a:endParaRPr>
          </a:p>
          <a:p>
            <a:r>
              <a:rPr lang="en-US" dirty="0">
                <a:solidFill>
                  <a:srgbClr val="3366FF"/>
                </a:solidFill>
              </a:rPr>
              <a:t>- (void)deleteRowFromTable:(NSString*)table Where:(NSString*)condition;</a:t>
            </a:r>
          </a:p>
          <a:p>
            <a:pPr marL="342900" indent="-342900">
              <a:buAutoNum type="arabicPeriod"/>
            </a:pPr>
            <a:endParaRPr lang="en-US" dirty="0">
              <a:solidFill>
                <a:srgbClr val="3366FF"/>
              </a:solidFill>
            </a:endParaRPr>
          </a:p>
          <a:p>
            <a:r>
              <a:rPr lang="fi-FI" dirty="0">
                <a:solidFill>
                  <a:srgbClr val="3366FF"/>
                </a:solidFill>
              </a:rPr>
              <a:t>- (void)deleteAllRecordFromTable:(NSString*)table;</a:t>
            </a:r>
            <a:endParaRPr lang="fi-FI" sz="1600" dirty="0" smtClean="0">
              <a:solidFill>
                <a:srgbClr val="3366FF"/>
              </a:solidFill>
            </a:endParaRPr>
          </a:p>
          <a:p>
            <a:endParaRPr lang="fi-FI" sz="1600" dirty="0">
              <a:solidFill>
                <a:srgbClr val="3366FF"/>
              </a:solidFill>
            </a:endParaRPr>
          </a:p>
        </p:txBody>
      </p:sp>
    </p:spTree>
    <p:extLst>
      <p:ext uri="{BB962C8B-B14F-4D97-AF65-F5344CB8AC3E}">
        <p14:creationId xmlns:p14="http://schemas.microsoft.com/office/powerpoint/2010/main" val="10315263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7239000" y="571500"/>
            <a:ext cx="1524000" cy="952500"/>
          </a:xfrm>
          <a:prstGeom prst="rect">
            <a:avLst/>
          </a:prstGeom>
        </p:spPr>
      </p:pic>
      <p:sp>
        <p:nvSpPr>
          <p:cNvPr id="7" name="Rectangle 6"/>
          <p:cNvSpPr/>
          <p:nvPr/>
        </p:nvSpPr>
        <p:spPr>
          <a:xfrm>
            <a:off x="381000" y="371445"/>
            <a:ext cx="6705600" cy="400110"/>
          </a:xfrm>
          <a:prstGeom prst="rect">
            <a:avLst/>
          </a:prstGeom>
        </p:spPr>
        <p:txBody>
          <a:bodyPr wrap="square">
            <a:spAutoFit/>
          </a:bodyPr>
          <a:lstStyle/>
          <a:p>
            <a:pPr lvl="1"/>
            <a:r>
              <a:rPr lang="en-US" sz="2000" dirty="0" smtClean="0">
                <a:solidFill>
                  <a:srgbClr val="FF0000"/>
                </a:solidFill>
                <a:latin typeface="Times New Roman"/>
                <a:cs typeface="Times New Roman"/>
                <a:sym typeface="Wingdings"/>
              </a:rPr>
              <a:t>Without using protocol method</a:t>
            </a:r>
          </a:p>
        </p:txBody>
      </p:sp>
      <p:sp>
        <p:nvSpPr>
          <p:cNvPr id="2" name="TextBox 1"/>
          <p:cNvSpPr txBox="1"/>
          <p:nvPr/>
        </p:nvSpPr>
        <p:spPr>
          <a:xfrm>
            <a:off x="155388" y="1120275"/>
            <a:ext cx="8991600" cy="4801315"/>
          </a:xfrm>
          <a:prstGeom prst="rect">
            <a:avLst/>
          </a:prstGeom>
          <a:noFill/>
        </p:spPr>
        <p:txBody>
          <a:bodyPr wrap="square" rtlCol="0">
            <a:spAutoFit/>
          </a:bodyPr>
          <a:lstStyle/>
          <a:p>
            <a:r>
              <a:rPr lang="en-US" dirty="0" smtClean="0">
                <a:latin typeface="Times New Roman"/>
                <a:cs typeface="Times New Roman"/>
              </a:rPr>
              <a:t>There are following method using with protocol-</a:t>
            </a:r>
          </a:p>
          <a:p>
            <a:endParaRPr lang="en-US" sz="1600" dirty="0" smtClean="0">
              <a:latin typeface="Times New Roman"/>
              <a:cs typeface="Times New Roman"/>
            </a:endParaRPr>
          </a:p>
          <a:p>
            <a:endParaRPr lang="en-US" sz="1600" dirty="0" smtClean="0">
              <a:latin typeface="Times New Roman"/>
              <a:cs typeface="Times New Roman"/>
            </a:endParaRPr>
          </a:p>
          <a:p>
            <a:r>
              <a:rPr lang="en-US" sz="1600" dirty="0" smtClean="0"/>
              <a:t>- </a:t>
            </a:r>
            <a:r>
              <a:rPr lang="en-US" sz="1600" dirty="0"/>
              <a:t>(void)connectToMySqlWithScheme:(NSString*)scheme</a:t>
            </a:r>
          </a:p>
          <a:p>
            <a:r>
              <a:rPr lang="en-US" sz="1600" dirty="0"/>
              <a:t>                            Host:(NSString*)host</a:t>
            </a:r>
          </a:p>
          <a:p>
            <a:r>
              <a:rPr lang="de-DE" sz="1600" dirty="0"/>
              <a:t>                        UserName:(NSString*)user</a:t>
            </a:r>
          </a:p>
          <a:p>
            <a:r>
              <a:rPr lang="nl-NL" sz="1600" dirty="0"/>
              <a:t>                        Password:(NSString*)password</a:t>
            </a:r>
          </a:p>
          <a:p>
            <a:r>
              <a:rPr lang="de-DE" sz="1600" dirty="0"/>
              <a:t>                     DatabseName:(NSString*)database</a:t>
            </a:r>
          </a:p>
          <a:p>
            <a:r>
              <a:rPr lang="en-US" sz="1600" dirty="0"/>
              <a:t>                      PortNumber:(int)portNo</a:t>
            </a:r>
          </a:p>
          <a:p>
            <a:r>
              <a:rPr lang="en-US" sz="1600" dirty="0"/>
              <a:t>                   successResult:(void (^)(id &lt;DBConnection&gt; connection, id connectionUR))successResult</a:t>
            </a:r>
          </a:p>
          <a:p>
            <a:r>
              <a:rPr lang="en-US" sz="1600" dirty="0"/>
              <a:t>                   failureResult:(void (^)(NSError *error))failureResult</a:t>
            </a:r>
            <a:r>
              <a:rPr lang="en-US" sz="1600" dirty="0" smtClean="0"/>
              <a:t>;</a:t>
            </a:r>
          </a:p>
          <a:p>
            <a:endParaRPr lang="en-US" sz="1600" dirty="0">
              <a:latin typeface="Times New Roman"/>
              <a:cs typeface="Times New Roman"/>
            </a:endParaRPr>
          </a:p>
          <a:p>
            <a:endParaRPr lang="en-US" sz="1600" dirty="0" smtClean="0">
              <a:latin typeface="Times New Roman"/>
              <a:cs typeface="Times New Roman"/>
            </a:endParaRPr>
          </a:p>
          <a:p>
            <a:endParaRPr lang="en-US" sz="1600" dirty="0" smtClean="0">
              <a:latin typeface="Times New Roman"/>
              <a:cs typeface="Times New Roman"/>
            </a:endParaRPr>
          </a:p>
          <a:p>
            <a:r>
              <a:rPr lang="fi-FI" sz="1600" dirty="0"/>
              <a:t>- (void)executeQuery:(NSString *)sql</a:t>
            </a:r>
          </a:p>
          <a:p>
            <a:r>
              <a:rPr lang="en-US" sz="1600" dirty="0"/>
              <a:t>     successResult:(void (^)(id dict))successResult</a:t>
            </a:r>
          </a:p>
          <a:p>
            <a:r>
              <a:rPr lang="en-US" sz="1600" dirty="0"/>
              <a:t>     failureResult:(void (^)(NSError *error))failureResult;</a:t>
            </a:r>
            <a:endParaRPr lang="en-US" sz="1600" dirty="0">
              <a:latin typeface="Times New Roman"/>
              <a:cs typeface="Times New Roman"/>
            </a:endParaRPr>
          </a:p>
          <a:p>
            <a:endParaRPr lang="en-US" sz="1600" dirty="0">
              <a:latin typeface="Times New Roman"/>
              <a:cs typeface="Times New Roman"/>
            </a:endParaRPr>
          </a:p>
        </p:txBody>
      </p:sp>
    </p:spTree>
    <p:extLst>
      <p:ext uri="{BB962C8B-B14F-4D97-AF65-F5344CB8AC3E}">
        <p14:creationId xmlns:p14="http://schemas.microsoft.com/office/powerpoint/2010/main" val="241989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7239000" y="571500"/>
            <a:ext cx="1524000" cy="952500"/>
          </a:xfrm>
          <a:prstGeom prst="rect">
            <a:avLst/>
          </a:prstGeom>
        </p:spPr>
      </p:pic>
      <p:sp>
        <p:nvSpPr>
          <p:cNvPr id="7" name="Rectangle 6"/>
          <p:cNvSpPr/>
          <p:nvPr/>
        </p:nvSpPr>
        <p:spPr>
          <a:xfrm>
            <a:off x="381000" y="371445"/>
            <a:ext cx="6705600" cy="400110"/>
          </a:xfrm>
          <a:prstGeom prst="rect">
            <a:avLst/>
          </a:prstGeom>
        </p:spPr>
        <p:txBody>
          <a:bodyPr wrap="square">
            <a:spAutoFit/>
          </a:bodyPr>
          <a:lstStyle/>
          <a:p>
            <a:pPr lvl="1"/>
            <a:r>
              <a:rPr lang="en-US" sz="2000" dirty="0" smtClean="0">
                <a:solidFill>
                  <a:srgbClr val="FF0000"/>
                </a:solidFill>
                <a:latin typeface="Times New Roman"/>
                <a:cs typeface="Times New Roman"/>
                <a:sym typeface="Wingdings"/>
              </a:rPr>
              <a:t>Without using protocol method</a:t>
            </a:r>
          </a:p>
        </p:txBody>
      </p:sp>
      <p:sp>
        <p:nvSpPr>
          <p:cNvPr id="2" name="TextBox 1"/>
          <p:cNvSpPr txBox="1"/>
          <p:nvPr/>
        </p:nvSpPr>
        <p:spPr>
          <a:xfrm>
            <a:off x="155388" y="1120275"/>
            <a:ext cx="8991600" cy="4524316"/>
          </a:xfrm>
          <a:prstGeom prst="rect">
            <a:avLst/>
          </a:prstGeom>
          <a:noFill/>
        </p:spPr>
        <p:txBody>
          <a:bodyPr wrap="square" rtlCol="0">
            <a:spAutoFit/>
          </a:bodyPr>
          <a:lstStyle/>
          <a:p>
            <a:r>
              <a:rPr lang="fi-FI" sz="1600" dirty="0"/>
              <a:t>- (void)fetchAllRecordFromTable:(NSString *)table</a:t>
            </a:r>
          </a:p>
          <a:p>
            <a:r>
              <a:rPr lang="en-US" sz="1600" dirty="0"/>
              <a:t>                        success:(void (^)(id dict))success</a:t>
            </a:r>
          </a:p>
          <a:p>
            <a:r>
              <a:rPr lang="en-US" sz="1600" dirty="0"/>
              <a:t>                        failure:(void (^)(NSError *error))failure</a:t>
            </a:r>
            <a:r>
              <a:rPr lang="en-US" sz="1600" dirty="0" smtClean="0"/>
              <a:t>;</a:t>
            </a:r>
          </a:p>
          <a:p>
            <a:endParaRPr lang="en-US" sz="1600" dirty="0"/>
          </a:p>
          <a:p>
            <a:endParaRPr lang="en-US" sz="1600" dirty="0"/>
          </a:p>
          <a:p>
            <a:r>
              <a:rPr lang="en-US" sz="1600" dirty="0"/>
              <a:t>- (void)fetchRecordFromTable:(NSString*)table Where:(NSString*)condition</a:t>
            </a:r>
          </a:p>
          <a:p>
            <a:r>
              <a:rPr lang="en-US" sz="1600" dirty="0"/>
              <a:t>                     success:(void (^)(id dict))success</a:t>
            </a:r>
          </a:p>
          <a:p>
            <a:r>
              <a:rPr lang="en-US" sz="1600" dirty="0"/>
              <a:t>                     failure:(void (^)(NSError *error))failure</a:t>
            </a:r>
            <a:r>
              <a:rPr lang="en-US" sz="1600" dirty="0" smtClean="0"/>
              <a:t>;</a:t>
            </a:r>
          </a:p>
          <a:p>
            <a:endParaRPr lang="en-US" sz="1600" dirty="0">
              <a:latin typeface="Times New Roman"/>
              <a:cs typeface="Times New Roman"/>
            </a:endParaRPr>
          </a:p>
          <a:p>
            <a:r>
              <a:rPr lang="en-US" sz="1600" dirty="0"/>
              <a:t>- (void)insertRowIntoTable:(NSString*)table Statement:(MySqlStatement*)statement</a:t>
            </a:r>
          </a:p>
          <a:p>
            <a:r>
              <a:rPr lang="en-US" sz="1600" dirty="0"/>
              <a:t>                   success:(void (^)(id dict))success</a:t>
            </a:r>
          </a:p>
          <a:p>
            <a:r>
              <a:rPr lang="en-US" sz="1600" dirty="0"/>
              <a:t>                   failure:(void (^)(NSError *error))failure</a:t>
            </a:r>
            <a:r>
              <a:rPr lang="en-US" sz="1600" dirty="0" smtClean="0"/>
              <a:t>;</a:t>
            </a:r>
          </a:p>
          <a:p>
            <a:endParaRPr lang="en-US" sz="1600" dirty="0" smtClean="0"/>
          </a:p>
          <a:p>
            <a:endParaRPr lang="en-US" sz="1600" dirty="0"/>
          </a:p>
          <a:p>
            <a:r>
              <a:rPr lang="en-US" sz="1600" dirty="0"/>
              <a:t>- (void)updateRowIntoTable:(NSString*)table Statement:(MySqlStatement*)statement Where:(NSString*)condition</a:t>
            </a:r>
          </a:p>
          <a:p>
            <a:r>
              <a:rPr lang="en-US" sz="1600" dirty="0"/>
              <a:t>                   success:(void (^)(id dict))success</a:t>
            </a:r>
          </a:p>
          <a:p>
            <a:r>
              <a:rPr lang="en-US" sz="1600" dirty="0"/>
              <a:t>                   failure:(void (^)(NSError *error))failure;</a:t>
            </a:r>
            <a:endParaRPr lang="en-US" sz="1600" dirty="0">
              <a:latin typeface="Times New Roman"/>
              <a:cs typeface="Times New Roman"/>
            </a:endParaRPr>
          </a:p>
        </p:txBody>
      </p:sp>
    </p:spTree>
    <p:extLst>
      <p:ext uri="{BB962C8B-B14F-4D97-AF65-F5344CB8AC3E}">
        <p14:creationId xmlns:p14="http://schemas.microsoft.com/office/powerpoint/2010/main" val="145296012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533400"/>
            <a:ext cx="6508377" cy="609600"/>
          </a:xfrm>
        </p:spPr>
        <p:txBody>
          <a:bodyPr/>
          <a:lstStyle/>
          <a:p>
            <a:r>
              <a:rPr lang="en-US" dirty="0" smtClean="0"/>
              <a:t>Contents</a:t>
            </a:r>
            <a:endParaRPr lang="en-US" dirty="0"/>
          </a:p>
        </p:txBody>
      </p:sp>
      <p:sp>
        <p:nvSpPr>
          <p:cNvPr id="3" name="Content Placeholder 2"/>
          <p:cNvSpPr>
            <a:spLocks noGrp="1"/>
          </p:cNvSpPr>
          <p:nvPr>
            <p:ph idx="1"/>
          </p:nvPr>
        </p:nvSpPr>
        <p:spPr>
          <a:xfrm>
            <a:off x="457200" y="1676400"/>
            <a:ext cx="8229600" cy="4191000"/>
          </a:xfrm>
        </p:spPr>
        <p:txBody>
          <a:bodyPr>
            <a:normAutofit/>
          </a:bodyPr>
          <a:lstStyle/>
          <a:p>
            <a:r>
              <a:rPr lang="en-US" dirty="0"/>
              <a:t>Pre </a:t>
            </a:r>
            <a:r>
              <a:rPr lang="en-US" dirty="0" smtClean="0"/>
              <a:t>Requirement</a:t>
            </a:r>
          </a:p>
          <a:p>
            <a:r>
              <a:rPr lang="en-US" dirty="0" smtClean="0"/>
              <a:t>Introduction</a:t>
            </a:r>
          </a:p>
          <a:p>
            <a:r>
              <a:rPr lang="en-US" dirty="0" smtClean="0"/>
              <a:t>Steps to add framework</a:t>
            </a:r>
          </a:p>
          <a:p>
            <a:r>
              <a:rPr lang="en-US" dirty="0"/>
              <a:t> </a:t>
            </a:r>
            <a:r>
              <a:rPr lang="en-US" dirty="0" smtClean="0"/>
              <a:t>Working with framework</a:t>
            </a:r>
          </a:p>
          <a:p>
            <a:r>
              <a:rPr lang="en-US" dirty="0" smtClean="0"/>
              <a:t>Queries.</a:t>
            </a:r>
          </a:p>
          <a:p>
            <a:endParaRPr lang="en-US" dirty="0" smtClean="0"/>
          </a:p>
        </p:txBody>
      </p:sp>
      <p:pic>
        <p:nvPicPr>
          <p:cNvPr id="4" name="Picture 3"/>
          <p:cNvPicPr>
            <a:picLocks noChangeAspect="1"/>
          </p:cNvPicPr>
          <p:nvPr/>
        </p:nvPicPr>
        <p:blipFill>
          <a:blip r:embed="rId3"/>
          <a:stretch>
            <a:fillRect/>
          </a:stretch>
        </p:blipFill>
        <p:spPr>
          <a:xfrm>
            <a:off x="7239000" y="571500"/>
            <a:ext cx="1524000" cy="9525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7239000" y="571500"/>
            <a:ext cx="1524000" cy="952500"/>
          </a:xfrm>
          <a:prstGeom prst="rect">
            <a:avLst/>
          </a:prstGeom>
        </p:spPr>
      </p:pic>
      <p:sp>
        <p:nvSpPr>
          <p:cNvPr id="7" name="Rectangle 6"/>
          <p:cNvSpPr/>
          <p:nvPr/>
        </p:nvSpPr>
        <p:spPr>
          <a:xfrm>
            <a:off x="381000" y="371445"/>
            <a:ext cx="6705600" cy="400110"/>
          </a:xfrm>
          <a:prstGeom prst="rect">
            <a:avLst/>
          </a:prstGeom>
        </p:spPr>
        <p:txBody>
          <a:bodyPr wrap="square">
            <a:spAutoFit/>
          </a:bodyPr>
          <a:lstStyle/>
          <a:p>
            <a:pPr lvl="1"/>
            <a:r>
              <a:rPr lang="en-US" sz="2000" dirty="0" smtClean="0">
                <a:solidFill>
                  <a:srgbClr val="FF0000"/>
                </a:solidFill>
                <a:latin typeface="Times New Roman"/>
                <a:cs typeface="Times New Roman"/>
                <a:sym typeface="Wingdings"/>
              </a:rPr>
              <a:t>Without using protocol method</a:t>
            </a:r>
          </a:p>
        </p:txBody>
      </p:sp>
      <p:sp>
        <p:nvSpPr>
          <p:cNvPr id="2" name="TextBox 1"/>
          <p:cNvSpPr txBox="1"/>
          <p:nvPr/>
        </p:nvSpPr>
        <p:spPr>
          <a:xfrm>
            <a:off x="176306" y="2362200"/>
            <a:ext cx="8991600" cy="2062103"/>
          </a:xfrm>
          <a:prstGeom prst="rect">
            <a:avLst/>
          </a:prstGeom>
          <a:noFill/>
        </p:spPr>
        <p:txBody>
          <a:bodyPr wrap="square" rtlCol="0">
            <a:spAutoFit/>
          </a:bodyPr>
          <a:lstStyle/>
          <a:p>
            <a:r>
              <a:rPr lang="en-US" sz="1600" dirty="0"/>
              <a:t>- (void)deleteRowFromTable:(NSString*)table Where:(NSString*)condition</a:t>
            </a:r>
          </a:p>
          <a:p>
            <a:r>
              <a:rPr lang="en-US" sz="1600" dirty="0"/>
              <a:t>                   success:(void (^)(id dict))success</a:t>
            </a:r>
          </a:p>
          <a:p>
            <a:r>
              <a:rPr lang="en-US" sz="1600" dirty="0"/>
              <a:t>                   failure:(void (^)(NSError *error))failure</a:t>
            </a:r>
            <a:r>
              <a:rPr lang="en-US" sz="1600" dirty="0" smtClean="0"/>
              <a:t>;</a:t>
            </a:r>
          </a:p>
          <a:p>
            <a:endParaRPr lang="en-US" sz="1600" dirty="0"/>
          </a:p>
          <a:p>
            <a:endParaRPr lang="en-US" sz="1600" dirty="0"/>
          </a:p>
          <a:p>
            <a:r>
              <a:rPr lang="fi-FI" sz="1600" dirty="0"/>
              <a:t>- (void)deleteAllRecordFromTable:(NSString*)table</a:t>
            </a:r>
          </a:p>
          <a:p>
            <a:r>
              <a:rPr lang="en-US" sz="1600" dirty="0"/>
              <a:t>                         success:(void (^)(id dict))success</a:t>
            </a:r>
          </a:p>
          <a:p>
            <a:r>
              <a:rPr lang="en-US" sz="1600" dirty="0"/>
              <a:t>                         failure:(void (^)(NSError *error))failure;</a:t>
            </a:r>
            <a:endParaRPr lang="en-US" sz="1600" dirty="0">
              <a:latin typeface="Times New Roman"/>
              <a:cs typeface="Times New Roman"/>
            </a:endParaRPr>
          </a:p>
        </p:txBody>
      </p:sp>
    </p:spTree>
    <p:extLst>
      <p:ext uri="{BB962C8B-B14F-4D97-AF65-F5344CB8AC3E}">
        <p14:creationId xmlns:p14="http://schemas.microsoft.com/office/powerpoint/2010/main" val="261018745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7239000" y="571500"/>
            <a:ext cx="1524000" cy="952500"/>
          </a:xfrm>
          <a:prstGeom prst="rect">
            <a:avLst/>
          </a:prstGeom>
        </p:spPr>
      </p:pic>
      <p:sp>
        <p:nvSpPr>
          <p:cNvPr id="7" name="Rectangle 6"/>
          <p:cNvSpPr/>
          <p:nvPr/>
        </p:nvSpPr>
        <p:spPr>
          <a:xfrm>
            <a:off x="724647" y="2971800"/>
            <a:ext cx="6705600" cy="584776"/>
          </a:xfrm>
          <a:prstGeom prst="rect">
            <a:avLst/>
          </a:prstGeom>
        </p:spPr>
        <p:txBody>
          <a:bodyPr wrap="square">
            <a:spAutoFit/>
          </a:bodyPr>
          <a:lstStyle/>
          <a:p>
            <a:pPr lvl="1" algn="ctr"/>
            <a:r>
              <a:rPr lang="en-US" sz="3200" dirty="0" smtClean="0">
                <a:solidFill>
                  <a:srgbClr val="FF0000"/>
                </a:solidFill>
                <a:latin typeface="Times New Roman"/>
                <a:cs typeface="Times New Roman"/>
                <a:sym typeface="Wingdings"/>
              </a:rPr>
              <a:t>Queries</a:t>
            </a:r>
          </a:p>
        </p:txBody>
      </p:sp>
    </p:spTree>
    <p:extLst>
      <p:ext uri="{BB962C8B-B14F-4D97-AF65-F5344CB8AC3E}">
        <p14:creationId xmlns:p14="http://schemas.microsoft.com/office/powerpoint/2010/main" val="366035359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7239000" y="571500"/>
            <a:ext cx="1524000" cy="952500"/>
          </a:xfrm>
          <a:prstGeom prst="rect">
            <a:avLst/>
          </a:prstGeom>
        </p:spPr>
      </p:pic>
      <p:sp>
        <p:nvSpPr>
          <p:cNvPr id="4" name="TextBox 3"/>
          <p:cNvSpPr txBox="1"/>
          <p:nvPr/>
        </p:nvSpPr>
        <p:spPr>
          <a:xfrm>
            <a:off x="1143000" y="571500"/>
            <a:ext cx="4495800" cy="523220"/>
          </a:xfrm>
          <a:prstGeom prst="rect">
            <a:avLst/>
          </a:prstGeom>
          <a:noFill/>
        </p:spPr>
        <p:txBody>
          <a:bodyPr wrap="square" rtlCol="0">
            <a:spAutoFit/>
          </a:bodyPr>
          <a:lstStyle/>
          <a:p>
            <a:r>
              <a:rPr lang="en-US" sz="2800" b="1" u="sng" dirty="0" smtClean="0">
                <a:solidFill>
                  <a:srgbClr val="FF0000"/>
                </a:solidFill>
              </a:rPr>
              <a:t>Pre requirements:-</a:t>
            </a:r>
            <a:endParaRPr lang="en-US" sz="2800" b="1" u="sng" dirty="0">
              <a:solidFill>
                <a:srgbClr val="FF0000"/>
              </a:solidFill>
            </a:endParaRPr>
          </a:p>
        </p:txBody>
      </p:sp>
      <p:sp>
        <p:nvSpPr>
          <p:cNvPr id="6" name="TextBox 5"/>
          <p:cNvSpPr txBox="1"/>
          <p:nvPr/>
        </p:nvSpPr>
        <p:spPr>
          <a:xfrm>
            <a:off x="533400" y="1905000"/>
            <a:ext cx="7543800" cy="2862323"/>
          </a:xfrm>
          <a:prstGeom prst="rect">
            <a:avLst/>
          </a:prstGeom>
          <a:noFill/>
        </p:spPr>
        <p:txBody>
          <a:bodyPr wrap="square" rtlCol="0">
            <a:spAutoFit/>
          </a:bodyPr>
          <a:lstStyle/>
          <a:p>
            <a:pPr marL="285750" indent="-285750">
              <a:buFont typeface="Wingdings" charset="2"/>
              <a:buChar char="Ø"/>
            </a:pPr>
            <a:r>
              <a:rPr lang="en-US" dirty="0" smtClean="0">
                <a:latin typeface="Times New Roman"/>
                <a:cs typeface="Times New Roman"/>
              </a:rPr>
              <a:t> MySql installed into your system.</a:t>
            </a:r>
          </a:p>
          <a:p>
            <a:pPr marL="285750" indent="-285750">
              <a:buFont typeface="Wingdings" charset="2"/>
              <a:buChar char="Ø"/>
            </a:pPr>
            <a:endParaRPr lang="en-US" dirty="0">
              <a:latin typeface="Times New Roman"/>
              <a:cs typeface="Times New Roman"/>
            </a:endParaRPr>
          </a:p>
          <a:p>
            <a:pPr marL="285750" indent="-285750">
              <a:buFont typeface="Wingdings" charset="2"/>
              <a:buChar char="Ø"/>
            </a:pPr>
            <a:r>
              <a:rPr lang="en-US" dirty="0" smtClean="0">
                <a:latin typeface="Times New Roman"/>
                <a:cs typeface="Times New Roman"/>
              </a:rPr>
              <a:t> Make sure MySql have to start. If MySql is stopped then always return error.</a:t>
            </a:r>
          </a:p>
          <a:p>
            <a:pPr marL="285750" indent="-285750">
              <a:buFont typeface="Wingdings" charset="2"/>
              <a:buChar char="Ø"/>
            </a:pPr>
            <a:endParaRPr lang="en-US" dirty="0">
              <a:latin typeface="Times New Roman"/>
              <a:cs typeface="Times New Roman"/>
            </a:endParaRPr>
          </a:p>
          <a:p>
            <a:pPr marL="285750" indent="-285750">
              <a:buFont typeface="Wingdings" charset="2"/>
              <a:buChar char="Ø"/>
            </a:pPr>
            <a:r>
              <a:rPr lang="en-US" dirty="0" smtClean="0">
                <a:latin typeface="Times New Roman"/>
                <a:cs typeface="Times New Roman"/>
              </a:rPr>
              <a:t>Add MySqlDBConnection framework into your project.</a:t>
            </a:r>
          </a:p>
          <a:p>
            <a:pPr marL="285750" indent="-285750">
              <a:buFont typeface="Wingdings" charset="2"/>
              <a:buChar char="Ø"/>
            </a:pPr>
            <a:endParaRPr lang="en-US" dirty="0">
              <a:latin typeface="Times New Roman"/>
              <a:cs typeface="Times New Roman"/>
            </a:endParaRPr>
          </a:p>
          <a:p>
            <a:pPr marL="285750" indent="-285750">
              <a:buFont typeface="Wingdings" charset="2"/>
              <a:buChar char="Ø"/>
            </a:pPr>
            <a:r>
              <a:rPr lang="fr-FR" dirty="0" smtClean="0">
                <a:latin typeface="Times New Roman"/>
                <a:cs typeface="Times New Roman"/>
              </a:rPr>
              <a:t>Add libmysql</a:t>
            </a:r>
            <a:r>
              <a:rPr lang="fr-FR" dirty="0">
                <a:latin typeface="Times New Roman"/>
                <a:cs typeface="Times New Roman"/>
              </a:rPr>
              <a:t>.</a:t>
            </a:r>
            <a:r>
              <a:rPr lang="fr-FR" dirty="0" smtClean="0">
                <a:latin typeface="Times New Roman"/>
                <a:cs typeface="Times New Roman"/>
              </a:rPr>
              <a:t>16.0.0.dylib into your project.</a:t>
            </a:r>
            <a:endParaRPr lang="en-US" dirty="0" smtClean="0">
              <a:latin typeface="Times New Roman"/>
              <a:cs typeface="Times New Roman"/>
            </a:endParaRPr>
          </a:p>
          <a:p>
            <a:pPr marL="285750" indent="-285750">
              <a:buFont typeface="Wingdings" charset="2"/>
              <a:buChar char="Ø"/>
            </a:pPr>
            <a:endParaRPr lang="en-US" dirty="0">
              <a:latin typeface="Times New Roman"/>
              <a:cs typeface="Times New Roman"/>
            </a:endParaRPr>
          </a:p>
          <a:p>
            <a:pPr marL="285750" indent="-285750">
              <a:buFont typeface="Wingdings" charset="2"/>
              <a:buChar char="Ø"/>
            </a:pPr>
            <a:r>
              <a:rPr lang="en-US" dirty="0" smtClean="0">
                <a:latin typeface="Times New Roman"/>
                <a:cs typeface="Times New Roman"/>
              </a:rPr>
              <a:t>Database available into MySql. Which you want to connect.</a:t>
            </a:r>
          </a:p>
        </p:txBody>
      </p:sp>
    </p:spTree>
    <p:extLst>
      <p:ext uri="{BB962C8B-B14F-4D97-AF65-F5344CB8AC3E}">
        <p14:creationId xmlns:p14="http://schemas.microsoft.com/office/powerpoint/2010/main" val="220436184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7239000" y="571500"/>
            <a:ext cx="1524000" cy="952500"/>
          </a:xfrm>
          <a:prstGeom prst="rect">
            <a:avLst/>
          </a:prstGeom>
        </p:spPr>
      </p:pic>
      <p:sp>
        <p:nvSpPr>
          <p:cNvPr id="4" name="TextBox 3"/>
          <p:cNvSpPr txBox="1"/>
          <p:nvPr/>
        </p:nvSpPr>
        <p:spPr>
          <a:xfrm>
            <a:off x="1143000" y="571500"/>
            <a:ext cx="2895600" cy="523220"/>
          </a:xfrm>
          <a:prstGeom prst="rect">
            <a:avLst/>
          </a:prstGeom>
          <a:noFill/>
        </p:spPr>
        <p:txBody>
          <a:bodyPr wrap="square" rtlCol="0">
            <a:spAutoFit/>
          </a:bodyPr>
          <a:lstStyle/>
          <a:p>
            <a:r>
              <a:rPr lang="en-US" sz="2800" b="1" u="sng" dirty="0" smtClean="0">
                <a:solidFill>
                  <a:srgbClr val="FF0000"/>
                </a:solidFill>
              </a:rPr>
              <a:t>Introduction:-</a:t>
            </a:r>
            <a:endParaRPr lang="en-US" sz="2800" b="1" u="sng" dirty="0">
              <a:solidFill>
                <a:srgbClr val="FF0000"/>
              </a:solidFill>
            </a:endParaRPr>
          </a:p>
        </p:txBody>
      </p:sp>
      <p:sp>
        <p:nvSpPr>
          <p:cNvPr id="6" name="TextBox 5"/>
          <p:cNvSpPr txBox="1"/>
          <p:nvPr/>
        </p:nvSpPr>
        <p:spPr>
          <a:xfrm>
            <a:off x="545353" y="1524000"/>
            <a:ext cx="7543800" cy="5078314"/>
          </a:xfrm>
          <a:prstGeom prst="rect">
            <a:avLst/>
          </a:prstGeom>
          <a:noFill/>
        </p:spPr>
        <p:txBody>
          <a:bodyPr wrap="square" rtlCol="0">
            <a:spAutoFit/>
          </a:bodyPr>
          <a:lstStyle/>
          <a:p>
            <a:pPr marL="285750" indent="-285750">
              <a:buFont typeface="Wingdings" charset="2"/>
              <a:buChar char="Ø"/>
            </a:pPr>
            <a:r>
              <a:rPr lang="en-US" dirty="0" smtClean="0">
                <a:latin typeface="Times New Roman"/>
                <a:cs typeface="Times New Roman"/>
              </a:rPr>
              <a:t>MySqlDBConnection is a framework for Mac-64 bit application.</a:t>
            </a:r>
          </a:p>
          <a:p>
            <a:pPr marL="285750" indent="-285750">
              <a:buFont typeface="Wingdings" charset="2"/>
              <a:buChar char="Ø"/>
            </a:pPr>
            <a:endParaRPr lang="en-US" dirty="0">
              <a:latin typeface="Times New Roman"/>
              <a:cs typeface="Times New Roman"/>
            </a:endParaRPr>
          </a:p>
          <a:p>
            <a:pPr marL="285750" indent="-285750">
              <a:buFont typeface="Wingdings" charset="2"/>
              <a:buChar char="Ø"/>
            </a:pPr>
            <a:r>
              <a:rPr lang="en-US" dirty="0" smtClean="0">
                <a:latin typeface="Times New Roman"/>
                <a:cs typeface="Times New Roman"/>
              </a:rPr>
              <a:t>It is provide facility to connect with mysql database.</a:t>
            </a:r>
          </a:p>
          <a:p>
            <a:pPr marL="285750" indent="-285750">
              <a:buFont typeface="Wingdings" charset="2"/>
              <a:buChar char="Ø"/>
            </a:pPr>
            <a:endParaRPr lang="en-US" dirty="0">
              <a:latin typeface="Times New Roman"/>
              <a:cs typeface="Times New Roman"/>
            </a:endParaRPr>
          </a:p>
          <a:p>
            <a:pPr marL="285750" indent="-285750">
              <a:buFont typeface="Wingdings" charset="2"/>
              <a:buChar char="Ø"/>
            </a:pPr>
            <a:r>
              <a:rPr lang="en-US" dirty="0" smtClean="0">
                <a:latin typeface="Times New Roman"/>
                <a:cs typeface="Times New Roman"/>
              </a:rPr>
              <a:t>It is easy to use.</a:t>
            </a:r>
          </a:p>
          <a:p>
            <a:pPr marL="285750" indent="-285750">
              <a:buFont typeface="Wingdings" charset="2"/>
              <a:buChar char="Ø"/>
            </a:pPr>
            <a:endParaRPr lang="en-US" dirty="0">
              <a:latin typeface="Times New Roman"/>
              <a:cs typeface="Times New Roman"/>
            </a:endParaRPr>
          </a:p>
          <a:p>
            <a:pPr marL="285750" indent="-285750">
              <a:buFont typeface="Wingdings" charset="2"/>
              <a:buChar char="Ø"/>
            </a:pPr>
            <a:r>
              <a:rPr lang="en-US" dirty="0" smtClean="0">
                <a:latin typeface="Times New Roman"/>
                <a:cs typeface="Times New Roman"/>
              </a:rPr>
              <a:t>We have to provide database scheme, host name, user name, database name, and port number. Then this framework connect to you with the mysql database. If it return success then you have to successfully connect. Other wise return error.</a:t>
            </a:r>
          </a:p>
          <a:p>
            <a:pPr marL="285750" indent="-285750">
              <a:buFont typeface="Wingdings" charset="2"/>
              <a:buChar char="Ø"/>
            </a:pPr>
            <a:r>
              <a:rPr lang="en-US" dirty="0" smtClean="0">
                <a:latin typeface="Times New Roman"/>
                <a:cs typeface="Times New Roman"/>
              </a:rPr>
              <a:t>For exapmle- </a:t>
            </a:r>
          </a:p>
          <a:p>
            <a:pPr marL="1657350" lvl="3" indent="-285750">
              <a:buFont typeface="Wingdings" charset="2"/>
              <a:buChar char="Ø"/>
            </a:pPr>
            <a:r>
              <a:rPr lang="en-US" dirty="0" smtClean="0">
                <a:latin typeface="Times New Roman"/>
                <a:cs typeface="Times New Roman"/>
              </a:rPr>
              <a:t>Scheme:@”mysql”</a:t>
            </a:r>
          </a:p>
          <a:p>
            <a:pPr marL="1657350" lvl="3" indent="-285750">
              <a:buFont typeface="Wingdings" charset="2"/>
              <a:buChar char="Ø"/>
            </a:pPr>
            <a:r>
              <a:rPr lang="en-US" dirty="0">
                <a:latin typeface="Times New Roman"/>
                <a:cs typeface="Times New Roman"/>
              </a:rPr>
              <a:t> </a:t>
            </a:r>
            <a:r>
              <a:rPr lang="en-US" dirty="0" smtClean="0">
                <a:latin typeface="Times New Roman"/>
                <a:cs typeface="Times New Roman"/>
              </a:rPr>
              <a:t>host:@”localhost”</a:t>
            </a:r>
          </a:p>
          <a:p>
            <a:pPr marL="1657350" lvl="3" indent="-285750">
              <a:buFont typeface="Wingdings" charset="2"/>
              <a:buChar char="Ø"/>
            </a:pPr>
            <a:r>
              <a:rPr lang="en-US" dirty="0">
                <a:latin typeface="Times New Roman"/>
                <a:cs typeface="Times New Roman"/>
              </a:rPr>
              <a:t> </a:t>
            </a:r>
            <a:r>
              <a:rPr lang="en-US" dirty="0" smtClean="0">
                <a:latin typeface="Times New Roman"/>
                <a:cs typeface="Times New Roman"/>
              </a:rPr>
              <a:t>username:@”root”</a:t>
            </a:r>
          </a:p>
          <a:p>
            <a:pPr marL="1657350" lvl="3" indent="-285750">
              <a:buFont typeface="Wingdings" charset="2"/>
              <a:buChar char="Ø"/>
            </a:pPr>
            <a:r>
              <a:rPr lang="en-US" dirty="0">
                <a:latin typeface="Times New Roman"/>
                <a:cs typeface="Times New Roman"/>
              </a:rPr>
              <a:t> </a:t>
            </a:r>
            <a:r>
              <a:rPr lang="en-US" dirty="0" smtClean="0">
                <a:latin typeface="Times New Roman"/>
                <a:cs typeface="Times New Roman"/>
              </a:rPr>
              <a:t>database:@”msecure”</a:t>
            </a:r>
          </a:p>
          <a:p>
            <a:pPr marL="1657350" lvl="3" indent="-285750">
              <a:buFont typeface="Wingdings" charset="2"/>
              <a:buChar char="Ø"/>
            </a:pPr>
            <a:r>
              <a:rPr lang="en-US" dirty="0">
                <a:latin typeface="Times New Roman"/>
                <a:cs typeface="Times New Roman"/>
              </a:rPr>
              <a:t> </a:t>
            </a:r>
            <a:r>
              <a:rPr lang="en-US" dirty="0" smtClean="0">
                <a:latin typeface="Times New Roman"/>
                <a:cs typeface="Times New Roman"/>
              </a:rPr>
              <a:t>port:3306</a:t>
            </a:r>
          </a:p>
          <a:p>
            <a:pPr marL="1657350" lvl="3" indent="-285750">
              <a:buFont typeface="Wingdings" charset="2"/>
              <a:buChar char="Ø"/>
            </a:pPr>
            <a:endParaRPr lang="en-US" dirty="0">
              <a:latin typeface="Times New Roman"/>
              <a:cs typeface="Times New Roman"/>
            </a:endParaRPr>
          </a:p>
          <a:p>
            <a:pPr marL="285750" indent="-285750">
              <a:buFont typeface="Wingdings" charset="2"/>
              <a:buChar char="Ø"/>
            </a:pPr>
            <a:r>
              <a:rPr lang="en-US" dirty="0" smtClean="0">
                <a:latin typeface="Times New Roman"/>
                <a:cs typeface="Times New Roman"/>
              </a:rPr>
              <a:t> Result is return in dictionary form.</a:t>
            </a: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7239000" y="571500"/>
            <a:ext cx="1524000" cy="952500"/>
          </a:xfrm>
          <a:prstGeom prst="rect">
            <a:avLst/>
          </a:prstGeom>
        </p:spPr>
      </p:pic>
      <p:sp>
        <p:nvSpPr>
          <p:cNvPr id="4" name="TextBox 3"/>
          <p:cNvSpPr txBox="1"/>
          <p:nvPr/>
        </p:nvSpPr>
        <p:spPr>
          <a:xfrm>
            <a:off x="1143000" y="571500"/>
            <a:ext cx="5105400" cy="523220"/>
          </a:xfrm>
          <a:prstGeom prst="rect">
            <a:avLst/>
          </a:prstGeom>
          <a:noFill/>
        </p:spPr>
        <p:txBody>
          <a:bodyPr wrap="square" rtlCol="0">
            <a:spAutoFit/>
          </a:bodyPr>
          <a:lstStyle/>
          <a:p>
            <a:r>
              <a:rPr lang="en-US" sz="2800" b="1" u="sng" dirty="0" smtClean="0">
                <a:solidFill>
                  <a:srgbClr val="FF0000"/>
                </a:solidFill>
              </a:rPr>
              <a:t>Steps to add framework:-</a:t>
            </a:r>
            <a:endParaRPr lang="en-US" sz="2800" b="1" u="sng" dirty="0">
              <a:solidFill>
                <a:srgbClr val="FF0000"/>
              </a:solidFill>
            </a:endParaRPr>
          </a:p>
        </p:txBody>
      </p:sp>
      <p:sp>
        <p:nvSpPr>
          <p:cNvPr id="6" name="TextBox 5"/>
          <p:cNvSpPr txBox="1"/>
          <p:nvPr/>
        </p:nvSpPr>
        <p:spPr>
          <a:xfrm>
            <a:off x="304800" y="2362200"/>
            <a:ext cx="8610600" cy="2585323"/>
          </a:xfrm>
          <a:prstGeom prst="rect">
            <a:avLst/>
          </a:prstGeom>
          <a:noFill/>
        </p:spPr>
        <p:txBody>
          <a:bodyPr wrap="square" rtlCol="0">
            <a:spAutoFit/>
          </a:bodyPr>
          <a:lstStyle/>
          <a:p>
            <a:pPr marL="342900" indent="-342900">
              <a:buFont typeface="+mj-lt"/>
              <a:buAutoNum type="arabicPeriod"/>
            </a:pPr>
            <a:r>
              <a:rPr lang="en-US" dirty="0" smtClean="0">
                <a:latin typeface="Times New Roman"/>
                <a:cs typeface="Times New Roman"/>
              </a:rPr>
              <a:t>Download MySqlDBConnection.Framework from SVN. There are following link of SVN: </a:t>
            </a:r>
            <a:endParaRPr lang="en-US" dirty="0">
              <a:latin typeface="Times New Roman"/>
              <a:cs typeface="Times New Roman"/>
            </a:endParaRPr>
          </a:p>
          <a:p>
            <a:pPr marL="342900" indent="-342900">
              <a:buFont typeface="+mj-lt"/>
              <a:buAutoNum type="arabicPeriod"/>
            </a:pPr>
            <a:endParaRPr lang="en-US" dirty="0" smtClean="0">
              <a:latin typeface="Times New Roman"/>
              <a:cs typeface="Times New Roman"/>
            </a:endParaRPr>
          </a:p>
          <a:p>
            <a:pPr lvl="1"/>
            <a:r>
              <a:rPr lang="en-US" dirty="0">
                <a:solidFill>
                  <a:srgbClr val="3366FF"/>
                </a:solidFill>
                <a:latin typeface="Times New Roman"/>
                <a:cs typeface="Times New Roman"/>
              </a:rPr>
              <a:t>https://subversion.assembla.com/svn/commonspace/KnowledgeShare/MySqlDbConnection</a:t>
            </a:r>
          </a:p>
          <a:p>
            <a:pPr lvl="1"/>
            <a:endParaRPr lang="en-US" dirty="0" smtClean="0">
              <a:latin typeface="Times New Roman"/>
              <a:cs typeface="Times New Roman"/>
            </a:endParaRPr>
          </a:p>
          <a:p>
            <a:pPr marL="342900" indent="-342900">
              <a:buFont typeface="+mj-lt"/>
              <a:buAutoNum type="arabicPeriod"/>
            </a:pPr>
            <a:r>
              <a:rPr lang="en-US" dirty="0" smtClean="0">
                <a:latin typeface="Times New Roman"/>
                <a:cs typeface="Times New Roman"/>
              </a:rPr>
              <a:t>Unzipe MySqlDBFramework</a:t>
            </a:r>
          </a:p>
          <a:p>
            <a:pPr marL="342900" indent="-342900">
              <a:buFont typeface="+mj-lt"/>
              <a:buAutoNum type="arabicPeriod"/>
            </a:pPr>
            <a:endParaRPr lang="en-US" dirty="0">
              <a:latin typeface="Times New Roman"/>
              <a:cs typeface="Times New Roman"/>
            </a:endParaRPr>
          </a:p>
          <a:p>
            <a:pPr marL="342900" indent="-342900">
              <a:buFont typeface="+mj-lt"/>
              <a:buAutoNum type="arabicPeriod"/>
            </a:pPr>
            <a:r>
              <a:rPr lang="en-US" dirty="0" smtClean="0">
                <a:latin typeface="Times New Roman"/>
                <a:cs typeface="Times New Roman"/>
              </a:rPr>
              <a:t>Create a New project in Xcode.</a:t>
            </a:r>
          </a:p>
        </p:txBody>
      </p:sp>
    </p:spTree>
    <p:extLst>
      <p:ext uri="{BB962C8B-B14F-4D97-AF65-F5344CB8AC3E}">
        <p14:creationId xmlns:p14="http://schemas.microsoft.com/office/powerpoint/2010/main" val="80235447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7239000" y="571500"/>
            <a:ext cx="1524000" cy="952500"/>
          </a:xfrm>
          <a:prstGeom prst="rect">
            <a:avLst/>
          </a:prstGeom>
        </p:spPr>
      </p:pic>
      <p:sp>
        <p:nvSpPr>
          <p:cNvPr id="4" name="Rectangle 3"/>
          <p:cNvSpPr/>
          <p:nvPr/>
        </p:nvSpPr>
        <p:spPr>
          <a:xfrm>
            <a:off x="533400" y="457200"/>
            <a:ext cx="5943600" cy="646331"/>
          </a:xfrm>
          <a:prstGeom prst="rect">
            <a:avLst/>
          </a:prstGeom>
        </p:spPr>
        <p:txBody>
          <a:bodyPr wrap="square">
            <a:spAutoFit/>
          </a:bodyPr>
          <a:lstStyle/>
          <a:p>
            <a:pPr lvl="1"/>
            <a:r>
              <a:rPr lang="en-US" dirty="0" smtClean="0">
                <a:latin typeface="Times New Roman"/>
                <a:cs typeface="Times New Roman"/>
              </a:rPr>
              <a:t>Select </a:t>
            </a:r>
            <a:r>
              <a:rPr lang="en-US" dirty="0">
                <a:latin typeface="Times New Roman"/>
                <a:cs typeface="Times New Roman"/>
              </a:rPr>
              <a:t>new project </a:t>
            </a:r>
            <a:r>
              <a:rPr lang="en-US" dirty="0">
                <a:latin typeface="Times New Roman"/>
                <a:cs typeface="Times New Roman"/>
                <a:sym typeface="Wingdings"/>
              </a:rPr>
              <a:t></a:t>
            </a:r>
            <a:r>
              <a:rPr lang="en-US" dirty="0">
                <a:latin typeface="Times New Roman"/>
                <a:cs typeface="Times New Roman"/>
              </a:rPr>
              <a:t> OSX </a:t>
            </a:r>
            <a:r>
              <a:rPr lang="en-US" dirty="0">
                <a:latin typeface="Times New Roman"/>
                <a:cs typeface="Times New Roman"/>
                <a:sym typeface="Wingdings"/>
              </a:rPr>
              <a:t></a:t>
            </a:r>
            <a:r>
              <a:rPr lang="en-US" dirty="0">
                <a:latin typeface="Times New Roman"/>
                <a:cs typeface="Times New Roman"/>
              </a:rPr>
              <a:t> Application </a:t>
            </a:r>
            <a:r>
              <a:rPr lang="en-US" dirty="0">
                <a:latin typeface="Times New Roman"/>
                <a:cs typeface="Times New Roman"/>
                <a:sym typeface="Wingdings"/>
              </a:rPr>
              <a:t> </a:t>
            </a:r>
            <a:r>
              <a:rPr lang="en-US" dirty="0" smtClean="0">
                <a:latin typeface="Times New Roman"/>
                <a:cs typeface="Times New Roman"/>
                <a:sym typeface="Wingdings"/>
              </a:rPr>
              <a:t>Cocoa</a:t>
            </a:r>
          </a:p>
          <a:p>
            <a:pPr lvl="1"/>
            <a:r>
              <a:rPr lang="en-US" dirty="0" smtClean="0">
                <a:latin typeface="Times New Roman"/>
                <a:cs typeface="Times New Roman"/>
                <a:sym typeface="Wingdings"/>
              </a:rPr>
              <a:t>Application </a:t>
            </a:r>
            <a:r>
              <a:rPr lang="en-US" dirty="0">
                <a:latin typeface="Times New Roman"/>
                <a:cs typeface="Times New Roman"/>
                <a:sym typeface="Wingdings"/>
              </a:rPr>
              <a:t>and click next button</a:t>
            </a:r>
            <a:r>
              <a:rPr lang="en-US" dirty="0" smtClean="0">
                <a:latin typeface="Times New Roman"/>
                <a:cs typeface="Times New Roman"/>
                <a:sym typeface="Wingdings"/>
              </a:rPr>
              <a:t>.</a:t>
            </a:r>
          </a:p>
        </p:txBody>
      </p:sp>
      <p:pic>
        <p:nvPicPr>
          <p:cNvPr id="6" name="Picture 5" descr="Screen Shot 2013-07-10 at 10.17.59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714235"/>
            <a:ext cx="7203141" cy="4831494"/>
          </a:xfrm>
          <a:prstGeom prst="rect">
            <a:avLst/>
          </a:prstGeom>
        </p:spPr>
      </p:pic>
    </p:spTree>
    <p:extLst>
      <p:ext uri="{BB962C8B-B14F-4D97-AF65-F5344CB8AC3E}">
        <p14:creationId xmlns:p14="http://schemas.microsoft.com/office/powerpoint/2010/main" val="225364941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7239000" y="571500"/>
            <a:ext cx="1524000" cy="952500"/>
          </a:xfrm>
          <a:prstGeom prst="rect">
            <a:avLst/>
          </a:prstGeom>
        </p:spPr>
      </p:pic>
      <p:sp>
        <p:nvSpPr>
          <p:cNvPr id="4" name="Rectangle 3"/>
          <p:cNvSpPr/>
          <p:nvPr/>
        </p:nvSpPr>
        <p:spPr>
          <a:xfrm>
            <a:off x="533400" y="457200"/>
            <a:ext cx="5943600" cy="923330"/>
          </a:xfrm>
          <a:prstGeom prst="rect">
            <a:avLst/>
          </a:prstGeom>
        </p:spPr>
        <p:txBody>
          <a:bodyPr wrap="square">
            <a:spAutoFit/>
          </a:bodyPr>
          <a:lstStyle/>
          <a:p>
            <a:pPr marL="857250" lvl="1" indent="-400050">
              <a:buFont typeface="+mj-ea"/>
              <a:buAutoNum type="circleNumDbPlain"/>
            </a:pPr>
            <a:r>
              <a:rPr lang="en-US" dirty="0" smtClean="0">
                <a:latin typeface="Times New Roman"/>
                <a:cs typeface="Times New Roman"/>
              </a:rPr>
              <a:t>Give your project name. For example- MySqlDemo.</a:t>
            </a:r>
          </a:p>
          <a:p>
            <a:pPr marL="857250" lvl="1" indent="-400050">
              <a:buFont typeface="+mj-ea"/>
              <a:buAutoNum type="circleNumDbPlain"/>
            </a:pPr>
            <a:r>
              <a:rPr lang="en-US" dirty="0" smtClean="0">
                <a:latin typeface="Times New Roman"/>
                <a:cs typeface="Times New Roman"/>
              </a:rPr>
              <a:t>Check “Use Automatic Reference Counting.</a:t>
            </a:r>
          </a:p>
          <a:p>
            <a:pPr marL="857250" lvl="1" indent="-400050">
              <a:buFont typeface="+mj-ea"/>
              <a:buAutoNum type="circleNumDbPlain"/>
            </a:pPr>
            <a:r>
              <a:rPr lang="en-US" dirty="0" smtClean="0">
                <a:latin typeface="Times New Roman"/>
                <a:cs typeface="Times New Roman"/>
              </a:rPr>
              <a:t>Click Next button. </a:t>
            </a:r>
            <a:endParaRPr lang="en-US" dirty="0" smtClean="0">
              <a:latin typeface="Times New Roman"/>
              <a:cs typeface="Times New Roman"/>
              <a:sym typeface="Wingdings"/>
            </a:endParaRPr>
          </a:p>
        </p:txBody>
      </p:sp>
      <p:pic>
        <p:nvPicPr>
          <p:cNvPr id="2" name="Picture 1" descr="Screen Shot 2013-07-10 at 10.18.15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1676920"/>
            <a:ext cx="7239000" cy="4842505"/>
          </a:xfrm>
          <a:prstGeom prst="rect">
            <a:avLst/>
          </a:prstGeom>
        </p:spPr>
      </p:pic>
    </p:spTree>
    <p:extLst>
      <p:ext uri="{BB962C8B-B14F-4D97-AF65-F5344CB8AC3E}">
        <p14:creationId xmlns:p14="http://schemas.microsoft.com/office/powerpoint/2010/main" val="326822238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7239000" y="571500"/>
            <a:ext cx="1524000" cy="952500"/>
          </a:xfrm>
          <a:prstGeom prst="rect">
            <a:avLst/>
          </a:prstGeom>
        </p:spPr>
      </p:pic>
      <p:sp>
        <p:nvSpPr>
          <p:cNvPr id="4" name="Rectangle 3"/>
          <p:cNvSpPr/>
          <p:nvPr/>
        </p:nvSpPr>
        <p:spPr>
          <a:xfrm>
            <a:off x="533400" y="457200"/>
            <a:ext cx="5943600" cy="646331"/>
          </a:xfrm>
          <a:prstGeom prst="rect">
            <a:avLst/>
          </a:prstGeom>
        </p:spPr>
        <p:txBody>
          <a:bodyPr wrap="square">
            <a:spAutoFit/>
          </a:bodyPr>
          <a:lstStyle/>
          <a:p>
            <a:pPr marL="857250" lvl="1" indent="-400050">
              <a:buFont typeface="+mj-ea"/>
              <a:buAutoNum type="circleNumDbPlain"/>
            </a:pPr>
            <a:r>
              <a:rPr lang="en-US" dirty="0" smtClean="0">
                <a:latin typeface="Times New Roman"/>
                <a:cs typeface="Times New Roman"/>
              </a:rPr>
              <a:t>Give your project location where you want to store.</a:t>
            </a:r>
          </a:p>
          <a:p>
            <a:pPr marL="857250" lvl="1" indent="-400050">
              <a:buFont typeface="+mj-ea"/>
              <a:buAutoNum type="circleNumDbPlain"/>
            </a:pPr>
            <a:r>
              <a:rPr lang="en-US" dirty="0" smtClean="0">
                <a:latin typeface="Times New Roman"/>
                <a:cs typeface="Times New Roman"/>
                <a:sym typeface="Wingdings"/>
              </a:rPr>
              <a:t>Click Create button.</a:t>
            </a:r>
          </a:p>
        </p:txBody>
      </p:sp>
      <p:pic>
        <p:nvPicPr>
          <p:cNvPr id="3" name="Picture 2" descr="Screen Shot 2013-07-10 at 10.18.32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1" y="1635772"/>
            <a:ext cx="5638800" cy="4965640"/>
          </a:xfrm>
          <a:prstGeom prst="rect">
            <a:avLst/>
          </a:prstGeom>
        </p:spPr>
      </p:pic>
    </p:spTree>
    <p:extLst>
      <p:ext uri="{BB962C8B-B14F-4D97-AF65-F5344CB8AC3E}">
        <p14:creationId xmlns:p14="http://schemas.microsoft.com/office/powerpoint/2010/main" val="261831406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7239000" y="571500"/>
            <a:ext cx="1524000" cy="952500"/>
          </a:xfrm>
          <a:prstGeom prst="rect">
            <a:avLst/>
          </a:prstGeom>
        </p:spPr>
      </p:pic>
      <p:sp>
        <p:nvSpPr>
          <p:cNvPr id="4" name="Rectangle 3"/>
          <p:cNvSpPr/>
          <p:nvPr/>
        </p:nvSpPr>
        <p:spPr>
          <a:xfrm>
            <a:off x="4343400" y="1676400"/>
            <a:ext cx="4648200" cy="2862323"/>
          </a:xfrm>
          <a:prstGeom prst="rect">
            <a:avLst/>
          </a:prstGeom>
        </p:spPr>
        <p:txBody>
          <a:bodyPr wrap="square">
            <a:spAutoFit/>
          </a:bodyPr>
          <a:lstStyle/>
          <a:p>
            <a:pPr marL="857250" lvl="1" indent="-400050">
              <a:buFont typeface="+mj-ea"/>
              <a:buAutoNum type="circleNumDbPlain"/>
            </a:pPr>
            <a:r>
              <a:rPr lang="en-US" dirty="0" smtClean="0">
                <a:latin typeface="Times New Roman"/>
                <a:cs typeface="Times New Roman"/>
                <a:sym typeface="Wingdings"/>
              </a:rPr>
              <a:t>Right click on project Framework folder and click Add Files to “MySqlDemo”.</a:t>
            </a:r>
          </a:p>
          <a:p>
            <a:pPr marL="857250" lvl="1" indent="-400050">
              <a:buFont typeface="+mj-ea"/>
              <a:buAutoNum type="circleNumDbPlain"/>
            </a:pPr>
            <a:endParaRPr lang="en-US" dirty="0">
              <a:latin typeface="Times New Roman"/>
              <a:cs typeface="Times New Roman"/>
              <a:sym typeface="Wingdings"/>
            </a:endParaRPr>
          </a:p>
          <a:p>
            <a:pPr marL="857250" lvl="1" indent="-400050">
              <a:buFont typeface="+mj-ea"/>
              <a:buAutoNum type="circleNumDbPlain"/>
            </a:pPr>
            <a:r>
              <a:rPr lang="en-US" dirty="0" smtClean="0">
                <a:latin typeface="Times New Roman"/>
                <a:cs typeface="Times New Roman"/>
                <a:sym typeface="Wingdings"/>
              </a:rPr>
              <a:t>Choose location where MySqlDBConnection framework is store. And add framework.</a:t>
            </a:r>
          </a:p>
          <a:p>
            <a:pPr marL="857250" lvl="1" indent="-400050">
              <a:buFont typeface="+mj-ea"/>
              <a:buAutoNum type="circleNumDbPlain"/>
            </a:pPr>
            <a:endParaRPr lang="en-US" dirty="0">
              <a:latin typeface="Times New Roman"/>
              <a:cs typeface="Times New Roman"/>
              <a:sym typeface="Wingdings"/>
            </a:endParaRPr>
          </a:p>
          <a:p>
            <a:pPr marL="857250" lvl="1" indent="-400050">
              <a:buFont typeface="+mj-ea"/>
              <a:buAutoNum type="circleNumDbPlain"/>
            </a:pPr>
            <a:r>
              <a:rPr lang="en-US" dirty="0" smtClean="0">
                <a:latin typeface="Times New Roman"/>
                <a:cs typeface="Times New Roman"/>
                <a:sym typeface="Wingdings"/>
              </a:rPr>
              <a:t>Again right click on project framework folder and add “libmysql.16.0.0.dylib”.</a:t>
            </a:r>
          </a:p>
        </p:txBody>
      </p:sp>
      <p:pic>
        <p:nvPicPr>
          <p:cNvPr id="2" name="Picture 1" descr="Screen Shot 2013-07-10 at 10.20.40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685800"/>
            <a:ext cx="3886200" cy="5890897"/>
          </a:xfrm>
          <a:prstGeom prst="rect">
            <a:avLst/>
          </a:prstGeom>
        </p:spPr>
      </p:pic>
    </p:spTree>
    <p:extLst>
      <p:ext uri="{BB962C8B-B14F-4D97-AF65-F5344CB8AC3E}">
        <p14:creationId xmlns:p14="http://schemas.microsoft.com/office/powerpoint/2010/main" val="423225686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Plaza">
  <a:themeElements>
    <a:clrScheme name="Plaza">
      <a:dk1>
        <a:sysClr val="windowText" lastClr="000000"/>
      </a:dk1>
      <a:lt1>
        <a:sysClr val="window" lastClr="FFFFFF"/>
      </a:lt1>
      <a:dk2>
        <a:srgbClr val="333333"/>
      </a:dk2>
      <a:lt2>
        <a:srgbClr val="CCCCCC"/>
      </a:lt2>
      <a:accent1>
        <a:srgbClr val="990000"/>
      </a:accent1>
      <a:accent2>
        <a:srgbClr val="580101"/>
      </a:accent2>
      <a:accent3>
        <a:srgbClr val="E94A00"/>
      </a:accent3>
      <a:accent4>
        <a:srgbClr val="EB8F00"/>
      </a:accent4>
      <a:accent5>
        <a:srgbClr val="A4A4A4"/>
      </a:accent5>
      <a:accent6>
        <a:srgbClr val="666666"/>
      </a:accent6>
      <a:hlink>
        <a:srgbClr val="D01010"/>
      </a:hlink>
      <a:folHlink>
        <a:srgbClr val="E6682E"/>
      </a:folHlink>
    </a:clrScheme>
    <a:fontScheme name="Plaza">
      <a:majorFont>
        <a:latin typeface="Century Gothic"/>
        <a:ea typeface=""/>
        <a:cs typeface=""/>
        <a:font script="Jpan" typeface="メイリオ"/>
      </a:majorFont>
      <a:minorFont>
        <a:latin typeface="Century Gothic"/>
        <a:ea typeface=""/>
        <a:cs typeface=""/>
        <a:font script="Jpan" typeface="メイリオ"/>
      </a:minorFont>
    </a:fontScheme>
    <a:fmtScheme name="Plaza">
      <a:fillStyleLst>
        <a:solidFill>
          <a:schemeClr val="phClr"/>
        </a:solidFill>
        <a:gradFill rotWithShape="1">
          <a:gsLst>
            <a:gs pos="0">
              <a:schemeClr val="phClr">
                <a:tint val="100000"/>
                <a:shade val="60000"/>
                <a:satMod val="135000"/>
              </a:schemeClr>
            </a:gs>
            <a:gs pos="100000">
              <a:schemeClr val="phClr">
                <a:tint val="100000"/>
                <a:shade val="100000"/>
                <a:satMod val="135000"/>
              </a:schemeClr>
            </a:gs>
          </a:gsLst>
          <a:lin ang="16200000" scaled="1"/>
        </a:gradFill>
        <a:gradFill rotWithShape="1">
          <a:gsLst>
            <a:gs pos="0">
              <a:schemeClr val="phClr">
                <a:shade val="70000"/>
                <a:satMod val="120000"/>
              </a:schemeClr>
            </a:gs>
            <a:gs pos="35000">
              <a:schemeClr val="phClr">
                <a:shade val="100000"/>
                <a:satMod val="150000"/>
              </a:schemeClr>
            </a:gs>
            <a:gs pos="70000">
              <a:schemeClr val="phClr">
                <a:tint val="100000"/>
                <a:shade val="100000"/>
                <a:satMod val="200000"/>
                <a:greenMod val="100000"/>
              </a:schemeClr>
            </a:gs>
            <a:gs pos="100000">
              <a:schemeClr val="phClr">
                <a:tint val="100000"/>
                <a:shade val="100000"/>
                <a:satMod val="250000"/>
                <a:greenMod val="100000"/>
              </a:schemeClr>
            </a:gs>
          </a:gsLst>
          <a:lin ang="162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innerShdw blurRad="190500" dist="63500" dir="5400000">
              <a:srgbClr val="FFFFFF">
                <a:alpha val="65000"/>
              </a:srgbClr>
            </a:innerShdw>
          </a:effectLst>
          <a:scene3d>
            <a:camera prst="orthographicFront">
              <a:rot lat="0" lon="0" rev="0"/>
            </a:camera>
            <a:lightRig rig="twoPt" dir="r">
              <a:rot lat="0" lon="0" rev="6000000"/>
            </a:lightRig>
          </a:scene3d>
          <a:sp3d prstMaterial="matte">
            <a:bevelT w="0" h="0" prst="relaxedInset"/>
          </a:sp3d>
        </a:effectStyle>
        <a:effectStyle>
          <a:effectLst>
            <a:innerShdw blurRad="50800" dist="25400" dir="13500000">
              <a:srgbClr val="FFFFFF">
                <a:alpha val="75000"/>
              </a:srgbClr>
            </a:innerShdw>
            <a:outerShdw blurRad="88900" dist="38100" dir="6600000" sx="101000" sy="101000" rotWithShape="0">
              <a:srgbClr val="000000">
                <a:alpha val="50000"/>
              </a:srgbClr>
            </a:outerShdw>
          </a:effectLst>
          <a:scene3d>
            <a:camera prst="perspectiveFront" fov="3000000"/>
            <a:lightRig rig="morning" dir="tl">
              <a:rot lat="0" lon="0" rev="1800000"/>
            </a:lightRig>
          </a:scene3d>
          <a:sp3d contourW="38100" prstMaterial="softEdge">
            <a:bevelT w="25400" h="38100"/>
            <a:contourClr>
              <a:schemeClr val="phClr">
                <a:tint val="6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Plaza.thmx</Template>
  <TotalTime>1681</TotalTime>
  <Words>1231</Words>
  <Application>Microsoft Macintosh PowerPoint</Application>
  <PresentationFormat>On-screen Show (4:3)</PresentationFormat>
  <Paragraphs>168</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Plaza</vt:lpstr>
      <vt:lpstr>MySqlDBConnection Framework</vt:lpstr>
      <vt:lpstr>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logon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X-c0de</dc:title>
  <dc:creator>Deepak Sahu</dc:creator>
  <cp:lastModifiedBy>Rajesh jayaswal</cp:lastModifiedBy>
  <cp:revision>274</cp:revision>
  <dcterms:created xsi:type="dcterms:W3CDTF">2013-01-03T11:08:55Z</dcterms:created>
  <dcterms:modified xsi:type="dcterms:W3CDTF">2013-07-11T04:44:02Z</dcterms:modified>
</cp:coreProperties>
</file>