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D638E-EF8F-E38B-138E-CF7C97E92D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FF015E-CBE8-CBC1-3006-FC0884EA2B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565FE12-8553-AEA5-078A-86F334BDD62E}"/>
              </a:ext>
            </a:extLst>
          </p:cNvPr>
          <p:cNvSpPr>
            <a:spLocks noGrp="1"/>
          </p:cNvSpPr>
          <p:nvPr>
            <p:ph type="dt" sz="half" idx="10"/>
          </p:nvPr>
        </p:nvSpPr>
        <p:spPr/>
        <p:txBody>
          <a:bodyPr/>
          <a:lstStyle/>
          <a:p>
            <a:fld id="{BAABB131-A8CF-45F3-9B55-D277C60BED90}" type="datetimeFigureOut">
              <a:rPr lang="en-IN" smtClean="0"/>
              <a:t>22-06-2024</a:t>
            </a:fld>
            <a:endParaRPr lang="en-IN"/>
          </a:p>
        </p:txBody>
      </p:sp>
      <p:sp>
        <p:nvSpPr>
          <p:cNvPr id="5" name="Footer Placeholder 4">
            <a:extLst>
              <a:ext uri="{FF2B5EF4-FFF2-40B4-BE49-F238E27FC236}">
                <a16:creationId xmlns:a16="http://schemas.microsoft.com/office/drawing/2014/main" id="{6E5E0087-577D-18C8-A0B0-D1EEE64E1C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348EBC-371B-1A03-0F9E-4373CAC2364A}"/>
              </a:ext>
            </a:extLst>
          </p:cNvPr>
          <p:cNvSpPr>
            <a:spLocks noGrp="1"/>
          </p:cNvSpPr>
          <p:nvPr>
            <p:ph type="sldNum" sz="quarter" idx="12"/>
          </p:nvPr>
        </p:nvSpPr>
        <p:spPr/>
        <p:txBody>
          <a:bodyPr/>
          <a:lstStyle/>
          <a:p>
            <a:fld id="{33AE6B82-243F-4F19-914E-CCE88BC925EB}" type="slidenum">
              <a:rPr lang="en-IN" smtClean="0"/>
              <a:t>‹#›</a:t>
            </a:fld>
            <a:endParaRPr lang="en-IN"/>
          </a:p>
        </p:txBody>
      </p:sp>
    </p:spTree>
    <p:extLst>
      <p:ext uri="{BB962C8B-B14F-4D97-AF65-F5344CB8AC3E}">
        <p14:creationId xmlns:p14="http://schemas.microsoft.com/office/powerpoint/2010/main" val="2196449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95784-7F79-63C6-C8F5-9F586AF850D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55DF83-A2C6-0D0D-CA5C-743F3F6C3C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32BB0C-9C20-82E0-D0A4-7917C8ABC2A3}"/>
              </a:ext>
            </a:extLst>
          </p:cNvPr>
          <p:cNvSpPr>
            <a:spLocks noGrp="1"/>
          </p:cNvSpPr>
          <p:nvPr>
            <p:ph type="dt" sz="half" idx="10"/>
          </p:nvPr>
        </p:nvSpPr>
        <p:spPr/>
        <p:txBody>
          <a:bodyPr/>
          <a:lstStyle/>
          <a:p>
            <a:fld id="{BAABB131-A8CF-45F3-9B55-D277C60BED90}" type="datetimeFigureOut">
              <a:rPr lang="en-IN" smtClean="0"/>
              <a:t>22-06-2024</a:t>
            </a:fld>
            <a:endParaRPr lang="en-IN"/>
          </a:p>
        </p:txBody>
      </p:sp>
      <p:sp>
        <p:nvSpPr>
          <p:cNvPr id="5" name="Footer Placeholder 4">
            <a:extLst>
              <a:ext uri="{FF2B5EF4-FFF2-40B4-BE49-F238E27FC236}">
                <a16:creationId xmlns:a16="http://schemas.microsoft.com/office/drawing/2014/main" id="{C4C10EF0-68ED-EC4B-DD20-AA1F5C8E0F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0D1E91-0341-0D34-082C-CEB02B2751EE}"/>
              </a:ext>
            </a:extLst>
          </p:cNvPr>
          <p:cNvSpPr>
            <a:spLocks noGrp="1"/>
          </p:cNvSpPr>
          <p:nvPr>
            <p:ph type="sldNum" sz="quarter" idx="12"/>
          </p:nvPr>
        </p:nvSpPr>
        <p:spPr/>
        <p:txBody>
          <a:bodyPr/>
          <a:lstStyle/>
          <a:p>
            <a:fld id="{33AE6B82-243F-4F19-914E-CCE88BC925EB}" type="slidenum">
              <a:rPr lang="en-IN" smtClean="0"/>
              <a:t>‹#›</a:t>
            </a:fld>
            <a:endParaRPr lang="en-IN"/>
          </a:p>
        </p:txBody>
      </p:sp>
    </p:spTree>
    <p:extLst>
      <p:ext uri="{BB962C8B-B14F-4D97-AF65-F5344CB8AC3E}">
        <p14:creationId xmlns:p14="http://schemas.microsoft.com/office/powerpoint/2010/main" val="2012000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478FA9-254E-57A2-4B55-B94EE7B6D4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BCEE48-0701-3BBA-0B88-C1E6B183A1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2477FD-6B06-318E-0C9A-66EFAA23F6E8}"/>
              </a:ext>
            </a:extLst>
          </p:cNvPr>
          <p:cNvSpPr>
            <a:spLocks noGrp="1"/>
          </p:cNvSpPr>
          <p:nvPr>
            <p:ph type="dt" sz="half" idx="10"/>
          </p:nvPr>
        </p:nvSpPr>
        <p:spPr/>
        <p:txBody>
          <a:bodyPr/>
          <a:lstStyle/>
          <a:p>
            <a:fld id="{BAABB131-A8CF-45F3-9B55-D277C60BED90}" type="datetimeFigureOut">
              <a:rPr lang="en-IN" smtClean="0"/>
              <a:t>22-06-2024</a:t>
            </a:fld>
            <a:endParaRPr lang="en-IN"/>
          </a:p>
        </p:txBody>
      </p:sp>
      <p:sp>
        <p:nvSpPr>
          <p:cNvPr id="5" name="Footer Placeholder 4">
            <a:extLst>
              <a:ext uri="{FF2B5EF4-FFF2-40B4-BE49-F238E27FC236}">
                <a16:creationId xmlns:a16="http://schemas.microsoft.com/office/drawing/2014/main" id="{FA13AED2-FB6C-3F32-F02A-7DD6B1199F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52B6EF-95B7-04E4-276E-29EA29ECE58E}"/>
              </a:ext>
            </a:extLst>
          </p:cNvPr>
          <p:cNvSpPr>
            <a:spLocks noGrp="1"/>
          </p:cNvSpPr>
          <p:nvPr>
            <p:ph type="sldNum" sz="quarter" idx="12"/>
          </p:nvPr>
        </p:nvSpPr>
        <p:spPr/>
        <p:txBody>
          <a:bodyPr/>
          <a:lstStyle/>
          <a:p>
            <a:fld id="{33AE6B82-243F-4F19-914E-CCE88BC925EB}" type="slidenum">
              <a:rPr lang="en-IN" smtClean="0"/>
              <a:t>‹#›</a:t>
            </a:fld>
            <a:endParaRPr lang="en-IN"/>
          </a:p>
        </p:txBody>
      </p:sp>
    </p:spTree>
    <p:extLst>
      <p:ext uri="{BB962C8B-B14F-4D97-AF65-F5344CB8AC3E}">
        <p14:creationId xmlns:p14="http://schemas.microsoft.com/office/powerpoint/2010/main" val="268821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656F1-A9AF-B4C3-AE68-C33904080A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BD9A8A-1187-C389-86B0-C677438EC7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6976E5-85DB-434D-61FE-7F9631E95EF0}"/>
              </a:ext>
            </a:extLst>
          </p:cNvPr>
          <p:cNvSpPr>
            <a:spLocks noGrp="1"/>
          </p:cNvSpPr>
          <p:nvPr>
            <p:ph type="dt" sz="half" idx="10"/>
          </p:nvPr>
        </p:nvSpPr>
        <p:spPr/>
        <p:txBody>
          <a:bodyPr/>
          <a:lstStyle/>
          <a:p>
            <a:fld id="{BAABB131-A8CF-45F3-9B55-D277C60BED90}" type="datetimeFigureOut">
              <a:rPr lang="en-IN" smtClean="0"/>
              <a:t>22-06-2024</a:t>
            </a:fld>
            <a:endParaRPr lang="en-IN"/>
          </a:p>
        </p:txBody>
      </p:sp>
      <p:sp>
        <p:nvSpPr>
          <p:cNvPr id="5" name="Footer Placeholder 4">
            <a:extLst>
              <a:ext uri="{FF2B5EF4-FFF2-40B4-BE49-F238E27FC236}">
                <a16:creationId xmlns:a16="http://schemas.microsoft.com/office/drawing/2014/main" id="{3A598309-7F6F-A4F2-DEAE-5B07DF8714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DFA958-206B-1418-42B4-5C4D1356596B}"/>
              </a:ext>
            </a:extLst>
          </p:cNvPr>
          <p:cNvSpPr>
            <a:spLocks noGrp="1"/>
          </p:cNvSpPr>
          <p:nvPr>
            <p:ph type="sldNum" sz="quarter" idx="12"/>
          </p:nvPr>
        </p:nvSpPr>
        <p:spPr/>
        <p:txBody>
          <a:bodyPr/>
          <a:lstStyle/>
          <a:p>
            <a:fld id="{33AE6B82-243F-4F19-914E-CCE88BC925EB}" type="slidenum">
              <a:rPr lang="en-IN" smtClean="0"/>
              <a:t>‹#›</a:t>
            </a:fld>
            <a:endParaRPr lang="en-IN"/>
          </a:p>
        </p:txBody>
      </p:sp>
    </p:spTree>
    <p:extLst>
      <p:ext uri="{BB962C8B-B14F-4D97-AF65-F5344CB8AC3E}">
        <p14:creationId xmlns:p14="http://schemas.microsoft.com/office/powerpoint/2010/main" val="315529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452DE-CB0C-2791-029D-3602F9E514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31337CB-286B-A95C-2DBB-C8F70D0C76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603FA5-3C0C-4C3A-DDC6-900F6DFFAE6D}"/>
              </a:ext>
            </a:extLst>
          </p:cNvPr>
          <p:cNvSpPr>
            <a:spLocks noGrp="1"/>
          </p:cNvSpPr>
          <p:nvPr>
            <p:ph type="dt" sz="half" idx="10"/>
          </p:nvPr>
        </p:nvSpPr>
        <p:spPr/>
        <p:txBody>
          <a:bodyPr/>
          <a:lstStyle/>
          <a:p>
            <a:fld id="{BAABB131-A8CF-45F3-9B55-D277C60BED90}" type="datetimeFigureOut">
              <a:rPr lang="en-IN" smtClean="0"/>
              <a:t>22-06-2024</a:t>
            </a:fld>
            <a:endParaRPr lang="en-IN"/>
          </a:p>
        </p:txBody>
      </p:sp>
      <p:sp>
        <p:nvSpPr>
          <p:cNvPr id="5" name="Footer Placeholder 4">
            <a:extLst>
              <a:ext uri="{FF2B5EF4-FFF2-40B4-BE49-F238E27FC236}">
                <a16:creationId xmlns:a16="http://schemas.microsoft.com/office/drawing/2014/main" id="{441D0836-1746-FE6A-0CB1-7767D5D5E5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433199-1D07-2C67-BA44-C090CA95B14D}"/>
              </a:ext>
            </a:extLst>
          </p:cNvPr>
          <p:cNvSpPr>
            <a:spLocks noGrp="1"/>
          </p:cNvSpPr>
          <p:nvPr>
            <p:ph type="sldNum" sz="quarter" idx="12"/>
          </p:nvPr>
        </p:nvSpPr>
        <p:spPr/>
        <p:txBody>
          <a:bodyPr/>
          <a:lstStyle/>
          <a:p>
            <a:fld id="{33AE6B82-243F-4F19-914E-CCE88BC925EB}" type="slidenum">
              <a:rPr lang="en-IN" smtClean="0"/>
              <a:t>‹#›</a:t>
            </a:fld>
            <a:endParaRPr lang="en-IN"/>
          </a:p>
        </p:txBody>
      </p:sp>
    </p:spTree>
    <p:extLst>
      <p:ext uri="{BB962C8B-B14F-4D97-AF65-F5344CB8AC3E}">
        <p14:creationId xmlns:p14="http://schemas.microsoft.com/office/powerpoint/2010/main" val="4265712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76B3D-25B7-0EBA-B76D-714CB02380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96EDF4-FD9B-FECA-6E6C-45E1E95B32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64A158-9343-DA4F-7D8D-4B0E44BAE8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1ECD2B-1C62-E00F-6882-F97D7EB7796F}"/>
              </a:ext>
            </a:extLst>
          </p:cNvPr>
          <p:cNvSpPr>
            <a:spLocks noGrp="1"/>
          </p:cNvSpPr>
          <p:nvPr>
            <p:ph type="dt" sz="half" idx="10"/>
          </p:nvPr>
        </p:nvSpPr>
        <p:spPr/>
        <p:txBody>
          <a:bodyPr/>
          <a:lstStyle/>
          <a:p>
            <a:fld id="{BAABB131-A8CF-45F3-9B55-D277C60BED90}" type="datetimeFigureOut">
              <a:rPr lang="en-IN" smtClean="0"/>
              <a:t>22-06-2024</a:t>
            </a:fld>
            <a:endParaRPr lang="en-IN"/>
          </a:p>
        </p:txBody>
      </p:sp>
      <p:sp>
        <p:nvSpPr>
          <p:cNvPr id="6" name="Footer Placeholder 5">
            <a:extLst>
              <a:ext uri="{FF2B5EF4-FFF2-40B4-BE49-F238E27FC236}">
                <a16:creationId xmlns:a16="http://schemas.microsoft.com/office/drawing/2014/main" id="{7287CC79-1503-F1D4-B3D4-8263DDA9CB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D3DA00-44EE-D859-EE7F-754444E9527D}"/>
              </a:ext>
            </a:extLst>
          </p:cNvPr>
          <p:cNvSpPr>
            <a:spLocks noGrp="1"/>
          </p:cNvSpPr>
          <p:nvPr>
            <p:ph type="sldNum" sz="quarter" idx="12"/>
          </p:nvPr>
        </p:nvSpPr>
        <p:spPr/>
        <p:txBody>
          <a:bodyPr/>
          <a:lstStyle/>
          <a:p>
            <a:fld id="{33AE6B82-243F-4F19-914E-CCE88BC925EB}" type="slidenum">
              <a:rPr lang="en-IN" smtClean="0"/>
              <a:t>‹#›</a:t>
            </a:fld>
            <a:endParaRPr lang="en-IN"/>
          </a:p>
        </p:txBody>
      </p:sp>
    </p:spTree>
    <p:extLst>
      <p:ext uri="{BB962C8B-B14F-4D97-AF65-F5344CB8AC3E}">
        <p14:creationId xmlns:p14="http://schemas.microsoft.com/office/powerpoint/2010/main" val="3930600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5BF1B-552F-63C5-2FCE-FE2292BEB63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B533EC-5A1A-0BA2-8682-15189A61A8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BB9DB6-4B0E-A97F-9C9D-FA4B2B5D30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737A7B-4DAC-1FB5-982B-C4B6DD7D8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B7AFCD-DC8F-0FDD-F862-BC5AFFEC7D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560A204-C6F2-DE23-2362-E12BB2662562}"/>
              </a:ext>
            </a:extLst>
          </p:cNvPr>
          <p:cNvSpPr>
            <a:spLocks noGrp="1"/>
          </p:cNvSpPr>
          <p:nvPr>
            <p:ph type="dt" sz="half" idx="10"/>
          </p:nvPr>
        </p:nvSpPr>
        <p:spPr/>
        <p:txBody>
          <a:bodyPr/>
          <a:lstStyle/>
          <a:p>
            <a:fld id="{BAABB131-A8CF-45F3-9B55-D277C60BED90}" type="datetimeFigureOut">
              <a:rPr lang="en-IN" smtClean="0"/>
              <a:t>22-06-2024</a:t>
            </a:fld>
            <a:endParaRPr lang="en-IN"/>
          </a:p>
        </p:txBody>
      </p:sp>
      <p:sp>
        <p:nvSpPr>
          <p:cNvPr id="8" name="Footer Placeholder 7">
            <a:extLst>
              <a:ext uri="{FF2B5EF4-FFF2-40B4-BE49-F238E27FC236}">
                <a16:creationId xmlns:a16="http://schemas.microsoft.com/office/drawing/2014/main" id="{E30EE75F-DBAA-AA9A-94EB-9EEC8C0B92E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329BC1-A1DC-6DBB-103E-5A3D1092C2A7}"/>
              </a:ext>
            </a:extLst>
          </p:cNvPr>
          <p:cNvSpPr>
            <a:spLocks noGrp="1"/>
          </p:cNvSpPr>
          <p:nvPr>
            <p:ph type="sldNum" sz="quarter" idx="12"/>
          </p:nvPr>
        </p:nvSpPr>
        <p:spPr/>
        <p:txBody>
          <a:bodyPr/>
          <a:lstStyle/>
          <a:p>
            <a:fld id="{33AE6B82-243F-4F19-914E-CCE88BC925EB}" type="slidenum">
              <a:rPr lang="en-IN" smtClean="0"/>
              <a:t>‹#›</a:t>
            </a:fld>
            <a:endParaRPr lang="en-IN"/>
          </a:p>
        </p:txBody>
      </p:sp>
    </p:spTree>
    <p:extLst>
      <p:ext uri="{BB962C8B-B14F-4D97-AF65-F5344CB8AC3E}">
        <p14:creationId xmlns:p14="http://schemas.microsoft.com/office/powerpoint/2010/main" val="3050131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763DF-87AF-E7FF-C62E-36CA7B9F0D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DA36D9-E713-ADC8-1A87-3E411B02C082}"/>
              </a:ext>
            </a:extLst>
          </p:cNvPr>
          <p:cNvSpPr>
            <a:spLocks noGrp="1"/>
          </p:cNvSpPr>
          <p:nvPr>
            <p:ph type="dt" sz="half" idx="10"/>
          </p:nvPr>
        </p:nvSpPr>
        <p:spPr/>
        <p:txBody>
          <a:bodyPr/>
          <a:lstStyle/>
          <a:p>
            <a:fld id="{BAABB131-A8CF-45F3-9B55-D277C60BED90}" type="datetimeFigureOut">
              <a:rPr lang="en-IN" smtClean="0"/>
              <a:t>22-06-2024</a:t>
            </a:fld>
            <a:endParaRPr lang="en-IN"/>
          </a:p>
        </p:txBody>
      </p:sp>
      <p:sp>
        <p:nvSpPr>
          <p:cNvPr id="4" name="Footer Placeholder 3">
            <a:extLst>
              <a:ext uri="{FF2B5EF4-FFF2-40B4-BE49-F238E27FC236}">
                <a16:creationId xmlns:a16="http://schemas.microsoft.com/office/drawing/2014/main" id="{75C983AC-BA4A-DC62-E7B2-2C689079DB6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4989E86-9CA9-8916-E248-DAEE764771EC}"/>
              </a:ext>
            </a:extLst>
          </p:cNvPr>
          <p:cNvSpPr>
            <a:spLocks noGrp="1"/>
          </p:cNvSpPr>
          <p:nvPr>
            <p:ph type="sldNum" sz="quarter" idx="12"/>
          </p:nvPr>
        </p:nvSpPr>
        <p:spPr/>
        <p:txBody>
          <a:bodyPr/>
          <a:lstStyle/>
          <a:p>
            <a:fld id="{33AE6B82-243F-4F19-914E-CCE88BC925EB}" type="slidenum">
              <a:rPr lang="en-IN" smtClean="0"/>
              <a:t>‹#›</a:t>
            </a:fld>
            <a:endParaRPr lang="en-IN"/>
          </a:p>
        </p:txBody>
      </p:sp>
    </p:spTree>
    <p:extLst>
      <p:ext uri="{BB962C8B-B14F-4D97-AF65-F5344CB8AC3E}">
        <p14:creationId xmlns:p14="http://schemas.microsoft.com/office/powerpoint/2010/main" val="1455505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9666F8-8F76-0766-C473-07C39DC64FBD}"/>
              </a:ext>
            </a:extLst>
          </p:cNvPr>
          <p:cNvSpPr>
            <a:spLocks noGrp="1"/>
          </p:cNvSpPr>
          <p:nvPr>
            <p:ph type="dt" sz="half" idx="10"/>
          </p:nvPr>
        </p:nvSpPr>
        <p:spPr/>
        <p:txBody>
          <a:bodyPr/>
          <a:lstStyle/>
          <a:p>
            <a:fld id="{BAABB131-A8CF-45F3-9B55-D277C60BED90}" type="datetimeFigureOut">
              <a:rPr lang="en-IN" smtClean="0"/>
              <a:t>22-06-2024</a:t>
            </a:fld>
            <a:endParaRPr lang="en-IN"/>
          </a:p>
        </p:txBody>
      </p:sp>
      <p:sp>
        <p:nvSpPr>
          <p:cNvPr id="3" name="Footer Placeholder 2">
            <a:extLst>
              <a:ext uri="{FF2B5EF4-FFF2-40B4-BE49-F238E27FC236}">
                <a16:creationId xmlns:a16="http://schemas.microsoft.com/office/drawing/2014/main" id="{EC6DF6F8-4569-225E-A832-307F6FD2D39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8CF2BB6-2307-D30E-EC62-4DF693D0DF97}"/>
              </a:ext>
            </a:extLst>
          </p:cNvPr>
          <p:cNvSpPr>
            <a:spLocks noGrp="1"/>
          </p:cNvSpPr>
          <p:nvPr>
            <p:ph type="sldNum" sz="quarter" idx="12"/>
          </p:nvPr>
        </p:nvSpPr>
        <p:spPr/>
        <p:txBody>
          <a:bodyPr/>
          <a:lstStyle/>
          <a:p>
            <a:fld id="{33AE6B82-243F-4F19-914E-CCE88BC925EB}" type="slidenum">
              <a:rPr lang="en-IN" smtClean="0"/>
              <a:t>‹#›</a:t>
            </a:fld>
            <a:endParaRPr lang="en-IN"/>
          </a:p>
        </p:txBody>
      </p:sp>
    </p:spTree>
    <p:extLst>
      <p:ext uri="{BB962C8B-B14F-4D97-AF65-F5344CB8AC3E}">
        <p14:creationId xmlns:p14="http://schemas.microsoft.com/office/powerpoint/2010/main" val="3169865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58FBC-B7B0-DD42-E25E-42129E4F21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1346951-1A6F-A2B6-634D-0B233FE293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CDF575-C8F8-1391-4D2A-949DF90B28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87FEC7-8EF5-5215-BFDA-689EF3DB77AD}"/>
              </a:ext>
            </a:extLst>
          </p:cNvPr>
          <p:cNvSpPr>
            <a:spLocks noGrp="1"/>
          </p:cNvSpPr>
          <p:nvPr>
            <p:ph type="dt" sz="half" idx="10"/>
          </p:nvPr>
        </p:nvSpPr>
        <p:spPr/>
        <p:txBody>
          <a:bodyPr/>
          <a:lstStyle/>
          <a:p>
            <a:fld id="{BAABB131-A8CF-45F3-9B55-D277C60BED90}" type="datetimeFigureOut">
              <a:rPr lang="en-IN" smtClean="0"/>
              <a:t>22-06-2024</a:t>
            </a:fld>
            <a:endParaRPr lang="en-IN"/>
          </a:p>
        </p:txBody>
      </p:sp>
      <p:sp>
        <p:nvSpPr>
          <p:cNvPr id="6" name="Footer Placeholder 5">
            <a:extLst>
              <a:ext uri="{FF2B5EF4-FFF2-40B4-BE49-F238E27FC236}">
                <a16:creationId xmlns:a16="http://schemas.microsoft.com/office/drawing/2014/main" id="{71AE98A2-6F86-BE55-B3B5-A0DA11E0B1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300DFB-9390-4851-5861-C85CD9EBADE5}"/>
              </a:ext>
            </a:extLst>
          </p:cNvPr>
          <p:cNvSpPr>
            <a:spLocks noGrp="1"/>
          </p:cNvSpPr>
          <p:nvPr>
            <p:ph type="sldNum" sz="quarter" idx="12"/>
          </p:nvPr>
        </p:nvSpPr>
        <p:spPr/>
        <p:txBody>
          <a:bodyPr/>
          <a:lstStyle/>
          <a:p>
            <a:fld id="{33AE6B82-243F-4F19-914E-CCE88BC925EB}" type="slidenum">
              <a:rPr lang="en-IN" smtClean="0"/>
              <a:t>‹#›</a:t>
            </a:fld>
            <a:endParaRPr lang="en-IN"/>
          </a:p>
        </p:txBody>
      </p:sp>
    </p:spTree>
    <p:extLst>
      <p:ext uri="{BB962C8B-B14F-4D97-AF65-F5344CB8AC3E}">
        <p14:creationId xmlns:p14="http://schemas.microsoft.com/office/powerpoint/2010/main" val="3775652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1CFE8-15AC-2644-B8EC-6B42BFF1CC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CF8B61-4009-1B59-DF2E-6B17F9B184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FED030-1A49-1449-93AA-E2ED54D48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CB2938-E2B4-3F35-4F01-107EC49876F9}"/>
              </a:ext>
            </a:extLst>
          </p:cNvPr>
          <p:cNvSpPr>
            <a:spLocks noGrp="1"/>
          </p:cNvSpPr>
          <p:nvPr>
            <p:ph type="dt" sz="half" idx="10"/>
          </p:nvPr>
        </p:nvSpPr>
        <p:spPr/>
        <p:txBody>
          <a:bodyPr/>
          <a:lstStyle/>
          <a:p>
            <a:fld id="{BAABB131-A8CF-45F3-9B55-D277C60BED90}" type="datetimeFigureOut">
              <a:rPr lang="en-IN" smtClean="0"/>
              <a:t>22-06-2024</a:t>
            </a:fld>
            <a:endParaRPr lang="en-IN"/>
          </a:p>
        </p:txBody>
      </p:sp>
      <p:sp>
        <p:nvSpPr>
          <p:cNvPr id="6" name="Footer Placeholder 5">
            <a:extLst>
              <a:ext uri="{FF2B5EF4-FFF2-40B4-BE49-F238E27FC236}">
                <a16:creationId xmlns:a16="http://schemas.microsoft.com/office/drawing/2014/main" id="{372DF34C-DBA9-690B-F938-22BB3462C7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57C8CF-4E59-56DC-04CB-3D2ADA7D71A1}"/>
              </a:ext>
            </a:extLst>
          </p:cNvPr>
          <p:cNvSpPr>
            <a:spLocks noGrp="1"/>
          </p:cNvSpPr>
          <p:nvPr>
            <p:ph type="sldNum" sz="quarter" idx="12"/>
          </p:nvPr>
        </p:nvSpPr>
        <p:spPr/>
        <p:txBody>
          <a:bodyPr/>
          <a:lstStyle/>
          <a:p>
            <a:fld id="{33AE6B82-243F-4F19-914E-CCE88BC925EB}" type="slidenum">
              <a:rPr lang="en-IN" smtClean="0"/>
              <a:t>‹#›</a:t>
            </a:fld>
            <a:endParaRPr lang="en-IN"/>
          </a:p>
        </p:txBody>
      </p:sp>
    </p:spTree>
    <p:extLst>
      <p:ext uri="{BB962C8B-B14F-4D97-AF65-F5344CB8AC3E}">
        <p14:creationId xmlns:p14="http://schemas.microsoft.com/office/powerpoint/2010/main" val="2913825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9EFE87-5C46-563E-CD26-2A10844295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2DB582-3D61-F49B-F117-76D2C1C2C0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CE86CF-FDCC-FE68-69EB-36D546F224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ABB131-A8CF-45F3-9B55-D277C60BED90}" type="datetimeFigureOut">
              <a:rPr lang="en-IN" smtClean="0"/>
              <a:t>22-06-2024</a:t>
            </a:fld>
            <a:endParaRPr lang="en-IN"/>
          </a:p>
        </p:txBody>
      </p:sp>
      <p:sp>
        <p:nvSpPr>
          <p:cNvPr id="5" name="Footer Placeholder 4">
            <a:extLst>
              <a:ext uri="{FF2B5EF4-FFF2-40B4-BE49-F238E27FC236}">
                <a16:creationId xmlns:a16="http://schemas.microsoft.com/office/drawing/2014/main" id="{0C32FA81-2789-1C88-F570-2F7F33B92B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3C222FC-BF7F-26C5-1D7C-3F5DCB794E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AE6B82-243F-4F19-914E-CCE88BC925EB}" type="slidenum">
              <a:rPr lang="en-IN" smtClean="0"/>
              <a:t>‹#›</a:t>
            </a:fld>
            <a:endParaRPr lang="en-IN"/>
          </a:p>
        </p:txBody>
      </p:sp>
    </p:spTree>
    <p:extLst>
      <p:ext uri="{BB962C8B-B14F-4D97-AF65-F5344CB8AC3E}">
        <p14:creationId xmlns:p14="http://schemas.microsoft.com/office/powerpoint/2010/main" val="296589731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F379A-8A17-734D-2F73-77AA5A7FA9DA}"/>
              </a:ext>
            </a:extLst>
          </p:cNvPr>
          <p:cNvSpPr>
            <a:spLocks noGrp="1"/>
          </p:cNvSpPr>
          <p:nvPr>
            <p:ph type="ctrTitle"/>
          </p:nvPr>
        </p:nvSpPr>
        <p:spPr>
          <a:xfrm>
            <a:off x="111967" y="1122363"/>
            <a:ext cx="12080033" cy="2387600"/>
          </a:xfrm>
        </p:spPr>
        <p:txBody>
          <a:bodyPr>
            <a:normAutofit/>
          </a:bodyPr>
          <a:lstStyle/>
          <a:p>
            <a:r>
              <a:rPr lang="en-US" sz="4400" b="1" dirty="0">
                <a:effectLst/>
                <a:latin typeface="Calibri" panose="020F0502020204030204" pitchFamily="34" charset="0"/>
                <a:ea typeface="Calibri" panose="020F0502020204030204" pitchFamily="34" charset="0"/>
                <a:cs typeface="Times New Roman" panose="02020603050405020304" pitchFamily="18" charset="0"/>
              </a:rPr>
              <a:t>Data Exploration For Actionable Business Insights</a:t>
            </a:r>
            <a:endParaRPr lang="en-IN" sz="13800" dirty="0"/>
          </a:p>
        </p:txBody>
      </p:sp>
      <p:sp>
        <p:nvSpPr>
          <p:cNvPr id="4" name="TextBox 3">
            <a:extLst>
              <a:ext uri="{FF2B5EF4-FFF2-40B4-BE49-F238E27FC236}">
                <a16:creationId xmlns:a16="http://schemas.microsoft.com/office/drawing/2014/main" id="{54EBA09C-85EF-EDE1-D53B-FEF4B04C03D6}"/>
              </a:ext>
            </a:extLst>
          </p:cNvPr>
          <p:cNvSpPr txBox="1"/>
          <p:nvPr/>
        </p:nvSpPr>
        <p:spPr>
          <a:xfrm>
            <a:off x="11140751" y="124173"/>
            <a:ext cx="1051249" cy="375552"/>
          </a:xfrm>
          <a:prstGeom prst="rect">
            <a:avLst/>
          </a:prstGeom>
          <a:noFill/>
        </p:spPr>
        <p:txBody>
          <a:bodyPr wrap="square">
            <a:spAutoFit/>
          </a:bodyPr>
          <a:lstStyle/>
          <a:p>
            <a:pPr algn="just">
              <a:lnSpc>
                <a:spcPct val="107000"/>
              </a:lnSpc>
              <a:spcAft>
                <a:spcPts val="800"/>
              </a:spcAft>
            </a:pPr>
            <a:r>
              <a:rPr lang="en-IN" sz="1800" b="1" kern="100" dirty="0">
                <a:effectLst/>
                <a:latin typeface="Calibri" panose="020F0502020204030204" pitchFamily="34" charset="0"/>
                <a:ea typeface="Calibri" panose="020F0502020204030204" pitchFamily="34" charset="0"/>
                <a:cs typeface="Calibri" panose="020F0502020204030204" pitchFamily="34" charset="0"/>
              </a:rPr>
              <a:t>Project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B6A49F32-BB76-0574-80D9-68964CD21D8C}"/>
              </a:ext>
            </a:extLst>
          </p:cNvPr>
          <p:cNvSpPr txBox="1"/>
          <p:nvPr/>
        </p:nvSpPr>
        <p:spPr>
          <a:xfrm>
            <a:off x="572654" y="5749980"/>
            <a:ext cx="2394949" cy="980397"/>
          </a:xfrm>
          <a:prstGeom prst="rect">
            <a:avLst/>
          </a:prstGeom>
          <a:noFill/>
        </p:spPr>
        <p:txBody>
          <a:bodyPr wrap="square" rtlCol="0">
            <a:spAutoFit/>
          </a:bodyPr>
          <a:lstStyle/>
          <a:p>
            <a:pPr algn="just">
              <a:lnSpc>
                <a:spcPct val="50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50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Monu Kaushik </a:t>
            </a:r>
          </a:p>
          <a:p>
            <a:pPr algn="just">
              <a:lnSpc>
                <a:spcPct val="50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DSBA</a:t>
            </a:r>
          </a:p>
          <a:p>
            <a:pPr algn="just">
              <a:lnSpc>
                <a:spcPct val="50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IIT Kanpur</a:t>
            </a:r>
          </a:p>
        </p:txBody>
      </p:sp>
    </p:spTree>
    <p:extLst>
      <p:ext uri="{BB962C8B-B14F-4D97-AF65-F5344CB8AC3E}">
        <p14:creationId xmlns:p14="http://schemas.microsoft.com/office/powerpoint/2010/main" val="3727966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81B9-FE54-DFF0-C41E-4596A6325C7F}"/>
              </a:ext>
            </a:extLst>
          </p:cNvPr>
          <p:cNvSpPr>
            <a:spLocks noGrp="1"/>
          </p:cNvSpPr>
          <p:nvPr>
            <p:ph type="title"/>
          </p:nvPr>
        </p:nvSpPr>
        <p:spPr/>
        <p:txBody>
          <a:bodyPr/>
          <a:lstStyle/>
          <a:p>
            <a:r>
              <a:rPr lang="en-IN" sz="4400" b="1" dirty="0"/>
              <a:t>Insights - 7</a:t>
            </a:r>
            <a:endParaRPr lang="en-IN" dirty="0"/>
          </a:p>
        </p:txBody>
      </p:sp>
      <p:pic>
        <p:nvPicPr>
          <p:cNvPr id="4" name="Content Placeholder 3">
            <a:extLst>
              <a:ext uri="{FF2B5EF4-FFF2-40B4-BE49-F238E27FC236}">
                <a16:creationId xmlns:a16="http://schemas.microsoft.com/office/drawing/2014/main" id="{1EF92473-5A8D-E198-8CDB-F6A2AD4933D4}"/>
              </a:ext>
            </a:extLst>
          </p:cNvPr>
          <p:cNvPicPr>
            <a:picLocks noGrp="1" noChangeAspect="1"/>
          </p:cNvPicPr>
          <p:nvPr>
            <p:ph idx="1"/>
          </p:nvPr>
        </p:nvPicPr>
        <p:blipFill>
          <a:blip r:embed="rId2"/>
          <a:stretch>
            <a:fillRect/>
          </a:stretch>
        </p:blipFill>
        <p:spPr>
          <a:xfrm>
            <a:off x="4236097" y="2416196"/>
            <a:ext cx="7955797" cy="3881967"/>
          </a:xfrm>
          <a:prstGeom prst="rect">
            <a:avLst/>
          </a:prstGeom>
        </p:spPr>
      </p:pic>
      <p:pic>
        <p:nvPicPr>
          <p:cNvPr id="5" name="Picture 4">
            <a:extLst>
              <a:ext uri="{FF2B5EF4-FFF2-40B4-BE49-F238E27FC236}">
                <a16:creationId xmlns:a16="http://schemas.microsoft.com/office/drawing/2014/main" id="{7A2C6149-3651-96B2-1768-D6AB838525AD}"/>
              </a:ext>
            </a:extLst>
          </p:cNvPr>
          <p:cNvPicPr>
            <a:picLocks noChangeAspect="1"/>
          </p:cNvPicPr>
          <p:nvPr/>
        </p:nvPicPr>
        <p:blipFill>
          <a:blip r:embed="rId3"/>
          <a:stretch>
            <a:fillRect/>
          </a:stretch>
        </p:blipFill>
        <p:spPr>
          <a:xfrm>
            <a:off x="354874" y="2416195"/>
            <a:ext cx="3725866" cy="3881967"/>
          </a:xfrm>
          <a:prstGeom prst="rect">
            <a:avLst/>
          </a:prstGeom>
        </p:spPr>
      </p:pic>
    </p:spTree>
    <p:extLst>
      <p:ext uri="{BB962C8B-B14F-4D97-AF65-F5344CB8AC3E}">
        <p14:creationId xmlns:p14="http://schemas.microsoft.com/office/powerpoint/2010/main" val="2493412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1AA14-72FE-7C6E-88F9-0BFE72C87723}"/>
              </a:ext>
            </a:extLst>
          </p:cNvPr>
          <p:cNvSpPr>
            <a:spLocks noGrp="1"/>
          </p:cNvSpPr>
          <p:nvPr>
            <p:ph type="title"/>
          </p:nvPr>
        </p:nvSpPr>
        <p:spPr/>
        <p:txBody>
          <a:bodyPr/>
          <a:lstStyle/>
          <a:p>
            <a:r>
              <a:rPr lang="en-IN" sz="4400" b="1" dirty="0"/>
              <a:t>Insights - 8</a:t>
            </a:r>
            <a:endParaRPr lang="en-IN" dirty="0"/>
          </a:p>
        </p:txBody>
      </p:sp>
      <p:pic>
        <p:nvPicPr>
          <p:cNvPr id="4" name="Content Placeholder 3">
            <a:extLst>
              <a:ext uri="{FF2B5EF4-FFF2-40B4-BE49-F238E27FC236}">
                <a16:creationId xmlns:a16="http://schemas.microsoft.com/office/drawing/2014/main" id="{D1CD511E-81F0-D6E5-3748-CD728088B218}"/>
              </a:ext>
            </a:extLst>
          </p:cNvPr>
          <p:cNvPicPr>
            <a:picLocks noGrp="1" noChangeAspect="1"/>
          </p:cNvPicPr>
          <p:nvPr>
            <p:ph idx="1"/>
          </p:nvPr>
        </p:nvPicPr>
        <p:blipFill>
          <a:blip r:embed="rId2"/>
          <a:stretch>
            <a:fillRect/>
          </a:stretch>
        </p:blipFill>
        <p:spPr>
          <a:xfrm>
            <a:off x="5365102" y="1945510"/>
            <a:ext cx="6826898" cy="4278008"/>
          </a:xfrm>
          <a:prstGeom prst="rect">
            <a:avLst/>
          </a:prstGeom>
        </p:spPr>
      </p:pic>
      <p:pic>
        <p:nvPicPr>
          <p:cNvPr id="5" name="Picture 4">
            <a:extLst>
              <a:ext uri="{FF2B5EF4-FFF2-40B4-BE49-F238E27FC236}">
                <a16:creationId xmlns:a16="http://schemas.microsoft.com/office/drawing/2014/main" id="{EAF6FA83-F17B-F2D8-9EF1-8DDC80D6AA29}"/>
              </a:ext>
            </a:extLst>
          </p:cNvPr>
          <p:cNvPicPr>
            <a:picLocks noChangeAspect="1"/>
          </p:cNvPicPr>
          <p:nvPr/>
        </p:nvPicPr>
        <p:blipFill>
          <a:blip r:embed="rId3"/>
          <a:stretch>
            <a:fillRect/>
          </a:stretch>
        </p:blipFill>
        <p:spPr>
          <a:xfrm>
            <a:off x="94782" y="1945510"/>
            <a:ext cx="5158353" cy="4278008"/>
          </a:xfrm>
          <a:prstGeom prst="rect">
            <a:avLst/>
          </a:prstGeom>
        </p:spPr>
      </p:pic>
    </p:spTree>
    <p:extLst>
      <p:ext uri="{BB962C8B-B14F-4D97-AF65-F5344CB8AC3E}">
        <p14:creationId xmlns:p14="http://schemas.microsoft.com/office/powerpoint/2010/main" val="3058108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A06B8-07F9-3802-0168-A1955EB610FF}"/>
              </a:ext>
            </a:extLst>
          </p:cNvPr>
          <p:cNvSpPr>
            <a:spLocks noGrp="1"/>
          </p:cNvSpPr>
          <p:nvPr>
            <p:ph type="title"/>
          </p:nvPr>
        </p:nvSpPr>
        <p:spPr/>
        <p:txBody>
          <a:bodyPr/>
          <a:lstStyle/>
          <a:p>
            <a:r>
              <a:rPr lang="en-IN" sz="4400" b="1" dirty="0"/>
              <a:t>Insights - 9</a:t>
            </a:r>
            <a:endParaRPr lang="en-IN" dirty="0"/>
          </a:p>
        </p:txBody>
      </p:sp>
      <p:pic>
        <p:nvPicPr>
          <p:cNvPr id="4" name="Content Placeholder 3">
            <a:extLst>
              <a:ext uri="{FF2B5EF4-FFF2-40B4-BE49-F238E27FC236}">
                <a16:creationId xmlns:a16="http://schemas.microsoft.com/office/drawing/2014/main" id="{0DB22C69-D447-9E1B-A44D-0624E88DDEDD}"/>
              </a:ext>
            </a:extLst>
          </p:cNvPr>
          <p:cNvPicPr>
            <a:picLocks noGrp="1" noChangeAspect="1"/>
          </p:cNvPicPr>
          <p:nvPr>
            <p:ph idx="1"/>
          </p:nvPr>
        </p:nvPicPr>
        <p:blipFill>
          <a:blip r:embed="rId2"/>
          <a:stretch>
            <a:fillRect/>
          </a:stretch>
        </p:blipFill>
        <p:spPr>
          <a:xfrm>
            <a:off x="2108718" y="2309731"/>
            <a:ext cx="7548466" cy="3585521"/>
          </a:xfrm>
          <a:prstGeom prst="rect">
            <a:avLst/>
          </a:prstGeom>
        </p:spPr>
      </p:pic>
    </p:spTree>
    <p:extLst>
      <p:ext uri="{BB962C8B-B14F-4D97-AF65-F5344CB8AC3E}">
        <p14:creationId xmlns:p14="http://schemas.microsoft.com/office/powerpoint/2010/main" val="2847783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8BD7E-C46A-0E85-599D-E7C76B5165CA}"/>
              </a:ext>
            </a:extLst>
          </p:cNvPr>
          <p:cNvSpPr>
            <a:spLocks noGrp="1"/>
          </p:cNvSpPr>
          <p:nvPr>
            <p:ph type="title"/>
          </p:nvPr>
        </p:nvSpPr>
        <p:spPr/>
        <p:txBody>
          <a:bodyPr/>
          <a:lstStyle/>
          <a:p>
            <a:r>
              <a:rPr lang="en-IN" sz="4400" b="1" dirty="0"/>
              <a:t>Insights - 10</a:t>
            </a:r>
            <a:endParaRPr lang="en-IN" dirty="0"/>
          </a:p>
        </p:txBody>
      </p:sp>
      <p:pic>
        <p:nvPicPr>
          <p:cNvPr id="4" name="Content Placeholder 3">
            <a:extLst>
              <a:ext uri="{FF2B5EF4-FFF2-40B4-BE49-F238E27FC236}">
                <a16:creationId xmlns:a16="http://schemas.microsoft.com/office/drawing/2014/main" id="{C01651DC-9F1D-C9FF-4FD9-26F6CAA8304E}"/>
              </a:ext>
            </a:extLst>
          </p:cNvPr>
          <p:cNvPicPr>
            <a:picLocks noGrp="1" noChangeAspect="1"/>
          </p:cNvPicPr>
          <p:nvPr>
            <p:ph idx="1"/>
          </p:nvPr>
        </p:nvPicPr>
        <p:blipFill>
          <a:blip r:embed="rId2"/>
          <a:stretch>
            <a:fillRect/>
          </a:stretch>
        </p:blipFill>
        <p:spPr>
          <a:xfrm>
            <a:off x="1171030" y="2295331"/>
            <a:ext cx="10035682" cy="3526971"/>
          </a:xfrm>
          <a:prstGeom prst="rect">
            <a:avLst/>
          </a:prstGeom>
        </p:spPr>
      </p:pic>
    </p:spTree>
    <p:extLst>
      <p:ext uri="{BB962C8B-B14F-4D97-AF65-F5344CB8AC3E}">
        <p14:creationId xmlns:p14="http://schemas.microsoft.com/office/powerpoint/2010/main" val="3219632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44D1B-E370-B5C2-7679-95A8E4F3728B}"/>
              </a:ext>
            </a:extLst>
          </p:cNvPr>
          <p:cNvSpPr>
            <a:spLocks noGrp="1"/>
          </p:cNvSpPr>
          <p:nvPr>
            <p:ph type="title"/>
          </p:nvPr>
        </p:nvSpPr>
        <p:spPr/>
        <p:txBody>
          <a:bodyPr>
            <a:normAutofit/>
          </a:bodyPr>
          <a:lstStyle/>
          <a:p>
            <a:r>
              <a:rPr lang="en-US" sz="4800" b="1" dirty="0"/>
              <a:t>Key Insights </a:t>
            </a:r>
            <a:endParaRPr lang="en-IN" sz="4800" b="1" dirty="0"/>
          </a:p>
        </p:txBody>
      </p:sp>
      <p:sp>
        <p:nvSpPr>
          <p:cNvPr id="3" name="Content Placeholder 2">
            <a:extLst>
              <a:ext uri="{FF2B5EF4-FFF2-40B4-BE49-F238E27FC236}">
                <a16:creationId xmlns:a16="http://schemas.microsoft.com/office/drawing/2014/main" id="{2365B617-AB6C-F4D4-E621-865FFC3C407F}"/>
              </a:ext>
            </a:extLst>
          </p:cNvPr>
          <p:cNvSpPr>
            <a:spLocks noGrp="1"/>
          </p:cNvSpPr>
          <p:nvPr>
            <p:ph idx="1"/>
          </p:nvPr>
        </p:nvSpPr>
        <p:spPr/>
        <p:txBody>
          <a:bodyPr>
            <a:normAutofit fontScale="92500"/>
          </a:bodyPr>
          <a:lstStyle/>
          <a:p>
            <a:pPr marL="971550" lvl="1" indent="-514350">
              <a:buFont typeface="+mj-lt"/>
              <a:buAutoNum type="arabicPeriod"/>
            </a:pPr>
            <a:r>
              <a:rPr lang="en-US" dirty="0"/>
              <a:t>There are a total of 8,128 cars available in the dataset.</a:t>
            </a:r>
          </a:p>
          <a:p>
            <a:pPr marL="971550" lvl="1" indent="-514350">
              <a:buFont typeface="+mj-lt"/>
              <a:buAutoNum type="arabicPeriod"/>
            </a:pPr>
            <a:endParaRPr lang="en-US" dirty="0"/>
          </a:p>
          <a:p>
            <a:pPr marL="971550" lvl="1" indent="-514350">
              <a:buFont typeface="+mj-lt"/>
              <a:buAutoNum type="arabicPeriod"/>
            </a:pPr>
            <a:r>
              <a:rPr lang="en-US" dirty="0"/>
              <a:t>There are a total of 2448 cars from Maruti, 1415 cars from Hyundai,  772 cars from Mahindra, 734 cars from Tata,  467 cars from Honda, 397 cars From Ford, 228 cars from Renault, 67 cars from Volvo, and 4 From Ambassador.</a:t>
            </a:r>
          </a:p>
          <a:p>
            <a:pPr marL="971550" lvl="1" indent="-514350">
              <a:buFont typeface="+mj-lt"/>
              <a:buAutoNum type="arabicPeriod"/>
            </a:pPr>
            <a:endParaRPr lang="en-US" dirty="0"/>
          </a:p>
          <a:p>
            <a:pPr marL="971550" lvl="1" indent="-514350">
              <a:buFont typeface="+mj-lt"/>
              <a:buAutoNum type="arabicPeriod"/>
            </a:pPr>
            <a:r>
              <a:rPr lang="en-US" dirty="0"/>
              <a:t>Most cars have Diesel Fuel type followed by petrol.</a:t>
            </a:r>
          </a:p>
          <a:p>
            <a:pPr marL="971550" lvl="1" indent="-514350">
              <a:buFont typeface="+mj-lt"/>
              <a:buAutoNum type="arabicPeriod"/>
            </a:pPr>
            <a:endParaRPr lang="en-US" dirty="0"/>
          </a:p>
          <a:p>
            <a:pPr marL="971550" lvl="1" indent="-514350">
              <a:buFont typeface="+mj-lt"/>
              <a:buAutoNum type="arabicPeriod"/>
            </a:pPr>
            <a:r>
              <a:rPr lang="en-US" dirty="0"/>
              <a:t>The cars From CARS24 mostly have </a:t>
            </a:r>
            <a:r>
              <a:rPr lang="en-US" dirty="0" err="1"/>
              <a:t>seller_type</a:t>
            </a:r>
            <a:r>
              <a:rPr lang="en-US" dirty="0"/>
              <a:t> as individual sellers.</a:t>
            </a:r>
          </a:p>
          <a:p>
            <a:pPr marL="971550" lvl="1" indent="-514350">
              <a:buFont typeface="+mj-lt"/>
              <a:buAutoNum type="arabicPeriod"/>
            </a:pPr>
            <a:endParaRPr lang="en-US" dirty="0"/>
          </a:p>
          <a:p>
            <a:pPr marL="971550" lvl="1" indent="-514350">
              <a:buFont typeface="+mj-lt"/>
              <a:buAutoNum type="arabicPeriod"/>
            </a:pPr>
            <a:r>
              <a:rPr lang="en-US" dirty="0"/>
              <a:t>“</a:t>
            </a:r>
            <a:r>
              <a:rPr lang="en-US" b="1" dirty="0"/>
              <a:t>Volvo XC90 T8 Excellence BSIV” </a:t>
            </a:r>
            <a:r>
              <a:rPr lang="en-US" dirty="0"/>
              <a:t>is the best car overall based on a combination of mileage, maximum power, and seats.</a:t>
            </a:r>
          </a:p>
          <a:p>
            <a:pPr marL="971550" lvl="1" indent="-514350">
              <a:buFont typeface="+mj-lt"/>
              <a:buAutoNum type="arabicPeriod"/>
            </a:pPr>
            <a:endParaRPr lang="en-US" dirty="0"/>
          </a:p>
          <a:p>
            <a:pPr marL="971550" lvl="1" indent="-514350">
              <a:buFont typeface="+mj-lt"/>
              <a:buAutoNum type="arabicPeriod"/>
            </a:pPr>
            <a:endParaRPr lang="en-IN" dirty="0"/>
          </a:p>
        </p:txBody>
      </p:sp>
    </p:spTree>
    <p:extLst>
      <p:ext uri="{BB962C8B-B14F-4D97-AF65-F5344CB8AC3E}">
        <p14:creationId xmlns:p14="http://schemas.microsoft.com/office/powerpoint/2010/main" val="3731240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DD5EDA-2551-8CFE-6836-3F304FBE42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0375" y="1685925"/>
            <a:ext cx="6191250" cy="3486150"/>
          </a:xfrm>
          <a:prstGeom prst="rect">
            <a:avLst/>
          </a:prstGeom>
        </p:spPr>
      </p:pic>
    </p:spTree>
    <p:extLst>
      <p:ext uri="{BB962C8B-B14F-4D97-AF65-F5344CB8AC3E}">
        <p14:creationId xmlns:p14="http://schemas.microsoft.com/office/powerpoint/2010/main" val="3647056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22BB9-6225-EA2C-2E12-C75B966D844A}"/>
              </a:ext>
            </a:extLst>
          </p:cNvPr>
          <p:cNvSpPr>
            <a:spLocks noGrp="1"/>
          </p:cNvSpPr>
          <p:nvPr>
            <p:ph type="title"/>
          </p:nvPr>
        </p:nvSpPr>
        <p:spPr/>
        <p:txBody>
          <a:bodyPr>
            <a:normAutofit/>
          </a:bodyPr>
          <a:lstStyle/>
          <a:p>
            <a:r>
              <a:rPr lang="en-US" sz="4800" b="1" dirty="0"/>
              <a:t>Problem Statement</a:t>
            </a:r>
            <a:endParaRPr lang="en-IN" sz="4800" b="1" dirty="0"/>
          </a:p>
        </p:txBody>
      </p:sp>
      <p:sp>
        <p:nvSpPr>
          <p:cNvPr id="3" name="Content Placeholder 2">
            <a:extLst>
              <a:ext uri="{FF2B5EF4-FFF2-40B4-BE49-F238E27FC236}">
                <a16:creationId xmlns:a16="http://schemas.microsoft.com/office/drawing/2014/main" id="{75466EA7-ACDC-F93A-08FB-368054ECA74A}"/>
              </a:ext>
            </a:extLst>
          </p:cNvPr>
          <p:cNvSpPr>
            <a:spLocks noGrp="1"/>
          </p:cNvSpPr>
          <p:nvPr>
            <p:ph idx="1"/>
          </p:nvPr>
        </p:nvSpPr>
        <p:spPr/>
        <p:txBody>
          <a:bodyPr/>
          <a:lstStyle/>
          <a:p>
            <a:r>
              <a:rPr lang="en-IN" dirty="0"/>
              <a:t>'CARS24’ Dataset</a:t>
            </a:r>
          </a:p>
          <a:p>
            <a:r>
              <a:rPr lang="en-IN" dirty="0"/>
              <a:t>Define Car Excellence</a:t>
            </a:r>
          </a:p>
          <a:p>
            <a:r>
              <a:rPr lang="en-IN" dirty="0"/>
              <a:t>Spot Trends and Preferences</a:t>
            </a:r>
          </a:p>
          <a:p>
            <a:r>
              <a:rPr lang="en-IN" dirty="0"/>
              <a:t>Guide Informed Decision-Making</a:t>
            </a:r>
          </a:p>
          <a:p>
            <a:r>
              <a:rPr lang="en-IN" dirty="0"/>
              <a:t>Enhance Market Edge</a:t>
            </a:r>
          </a:p>
          <a:p>
            <a:endParaRPr lang="en-IN" dirty="0"/>
          </a:p>
        </p:txBody>
      </p:sp>
    </p:spTree>
    <p:extLst>
      <p:ext uri="{BB962C8B-B14F-4D97-AF65-F5344CB8AC3E}">
        <p14:creationId xmlns:p14="http://schemas.microsoft.com/office/powerpoint/2010/main" val="2499164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B6342-6BAE-20EB-76DA-9E5CC6D6D57E}"/>
              </a:ext>
            </a:extLst>
          </p:cNvPr>
          <p:cNvSpPr>
            <a:spLocks noGrp="1"/>
          </p:cNvSpPr>
          <p:nvPr>
            <p:ph type="title"/>
          </p:nvPr>
        </p:nvSpPr>
        <p:spPr/>
        <p:txBody>
          <a:bodyPr>
            <a:normAutofit/>
          </a:bodyPr>
          <a:lstStyle/>
          <a:p>
            <a:r>
              <a:rPr lang="en-US" sz="4800" b="1" dirty="0"/>
              <a:t>Tools Used In This Project</a:t>
            </a:r>
            <a:endParaRPr lang="en-IN" sz="4800" b="1" dirty="0"/>
          </a:p>
        </p:txBody>
      </p:sp>
      <p:pic>
        <p:nvPicPr>
          <p:cNvPr id="7" name="Content Placeholder 6">
            <a:extLst>
              <a:ext uri="{FF2B5EF4-FFF2-40B4-BE49-F238E27FC236}">
                <a16:creationId xmlns:a16="http://schemas.microsoft.com/office/drawing/2014/main" id="{47EF65DA-414B-C687-7FDE-F5F4201C3D56}"/>
              </a:ext>
            </a:extLst>
          </p:cNvPr>
          <p:cNvPicPr>
            <a:picLocks noGrp="1" noChangeAspect="1"/>
          </p:cNvPicPr>
          <p:nvPr>
            <p:ph idx="1"/>
          </p:nvPr>
        </p:nvPicPr>
        <p:blipFill>
          <a:blip r:embed="rId2"/>
          <a:stretch>
            <a:fillRect/>
          </a:stretch>
        </p:blipFill>
        <p:spPr>
          <a:xfrm>
            <a:off x="4984510" y="3566541"/>
            <a:ext cx="2789162" cy="2926334"/>
          </a:xfrm>
        </p:spPr>
      </p:pic>
      <p:pic>
        <p:nvPicPr>
          <p:cNvPr id="5" name="Picture 4">
            <a:extLst>
              <a:ext uri="{FF2B5EF4-FFF2-40B4-BE49-F238E27FC236}">
                <a16:creationId xmlns:a16="http://schemas.microsoft.com/office/drawing/2014/main" id="{9E46F596-A6B4-F482-8059-555AC2D1BA6D}"/>
              </a:ext>
            </a:extLst>
          </p:cNvPr>
          <p:cNvPicPr>
            <a:picLocks noChangeAspect="1"/>
          </p:cNvPicPr>
          <p:nvPr/>
        </p:nvPicPr>
        <p:blipFill>
          <a:blip r:embed="rId3"/>
          <a:stretch>
            <a:fillRect/>
          </a:stretch>
        </p:blipFill>
        <p:spPr>
          <a:xfrm>
            <a:off x="2728795" y="2050030"/>
            <a:ext cx="2255715" cy="1516511"/>
          </a:xfrm>
          <a:prstGeom prst="rect">
            <a:avLst/>
          </a:prstGeom>
        </p:spPr>
      </p:pic>
    </p:spTree>
    <p:extLst>
      <p:ext uri="{BB962C8B-B14F-4D97-AF65-F5344CB8AC3E}">
        <p14:creationId xmlns:p14="http://schemas.microsoft.com/office/powerpoint/2010/main" val="104076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59119-B816-6732-CC38-92E538F4905C}"/>
              </a:ext>
            </a:extLst>
          </p:cNvPr>
          <p:cNvSpPr>
            <a:spLocks noGrp="1"/>
          </p:cNvSpPr>
          <p:nvPr>
            <p:ph type="title"/>
          </p:nvPr>
        </p:nvSpPr>
        <p:spPr/>
        <p:txBody>
          <a:bodyPr>
            <a:normAutofit/>
          </a:bodyPr>
          <a:lstStyle/>
          <a:p>
            <a:r>
              <a:rPr lang="en-IN" sz="4800" b="1" dirty="0"/>
              <a:t>Business Insights</a:t>
            </a:r>
          </a:p>
        </p:txBody>
      </p:sp>
      <p:pic>
        <p:nvPicPr>
          <p:cNvPr id="4" name="Content Placeholder 3">
            <a:extLst>
              <a:ext uri="{FF2B5EF4-FFF2-40B4-BE49-F238E27FC236}">
                <a16:creationId xmlns:a16="http://schemas.microsoft.com/office/drawing/2014/main" id="{3BBBAD40-4488-8A51-9FCD-A457003AF9D2}"/>
              </a:ext>
            </a:extLst>
          </p:cNvPr>
          <p:cNvPicPr>
            <a:picLocks noGrp="1" noChangeAspect="1"/>
          </p:cNvPicPr>
          <p:nvPr>
            <p:ph idx="1"/>
          </p:nvPr>
        </p:nvPicPr>
        <p:blipFill>
          <a:blip r:embed="rId2"/>
          <a:stretch>
            <a:fillRect/>
          </a:stretch>
        </p:blipFill>
        <p:spPr>
          <a:xfrm>
            <a:off x="1279742" y="1978008"/>
            <a:ext cx="9632515" cy="4046571"/>
          </a:xfrm>
          <a:prstGeom prst="rect">
            <a:avLst/>
          </a:prstGeom>
        </p:spPr>
      </p:pic>
    </p:spTree>
    <p:extLst>
      <p:ext uri="{BB962C8B-B14F-4D97-AF65-F5344CB8AC3E}">
        <p14:creationId xmlns:p14="http://schemas.microsoft.com/office/powerpoint/2010/main" val="300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A1E0D-5EF7-0B35-15BD-36B1E18FD8E9}"/>
              </a:ext>
            </a:extLst>
          </p:cNvPr>
          <p:cNvSpPr>
            <a:spLocks noGrp="1"/>
          </p:cNvSpPr>
          <p:nvPr>
            <p:ph type="title"/>
          </p:nvPr>
        </p:nvSpPr>
        <p:spPr/>
        <p:txBody>
          <a:bodyPr/>
          <a:lstStyle/>
          <a:p>
            <a:r>
              <a:rPr lang="en-IN" sz="4400" b="1" dirty="0"/>
              <a:t>Insights - 2</a:t>
            </a:r>
            <a:endParaRPr lang="en-IN" dirty="0"/>
          </a:p>
        </p:txBody>
      </p:sp>
      <p:pic>
        <p:nvPicPr>
          <p:cNvPr id="4" name="Content Placeholder 3">
            <a:extLst>
              <a:ext uri="{FF2B5EF4-FFF2-40B4-BE49-F238E27FC236}">
                <a16:creationId xmlns:a16="http://schemas.microsoft.com/office/drawing/2014/main" id="{AAD2C2DC-9AD6-7992-28F6-4900797D60E1}"/>
              </a:ext>
            </a:extLst>
          </p:cNvPr>
          <p:cNvPicPr>
            <a:picLocks noGrp="1" noChangeAspect="1"/>
          </p:cNvPicPr>
          <p:nvPr>
            <p:ph idx="1"/>
          </p:nvPr>
        </p:nvPicPr>
        <p:blipFill>
          <a:blip r:embed="rId2"/>
          <a:stretch>
            <a:fillRect/>
          </a:stretch>
        </p:blipFill>
        <p:spPr>
          <a:xfrm>
            <a:off x="1210952" y="2420037"/>
            <a:ext cx="9811952" cy="3355603"/>
          </a:xfrm>
          <a:prstGeom prst="rect">
            <a:avLst/>
          </a:prstGeom>
        </p:spPr>
      </p:pic>
    </p:spTree>
    <p:extLst>
      <p:ext uri="{BB962C8B-B14F-4D97-AF65-F5344CB8AC3E}">
        <p14:creationId xmlns:p14="http://schemas.microsoft.com/office/powerpoint/2010/main" val="3145369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011BB-34D7-CFAC-D1FF-542D0EB99A4E}"/>
              </a:ext>
            </a:extLst>
          </p:cNvPr>
          <p:cNvSpPr>
            <a:spLocks noGrp="1"/>
          </p:cNvSpPr>
          <p:nvPr>
            <p:ph type="title"/>
          </p:nvPr>
        </p:nvSpPr>
        <p:spPr/>
        <p:txBody>
          <a:bodyPr/>
          <a:lstStyle/>
          <a:p>
            <a:r>
              <a:rPr lang="en-IN" sz="4400" b="1" dirty="0"/>
              <a:t>Insights - 3</a:t>
            </a:r>
            <a:endParaRPr lang="en-IN" dirty="0"/>
          </a:p>
        </p:txBody>
      </p:sp>
      <p:pic>
        <p:nvPicPr>
          <p:cNvPr id="4" name="Content Placeholder 3">
            <a:extLst>
              <a:ext uri="{FF2B5EF4-FFF2-40B4-BE49-F238E27FC236}">
                <a16:creationId xmlns:a16="http://schemas.microsoft.com/office/drawing/2014/main" id="{00E2AA85-28DA-5C7B-6240-0712E40BF8FE}"/>
              </a:ext>
            </a:extLst>
          </p:cNvPr>
          <p:cNvPicPr>
            <a:picLocks noGrp="1" noChangeAspect="1"/>
          </p:cNvPicPr>
          <p:nvPr>
            <p:ph idx="1"/>
          </p:nvPr>
        </p:nvPicPr>
        <p:blipFill>
          <a:blip r:embed="rId2"/>
          <a:stretch>
            <a:fillRect/>
          </a:stretch>
        </p:blipFill>
        <p:spPr>
          <a:xfrm>
            <a:off x="1474237" y="2265812"/>
            <a:ext cx="9247660" cy="3472515"/>
          </a:xfrm>
          <a:prstGeom prst="rect">
            <a:avLst/>
          </a:prstGeom>
        </p:spPr>
      </p:pic>
    </p:spTree>
    <p:extLst>
      <p:ext uri="{BB962C8B-B14F-4D97-AF65-F5344CB8AC3E}">
        <p14:creationId xmlns:p14="http://schemas.microsoft.com/office/powerpoint/2010/main" val="3703112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9C6B9-A114-D86A-06CB-ABCE29243184}"/>
              </a:ext>
            </a:extLst>
          </p:cNvPr>
          <p:cNvSpPr>
            <a:spLocks noGrp="1"/>
          </p:cNvSpPr>
          <p:nvPr>
            <p:ph type="title"/>
          </p:nvPr>
        </p:nvSpPr>
        <p:spPr/>
        <p:txBody>
          <a:bodyPr/>
          <a:lstStyle/>
          <a:p>
            <a:r>
              <a:rPr lang="en-IN" sz="4400" b="1" dirty="0"/>
              <a:t>Insights - 4</a:t>
            </a:r>
            <a:endParaRPr lang="en-IN" dirty="0"/>
          </a:p>
        </p:txBody>
      </p:sp>
      <p:pic>
        <p:nvPicPr>
          <p:cNvPr id="4" name="Content Placeholder 3">
            <a:extLst>
              <a:ext uri="{FF2B5EF4-FFF2-40B4-BE49-F238E27FC236}">
                <a16:creationId xmlns:a16="http://schemas.microsoft.com/office/drawing/2014/main" id="{4F55F437-E496-37BB-E689-3533AEE42A95}"/>
              </a:ext>
            </a:extLst>
          </p:cNvPr>
          <p:cNvPicPr>
            <a:picLocks noGrp="1" noChangeAspect="1"/>
          </p:cNvPicPr>
          <p:nvPr>
            <p:ph idx="1"/>
          </p:nvPr>
        </p:nvPicPr>
        <p:blipFill>
          <a:blip r:embed="rId2"/>
          <a:stretch>
            <a:fillRect/>
          </a:stretch>
        </p:blipFill>
        <p:spPr>
          <a:xfrm>
            <a:off x="919305" y="2183362"/>
            <a:ext cx="10282442" cy="3610947"/>
          </a:xfrm>
          <a:prstGeom prst="rect">
            <a:avLst/>
          </a:prstGeom>
        </p:spPr>
      </p:pic>
    </p:spTree>
    <p:extLst>
      <p:ext uri="{BB962C8B-B14F-4D97-AF65-F5344CB8AC3E}">
        <p14:creationId xmlns:p14="http://schemas.microsoft.com/office/powerpoint/2010/main" val="4086958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B0554-759B-3B61-6638-BE959B1DBD2D}"/>
              </a:ext>
            </a:extLst>
          </p:cNvPr>
          <p:cNvSpPr>
            <a:spLocks noGrp="1"/>
          </p:cNvSpPr>
          <p:nvPr>
            <p:ph type="title"/>
          </p:nvPr>
        </p:nvSpPr>
        <p:spPr/>
        <p:txBody>
          <a:bodyPr/>
          <a:lstStyle/>
          <a:p>
            <a:r>
              <a:rPr lang="en-IN" sz="4400" b="1" dirty="0"/>
              <a:t>Insights - 5</a:t>
            </a:r>
            <a:endParaRPr lang="en-IN" dirty="0"/>
          </a:p>
        </p:txBody>
      </p:sp>
      <p:pic>
        <p:nvPicPr>
          <p:cNvPr id="4" name="Content Placeholder 3">
            <a:extLst>
              <a:ext uri="{FF2B5EF4-FFF2-40B4-BE49-F238E27FC236}">
                <a16:creationId xmlns:a16="http://schemas.microsoft.com/office/drawing/2014/main" id="{9F8900E2-5D0B-BCFC-A619-68EE24A2822E}"/>
              </a:ext>
            </a:extLst>
          </p:cNvPr>
          <p:cNvPicPr>
            <a:picLocks noGrp="1" noChangeAspect="1"/>
          </p:cNvPicPr>
          <p:nvPr>
            <p:ph idx="1"/>
          </p:nvPr>
        </p:nvPicPr>
        <p:blipFill>
          <a:blip r:embed="rId2"/>
          <a:stretch>
            <a:fillRect/>
          </a:stretch>
        </p:blipFill>
        <p:spPr>
          <a:xfrm>
            <a:off x="1660850" y="1818493"/>
            <a:ext cx="8135190" cy="4003809"/>
          </a:xfrm>
          <a:prstGeom prst="rect">
            <a:avLst/>
          </a:prstGeom>
        </p:spPr>
      </p:pic>
    </p:spTree>
    <p:extLst>
      <p:ext uri="{BB962C8B-B14F-4D97-AF65-F5344CB8AC3E}">
        <p14:creationId xmlns:p14="http://schemas.microsoft.com/office/powerpoint/2010/main" val="582980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DFBAB-847C-E642-5478-792F674BB041}"/>
              </a:ext>
            </a:extLst>
          </p:cNvPr>
          <p:cNvSpPr>
            <a:spLocks noGrp="1"/>
          </p:cNvSpPr>
          <p:nvPr>
            <p:ph type="title"/>
          </p:nvPr>
        </p:nvSpPr>
        <p:spPr/>
        <p:txBody>
          <a:bodyPr/>
          <a:lstStyle/>
          <a:p>
            <a:r>
              <a:rPr lang="en-IN" sz="4400" b="1" dirty="0"/>
              <a:t>Insights - 6</a:t>
            </a:r>
            <a:endParaRPr lang="en-IN" dirty="0"/>
          </a:p>
        </p:txBody>
      </p:sp>
      <p:pic>
        <p:nvPicPr>
          <p:cNvPr id="8" name="Content Placeholder 7">
            <a:extLst>
              <a:ext uri="{FF2B5EF4-FFF2-40B4-BE49-F238E27FC236}">
                <a16:creationId xmlns:a16="http://schemas.microsoft.com/office/drawing/2014/main" id="{300256FC-5C4D-2B6B-09F9-B0D564DF6439}"/>
              </a:ext>
            </a:extLst>
          </p:cNvPr>
          <p:cNvPicPr>
            <a:picLocks noGrp="1" noChangeAspect="1"/>
          </p:cNvPicPr>
          <p:nvPr>
            <p:ph idx="1"/>
          </p:nvPr>
        </p:nvPicPr>
        <p:blipFill>
          <a:blip r:embed="rId2"/>
          <a:stretch>
            <a:fillRect/>
          </a:stretch>
        </p:blipFill>
        <p:spPr>
          <a:xfrm>
            <a:off x="1492898" y="2113646"/>
            <a:ext cx="9271229" cy="3801962"/>
          </a:xfrm>
          <a:prstGeom prst="rect">
            <a:avLst/>
          </a:prstGeom>
        </p:spPr>
      </p:pic>
    </p:spTree>
    <p:extLst>
      <p:ext uri="{BB962C8B-B14F-4D97-AF65-F5344CB8AC3E}">
        <p14:creationId xmlns:p14="http://schemas.microsoft.com/office/powerpoint/2010/main" val="3677713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176</Words>
  <Application>Microsoft Office PowerPoint</Application>
  <PresentationFormat>Widescreen</PresentationFormat>
  <Paragraphs>33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Data Exploration For Actionable Business Insights</vt:lpstr>
      <vt:lpstr>Problem Statement</vt:lpstr>
      <vt:lpstr>Tools Used In This Project</vt:lpstr>
      <vt:lpstr>Business Insights</vt:lpstr>
      <vt:lpstr>Insights - 2</vt:lpstr>
      <vt:lpstr>Insights - 3</vt:lpstr>
      <vt:lpstr>Insights - 4</vt:lpstr>
      <vt:lpstr>Insights - 5</vt:lpstr>
      <vt:lpstr>Insights - 6</vt:lpstr>
      <vt:lpstr>Insights - 7</vt:lpstr>
      <vt:lpstr>Insights - 8</vt:lpstr>
      <vt:lpstr>Insights - 9</vt:lpstr>
      <vt:lpstr>Insights - 10</vt:lpstr>
      <vt:lpstr>Key Insights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Exploration For Actionable Business Insights</dc:title>
  <dc:creator>Monu Kaushik</dc:creator>
  <cp:lastModifiedBy>Monu Kaushik</cp:lastModifiedBy>
  <cp:revision>14</cp:revision>
  <dcterms:created xsi:type="dcterms:W3CDTF">2023-12-10T07:57:22Z</dcterms:created>
  <dcterms:modified xsi:type="dcterms:W3CDTF">2024-06-22T06:11:16Z</dcterms:modified>
</cp:coreProperties>
</file>