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TEEKPIZZ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81495E-233A-4A25-B2B4-57501F8D63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PRATEEK PIZZA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C9AE2E-94F8-41D5-8C6C-C49B22140F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10/29/2024 6:05:25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PARAMETER" id="2" name="slide2">
            <a:extLst>
              <a:ext uri="{FF2B5EF4-FFF2-40B4-BE49-F238E27FC236}">
                <a16:creationId xmlns:a16="http://schemas.microsoft.com/office/drawing/2014/main" id="{4B241A4B-A17B-4FF4-A4CB-64A5AC4F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843"/>
            <a:ext cx="12192000" cy="50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3" name="slide3">
            <a:extLst>
              <a:ext uri="{FF2B5EF4-FFF2-40B4-BE49-F238E27FC236}">
                <a16:creationId xmlns:a16="http://schemas.microsoft.com/office/drawing/2014/main" id="{655F7A9A-6367-4B99-99F1-C737F553A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RLY TREND FOR TOTAL PIZZA SOLD" id="4" name="slide4">
            <a:extLst>
              <a:ext uri="{FF2B5EF4-FFF2-40B4-BE49-F238E27FC236}">
                <a16:creationId xmlns:a16="http://schemas.microsoft.com/office/drawing/2014/main" id="{E884FDA8-6B16-4ECD-A531-ED5471AF5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253"/>
            <a:ext cx="12192000" cy="51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 FOR TOTAL ORDERS" id="5" name="slide5">
            <a:extLst>
              <a:ext uri="{FF2B5EF4-FFF2-40B4-BE49-F238E27FC236}">
                <a16:creationId xmlns:a16="http://schemas.microsoft.com/office/drawing/2014/main" id="{560BC910-174B-4E51-A05B-5429F77D2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280"/>
            <a:ext cx="12192000" cy="45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SALES BY PIZZA CATEGORY" id="6" name="slide6">
            <a:extLst>
              <a:ext uri="{FF2B5EF4-FFF2-40B4-BE49-F238E27FC236}">
                <a16:creationId xmlns:a16="http://schemas.microsoft.com/office/drawing/2014/main" id="{EB1EC968-7801-4B4C-B006-6F09FC4B0E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733"/>
            <a:ext cx="12192000" cy="50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sales by pizza size" id="7" name="slide7">
            <a:extLst>
              <a:ext uri="{FF2B5EF4-FFF2-40B4-BE49-F238E27FC236}">
                <a16:creationId xmlns:a16="http://schemas.microsoft.com/office/drawing/2014/main" id="{5D79927F-CF15-41CB-880B-A1FC244AD2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044"/>
            <a:ext cx="12192000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ORDERS AND PIZZAS SOLD BY PIZZA CATEGORY" id="8" name="slide8">
            <a:extLst>
              <a:ext uri="{FF2B5EF4-FFF2-40B4-BE49-F238E27FC236}">
                <a16:creationId xmlns:a16="http://schemas.microsoft.com/office/drawing/2014/main" id="{EF107EAF-E86B-4B20-A157-DBD744FB4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248"/>
            <a:ext cx="12192000" cy="50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2024-10-29T06:05:25Z</dcterms:created>
  <dcterms:modified xsi:type="dcterms:W3CDTF">2024-10-29T06:05:25Z</dcterms:modified>
</cp:coreProperties>
</file>