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229690fc42b021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7T14:54:20.742" idx="1">
    <p:pos x="10" y="10"/>
    <p:text>first page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F108D-395C-450B-97E4-8E980D52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7E1231-BFEE-4FF2-BD64-5B216D61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F61D9-B32B-4CE5-91B4-007618C4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267FF-844C-4337-BE74-E5AB5761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31BD-B36B-44FB-A2E5-51A537D6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1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C83C9-B3A2-4E2D-A6E2-C705F666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19718-5631-43EC-9CD7-70B7FC9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22E99-D7B8-4D55-BE70-42629FC0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BFDD-4CBA-4F0C-8E16-3C9C58C0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FA782-A596-4BDF-A59D-948F3051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1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BED15C-8B79-4299-B167-F36E4A702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BD806-1288-4FDB-B2E6-EE1C46A8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605E5-D4D2-49BF-BE72-342D83F6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50719-0CE4-4ACF-9432-F11B9124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BA9ED-DFAA-4264-B3CF-E0D3C3C8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7DEE-0C9B-412E-B727-26D34BC3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98D53-50B6-498B-B0C3-3CBAF149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582C1-5343-4D7C-9DCE-8FFBB484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29AB9-EB8B-4A8E-99B7-43507250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9052A-5851-496A-9501-F7559A1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79DE-4340-4FA8-AF32-452FEE95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ED157-8DD9-4C83-BB81-1B703F0A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90FB3-638F-4606-952D-A32DEA59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81291-5B43-4692-BE1B-66B5B799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9699A-896F-4929-A824-A8A164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7F262-4412-4AC5-91C2-2727198D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DE134-B8C9-4D1F-809F-92096E0B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066F1-44AE-4DF7-BF07-8FB44EF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61A45-8B3A-40E1-8FAF-F68E984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5D1A9-A1DC-4646-B111-06222CE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ADD21-BF14-4898-9873-946466B8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7C33-10FE-4A0C-B2DF-710B158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C279E-FC05-4186-B04C-05716008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CFFC5-99FD-41B8-9FAD-DC34B07D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22643B-EA7B-4C8B-AC1D-9C57ED5C3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447816-B566-47A2-BBEF-0E565606C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5C50D9-AA2C-4A8B-A005-351764B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6764C-0138-40BC-8B09-133B523E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AF1B5-02D2-4900-A6C4-C99866BF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E314E-E15B-4257-803F-475C4FE7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99207-9FD7-455B-B290-E52451AC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26F10-161A-4E3D-9571-6111A358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15B731-F3A0-4E1A-8461-BF9E2A7D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5E9EF-6546-4B7F-8475-D7DA7CA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F9207E-9854-48EF-A4D9-8697D741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179AC-41D6-4EE4-A577-E7F05EAC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B7773-3564-480B-A5F2-70208A09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6734-78D2-4226-B464-E3509869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C203E-640F-4D14-9513-A8A19DBB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D6254-04D4-4591-89D9-9221AA44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3EF98-FA84-46E6-9595-79B596C3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DDACB-3B4E-411D-8EB5-ECF9A49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A1A67-A9FF-49DF-926B-00FCB90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8E5035-2884-453A-A65A-FAAC6EDF0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C8E27-7884-4C36-9602-72B07F94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67603-DDA3-47E1-97C2-ACB2B27D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9F41F-DE2A-4FC2-9B86-914B8A98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EAFAA-5E4C-4F68-BC73-67C1AE1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D27CE-6D89-4C16-8580-58D19CE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E2DA3-FEBE-486E-980C-3D9C644A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59130-B443-48DE-98B6-269C461B6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55DA-5AD9-464C-9ED9-DE09F39A1B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C9210-19B3-48DA-BB53-1E81B89AE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1DC7C-BE77-43B5-A594-D109C462E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4781-E784-4CEE-AFDE-AAE4E77E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EBA759-BFA0-4F6D-8AE5-14B5F1E0072C}"/>
              </a:ext>
            </a:extLst>
          </p:cNvPr>
          <p:cNvSpPr/>
          <p:nvPr/>
        </p:nvSpPr>
        <p:spPr>
          <a:xfrm>
            <a:off x="10191565" y="2858609"/>
            <a:ext cx="1580225" cy="164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35A5D-11C0-430B-9C81-4765ADAC0CDF}"/>
              </a:ext>
            </a:extLst>
          </p:cNvPr>
          <p:cNvSpPr txBox="1"/>
          <p:nvPr/>
        </p:nvSpPr>
        <p:spPr>
          <a:xfrm>
            <a:off x="5584054" y="266331"/>
            <a:ext cx="149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Dirty plating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17EA32-35FB-4107-831A-BFD8D86744BD}"/>
              </a:ext>
            </a:extLst>
          </p:cNvPr>
          <p:cNvSpPr txBox="1"/>
          <p:nvPr/>
        </p:nvSpPr>
        <p:spPr>
          <a:xfrm>
            <a:off x="5584054" y="266331"/>
            <a:ext cx="149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Dirty plating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02634C5-66C6-42DA-A817-7C72E31F885C}"/>
              </a:ext>
            </a:extLst>
          </p:cNvPr>
          <p:cNvSpPr/>
          <p:nvPr/>
        </p:nvSpPr>
        <p:spPr>
          <a:xfrm flipH="1" flipV="1">
            <a:off x="380466" y="2858609"/>
            <a:ext cx="1580225" cy="164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F9A756B-D040-493B-B15A-94755C4E4871}"/>
              </a:ext>
            </a:extLst>
          </p:cNvPr>
          <p:cNvSpPr/>
          <p:nvPr/>
        </p:nvSpPr>
        <p:spPr>
          <a:xfrm>
            <a:off x="10191565" y="2858609"/>
            <a:ext cx="1580225" cy="164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2023-05-17T05:55:05Z</dcterms:created>
  <dcterms:modified xsi:type="dcterms:W3CDTF">2023-05-17T05:55:34Z</dcterms:modified>
</cp:coreProperties>
</file>