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F71A7F-2628-4925-BA99-1CADA22DE9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Buborékrendezés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5000E80-54DD-4275-9E4D-3614CF5C83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>
                <a:solidFill>
                  <a:schemeClr val="tx1">
                    <a:lumMod val="85000"/>
                  </a:schemeClr>
                </a:solidFill>
              </a:rPr>
              <a:t>Daróczi Nimród</a:t>
            </a:r>
          </a:p>
          <a:p>
            <a:r>
              <a:rPr lang="hu-HU" dirty="0">
                <a:solidFill>
                  <a:schemeClr val="tx1">
                    <a:lumMod val="85000"/>
                  </a:schemeClr>
                </a:solidFill>
              </a:rPr>
              <a:t>Mónus Bence</a:t>
            </a:r>
          </a:p>
          <a:p>
            <a:r>
              <a:rPr lang="hu-HU" dirty="0">
                <a:solidFill>
                  <a:schemeClr val="tx1">
                    <a:lumMod val="85000"/>
                  </a:schemeClr>
                </a:solidFill>
              </a:rPr>
              <a:t>Dankó Dániel</a:t>
            </a:r>
          </a:p>
          <a:p>
            <a:r>
              <a:rPr lang="hu-HU" dirty="0">
                <a:solidFill>
                  <a:schemeClr val="tx1">
                    <a:lumMod val="85000"/>
                  </a:schemeClr>
                </a:solidFill>
              </a:rPr>
              <a:t>2022.09.02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58003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1BA344-2FBD-4347-B27C-3B6BD3D0F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826" y="4537666"/>
            <a:ext cx="8534400" cy="1507067"/>
          </a:xfrm>
        </p:spPr>
        <p:txBody>
          <a:bodyPr>
            <a:noAutofit/>
          </a:bodyPr>
          <a:lstStyle/>
          <a:p>
            <a:r>
              <a:rPr lang="hu-HU" sz="2000" dirty="0"/>
              <a:t>  A buborék rendezés lényege, hogy a tömb egymás mellett lévő elemein párosával haladunk végig, és a rossz sorrendben lévőket megcseréljük. Miután a tömb végére érünk, a legnagyobb elem a helyére kerül. Ezután a lépéseket megismételjük egyel rövidebb hosszúságú tömbre addig, amíg elő nem áll a rendezett tömb  </a:t>
            </a:r>
            <a:br>
              <a:rPr lang="hu-HU" sz="2000" dirty="0"/>
            </a:br>
            <a:br>
              <a:rPr lang="hu-HU" sz="2000" dirty="0"/>
            </a:br>
            <a:endParaRPr lang="hu-HU" sz="20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C23298E-5656-4569-8E99-80811AA3C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A buborékrendezés (angolul: </a:t>
            </a:r>
            <a:r>
              <a:rPr lang="hu-HU" dirty="0" err="1"/>
              <a:t>Bubble</a:t>
            </a:r>
            <a:r>
              <a:rPr lang="hu-HU" dirty="0"/>
              <a:t> sort) egy naiv algoritmus, amellyel egy véges (nem feltétlenül numerikus) sorozat – vagy számítástechnikai szóhasználattal </a:t>
            </a:r>
          </a:p>
          <a:p>
            <a:r>
              <a:rPr lang="hu-HU" dirty="0"/>
              <a:t>élve egy tömb – elemei sorba rendezhetők.</a:t>
            </a:r>
          </a:p>
          <a:p>
            <a:r>
              <a:rPr lang="hu-HU" dirty="0"/>
              <a:t>Az algoritmus alkalmazásának feltétele hogy a sorozat elemeihez létezzen egy rendezési reláció.</a:t>
            </a:r>
          </a:p>
        </p:txBody>
      </p:sp>
    </p:spTree>
    <p:extLst>
      <p:ext uri="{BB962C8B-B14F-4D97-AF65-F5344CB8AC3E}">
        <p14:creationId xmlns:p14="http://schemas.microsoft.com/office/powerpoint/2010/main" val="3285022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C01EB33-6021-4E00-8849-F0A567B44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857" y="4231597"/>
            <a:ext cx="8534400" cy="1507067"/>
          </a:xfrm>
        </p:spPr>
        <p:txBody>
          <a:bodyPr>
            <a:normAutofit fontScale="90000"/>
          </a:bodyPr>
          <a:lstStyle/>
          <a:p>
            <a:pPr algn="ctr"/>
            <a:br>
              <a:rPr lang="hu-HU" b="1" dirty="0"/>
            </a:br>
            <a:r>
              <a:rPr lang="hu-HU" dirty="0"/>
              <a:t>összehasonlítások száma: 21</a:t>
            </a:r>
            <a:br>
              <a:rPr lang="hu-HU" dirty="0"/>
            </a:br>
            <a:r>
              <a:rPr lang="hu-HU" dirty="0"/>
              <a:t>mozgatások száma: 13</a:t>
            </a:r>
            <a:br>
              <a:rPr lang="hu-HU" dirty="0"/>
            </a:br>
            <a:r>
              <a:rPr lang="hu-HU" dirty="0"/>
              <a:t>tárigény: </a:t>
            </a:r>
            <a:br>
              <a:rPr lang="hu-HU" dirty="0"/>
            </a:br>
            <a:endParaRPr lang="hu-HU" dirty="0"/>
          </a:p>
        </p:txBody>
      </p:sp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42BC4D6A-7F5D-441B-967C-1B80BFE7B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7336"/>
          <a:stretch/>
        </p:blipFill>
        <p:spPr>
          <a:xfrm>
            <a:off x="5482486" y="1529634"/>
            <a:ext cx="6630325" cy="1378986"/>
          </a:xfr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580DD481-17DD-411B-8D36-CB290E0CB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82" y="701524"/>
            <a:ext cx="4277322" cy="2867425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0789491C-4ADB-4ADB-AE11-7D81C43A1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7962" y="5328366"/>
            <a:ext cx="683702" cy="40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420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509E1CF-544C-4A16-850F-FA02588D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3254150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hu-HU" sz="3100" dirty="0"/>
              <a:t>A rendezés során, minden </a:t>
            </a:r>
            <a:r>
              <a:rPr lang="hu-HU" sz="3100" dirty="0" err="1"/>
              <a:t>végigfutásnál</a:t>
            </a:r>
            <a:r>
              <a:rPr lang="hu-HU" sz="3100" dirty="0"/>
              <a:t> megjegyezzük az utolsó csere helyét. A következő </a:t>
            </a:r>
            <a:r>
              <a:rPr lang="hu-HU" sz="3100" dirty="0" err="1"/>
              <a:t>végigfutáskor</a:t>
            </a:r>
            <a:r>
              <a:rPr lang="hu-HU" sz="3100" dirty="0"/>
              <a:t> már nem vizsgáljuk azokat az elemeket, melyek az utolsó csere helyétől jobbra helyezkednek el, hiszen ezek már rendezett sorrendben vannak.</a:t>
            </a:r>
            <a:br>
              <a:rPr lang="hu-HU" dirty="0"/>
            </a:br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FF7A7EA6-434B-48E4-81FA-2FA316887A48}"/>
              </a:ext>
            </a:extLst>
          </p:cNvPr>
          <p:cNvSpPr txBox="1"/>
          <p:nvPr/>
        </p:nvSpPr>
        <p:spPr>
          <a:xfrm>
            <a:off x="875251" y="687895"/>
            <a:ext cx="121947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800" dirty="0"/>
              <a:t>Továbbfejlesztett Buborékrendezés</a:t>
            </a:r>
          </a:p>
        </p:txBody>
      </p:sp>
    </p:spTree>
    <p:extLst>
      <p:ext uri="{BB962C8B-B14F-4D97-AF65-F5344CB8AC3E}">
        <p14:creationId xmlns:p14="http://schemas.microsoft.com/office/powerpoint/2010/main" val="1380693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5F6A43-7F64-4407-A87F-8E2DEE703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766" y="4828373"/>
            <a:ext cx="9214797" cy="1507067"/>
          </a:xfrm>
        </p:spPr>
        <p:txBody>
          <a:bodyPr>
            <a:normAutofit fontScale="90000"/>
          </a:bodyPr>
          <a:lstStyle/>
          <a:p>
            <a:pPr algn="ctr"/>
            <a:br>
              <a:rPr lang="hu-HU" b="1" dirty="0"/>
            </a:br>
            <a:r>
              <a:rPr lang="hu-HU" dirty="0"/>
              <a:t>összehasonlítások száma: 14</a:t>
            </a:r>
            <a:br>
              <a:rPr lang="hu-HU" dirty="0"/>
            </a:br>
            <a:r>
              <a:rPr lang="hu-HU" dirty="0"/>
              <a:t>mozgatások száma: 8</a:t>
            </a:r>
            <a:br>
              <a:rPr lang="hu-HU" dirty="0"/>
            </a:br>
            <a:r>
              <a:rPr lang="hu-HU" dirty="0"/>
              <a:t>tárigény: </a:t>
            </a:r>
            <a:br>
              <a:rPr lang="hu-HU" dirty="0"/>
            </a:br>
            <a:endParaRPr lang="hu-HU" b="1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F0EC7E9C-FC8A-4C2D-B241-FA38DF2EF7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1412" y="1374670"/>
            <a:ext cx="6525536" cy="2210108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6A4A5427-B34A-49DF-8BEB-FB5DFF755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52" y="522560"/>
            <a:ext cx="3867690" cy="3696216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3778F306-3A39-47C2-9FE7-C31C8E703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074" y="5897372"/>
            <a:ext cx="624805" cy="36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444550"/>
      </p:ext>
    </p:extLst>
  </p:cSld>
  <p:clrMapOvr>
    <a:masterClrMapping/>
  </p:clrMapOvr>
</p:sld>
</file>

<file path=ppt/theme/theme1.xml><?xml version="1.0" encoding="utf-8"?>
<a:theme xmlns:a="http://schemas.openxmlformats.org/drawingml/2006/main" name="Szele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110</TotalTime>
  <Words>182</Words>
  <Application>Microsoft Office PowerPoint</Application>
  <PresentationFormat>Szélesvásznú</PresentationFormat>
  <Paragraphs>13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Szelet</vt:lpstr>
      <vt:lpstr>Buborékrendezés</vt:lpstr>
      <vt:lpstr>  A buborék rendezés lényege, hogy a tömb egymás mellett lévő elemein párosával haladunk végig, és a rossz sorrendben lévőket megcseréljük. Miután a tömb végére érünk, a legnagyobb elem a helyére kerül. Ezután a lépéseket megismételjük egyel rövidebb hosszúságú tömbre addig, amíg elő nem áll a rendezett tömb    </vt:lpstr>
      <vt:lpstr> összehasonlítások száma: 21 mozgatások száma: 13 tárigény:  </vt:lpstr>
      <vt:lpstr>A rendezés során, minden végigfutásnál megjegyezzük az utolsó csere helyét. A következő végigfutáskor már nem vizsgáljuk azokat az elemeket, melyek az utolsó csere helyétől jobbra helyezkednek el, hiszen ezek már rendezett sorrendben vannak. </vt:lpstr>
      <vt:lpstr> összehasonlítások száma: 14 mozgatások száma: 8 tárigény: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Buborékrendezés</dc:title>
  <dc:creator>tanulo</dc:creator>
  <cp:lastModifiedBy>tanulo</cp:lastModifiedBy>
  <cp:revision>10</cp:revision>
  <dcterms:created xsi:type="dcterms:W3CDTF">2022-09-02T10:42:04Z</dcterms:created>
  <dcterms:modified xsi:type="dcterms:W3CDTF">2022-09-09T11:27:38Z</dcterms:modified>
</cp:coreProperties>
</file>