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67" r:id="rId1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DC7E21-1A1B-4BA0-9F49-2531F30605EA}" v="12" dt="2024-08-24T03:48:03.73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>
      <p:cViewPr varScale="1">
        <p:scale>
          <a:sx n="70" d="100"/>
          <a:sy n="70" d="100"/>
        </p:scale>
        <p:origin x="10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069781"/>
            <a:ext cx="447040" cy="2788285"/>
          </a:xfrm>
          <a:custGeom>
            <a:avLst/>
            <a:gdLst/>
            <a:ahLst/>
            <a:cxnLst/>
            <a:rect l="l" t="t" r="r" b="b"/>
            <a:pathLst>
              <a:path w="447040" h="2788284">
                <a:moveTo>
                  <a:pt x="0" y="0"/>
                </a:moveTo>
                <a:lnTo>
                  <a:pt x="0" y="2788217"/>
                </a:lnTo>
                <a:lnTo>
                  <a:pt x="446591" y="278821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31542" y="4182281"/>
            <a:ext cx="4012565" cy="2675890"/>
          </a:xfrm>
          <a:custGeom>
            <a:avLst/>
            <a:gdLst/>
            <a:ahLst/>
            <a:cxnLst/>
            <a:rect l="l" t="t" r="r" b="b"/>
            <a:pathLst>
              <a:path w="4012565" h="2675890">
                <a:moveTo>
                  <a:pt x="0" y="2675717"/>
                </a:moveTo>
                <a:lnTo>
                  <a:pt x="401245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7042404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6891728" y="0"/>
            <a:ext cx="2252345" cy="6858000"/>
          </a:xfrm>
          <a:custGeom>
            <a:avLst/>
            <a:gdLst/>
            <a:ahLst/>
            <a:cxnLst/>
            <a:rect l="l" t="t" r="r" b="b"/>
            <a:pathLst>
              <a:path w="2252345" h="6858000">
                <a:moveTo>
                  <a:pt x="2023163" y="0"/>
                </a:moveTo>
                <a:lnTo>
                  <a:pt x="0" y="6857998"/>
                </a:lnTo>
                <a:lnTo>
                  <a:pt x="2252271" y="6857998"/>
                </a:lnTo>
                <a:lnTo>
                  <a:pt x="2252271" y="8226"/>
                </a:lnTo>
                <a:lnTo>
                  <a:pt x="202316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7207072" y="0"/>
            <a:ext cx="1937385" cy="6858000"/>
          </a:xfrm>
          <a:custGeom>
            <a:avLst/>
            <a:gdLst/>
            <a:ahLst/>
            <a:cxnLst/>
            <a:rect l="l" t="t" r="r" b="b"/>
            <a:pathLst>
              <a:path w="1937384" h="6858000">
                <a:moveTo>
                  <a:pt x="1936927" y="0"/>
                </a:moveTo>
                <a:lnTo>
                  <a:pt x="0" y="0"/>
                </a:lnTo>
                <a:lnTo>
                  <a:pt x="1200326" y="6857996"/>
                </a:lnTo>
                <a:lnTo>
                  <a:pt x="1936927" y="6857996"/>
                </a:lnTo>
                <a:lnTo>
                  <a:pt x="193692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6638545" y="3921068"/>
            <a:ext cx="2505710" cy="2937510"/>
          </a:xfrm>
          <a:custGeom>
            <a:avLst/>
            <a:gdLst/>
            <a:ahLst/>
            <a:cxnLst/>
            <a:rect l="l" t="t" r="r" b="b"/>
            <a:pathLst>
              <a:path w="2505709" h="2937509">
                <a:moveTo>
                  <a:pt x="2505454" y="0"/>
                </a:moveTo>
                <a:lnTo>
                  <a:pt x="0" y="2936930"/>
                </a:lnTo>
                <a:lnTo>
                  <a:pt x="2505454" y="2936930"/>
                </a:lnTo>
                <a:lnTo>
                  <a:pt x="2505454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7012872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2131127" y="0"/>
                </a:moveTo>
                <a:lnTo>
                  <a:pt x="0" y="0"/>
                </a:lnTo>
                <a:lnTo>
                  <a:pt x="1854139" y="6857996"/>
                </a:lnTo>
                <a:lnTo>
                  <a:pt x="2131127" y="6849802"/>
                </a:lnTo>
                <a:lnTo>
                  <a:pt x="2131127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8295132" y="0"/>
            <a:ext cx="848994" cy="6858000"/>
          </a:xfrm>
          <a:custGeom>
            <a:avLst/>
            <a:gdLst/>
            <a:ahLst/>
            <a:cxnLst/>
            <a:rect l="l" t="t" r="r" b="b"/>
            <a:pathLst>
              <a:path w="848995" h="6858000">
                <a:moveTo>
                  <a:pt x="848867" y="0"/>
                </a:moveTo>
                <a:lnTo>
                  <a:pt x="676515" y="0"/>
                </a:lnTo>
                <a:lnTo>
                  <a:pt x="0" y="6857996"/>
                </a:lnTo>
                <a:lnTo>
                  <a:pt x="848867" y="6857996"/>
                </a:lnTo>
                <a:lnTo>
                  <a:pt x="84886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8078450" y="0"/>
            <a:ext cx="1065530" cy="6858000"/>
          </a:xfrm>
          <a:custGeom>
            <a:avLst/>
            <a:gdLst/>
            <a:ahLst/>
            <a:cxnLst/>
            <a:rect l="l" t="t" r="r" b="b"/>
            <a:pathLst>
              <a:path w="1065529" h="6858000">
                <a:moveTo>
                  <a:pt x="1051063" y="0"/>
                </a:moveTo>
                <a:lnTo>
                  <a:pt x="0" y="0"/>
                </a:lnTo>
                <a:lnTo>
                  <a:pt x="937406" y="6857996"/>
                </a:lnTo>
                <a:lnTo>
                  <a:pt x="1065296" y="6857996"/>
                </a:lnTo>
                <a:lnTo>
                  <a:pt x="1065455" y="6654302"/>
                </a:lnTo>
                <a:lnTo>
                  <a:pt x="1065405" y="6145234"/>
                </a:lnTo>
                <a:lnTo>
                  <a:pt x="1065165" y="5890784"/>
                </a:lnTo>
                <a:lnTo>
                  <a:pt x="1064711" y="5585510"/>
                </a:lnTo>
                <a:lnTo>
                  <a:pt x="1063982" y="5229435"/>
                </a:lnTo>
                <a:lnTo>
                  <a:pt x="1062782" y="4771727"/>
                </a:lnTo>
                <a:lnTo>
                  <a:pt x="1060321" y="4009060"/>
                </a:lnTo>
                <a:lnTo>
                  <a:pt x="1054930" y="2483906"/>
                </a:lnTo>
                <a:lnTo>
                  <a:pt x="1053375" y="1975424"/>
                </a:lnTo>
                <a:lnTo>
                  <a:pt x="1052337" y="1568557"/>
                </a:lnTo>
                <a:lnTo>
                  <a:pt x="1051624" y="1212471"/>
                </a:lnTo>
                <a:lnTo>
                  <a:pt x="1051188" y="907185"/>
                </a:lnTo>
                <a:lnTo>
                  <a:pt x="1050963" y="652725"/>
                </a:lnTo>
                <a:lnTo>
                  <a:pt x="1050923" y="194553"/>
                </a:lnTo>
                <a:lnTo>
                  <a:pt x="105106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8060437" y="4903644"/>
            <a:ext cx="1083945" cy="195453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629158"/>
            <a:ext cx="435546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2184908"/>
            <a:ext cx="5978525" cy="3572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-a7bIgbMKg?si=yPSjtCrD_-wOon9F" TargetMode="External"/><Relationship Id="rId2" Type="http://schemas.openxmlformats.org/officeDocument/2006/relationships/hyperlink" Target="https://copyassignment.com/blood-bank-management-system-project-in-java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72CA04-2797-23F2-DDE3-E5948A6D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20" y="291406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Mini project-1A/2A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Project Title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085E3F-F6A1-98B3-02C5-D4E5CC735B10}"/>
              </a:ext>
            </a:extLst>
          </p:cNvPr>
          <p:cNvSpPr txBox="1">
            <a:spLocks/>
          </p:cNvSpPr>
          <p:nvPr/>
        </p:nvSpPr>
        <p:spPr>
          <a:xfrm>
            <a:off x="531912" y="1538064"/>
            <a:ext cx="7772400" cy="4572000"/>
          </a:xfrm>
          <a:prstGeom prst="rect">
            <a:avLst/>
          </a:prstGeom>
        </p:spPr>
        <p:txBody>
          <a:bodyPr wrap="square" lIns="0" tIns="0" rIns="0" bIns="0">
            <a:normAutofit fontScale="85000" lnSpcReduction="20000"/>
          </a:bodyPr>
          <a:lstStyle>
            <a:lvl1pPr marL="0">
              <a:defRPr sz="2400" b="0" i="0">
                <a:solidFill>
                  <a:srgbClr val="404040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US" sz="2100" dirty="0"/>
              <a:t>Mr. Amit Santosh Nalawade (S.E /C/06)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2100" dirty="0"/>
              <a:t>Mr. Monu Vinod Shaha (S.E/C/34)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2100" dirty="0"/>
              <a:t>Mr.Chetan Ramesh Anekar (S.E/C/01)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Under the guidance of</a:t>
            </a:r>
          </a:p>
          <a:p>
            <a:pPr algn="ctr"/>
            <a:r>
              <a:rPr lang="en-IN" b="1" dirty="0"/>
              <a:t>Ms . Nikita  </a:t>
            </a:r>
            <a:r>
              <a:rPr lang="en-IN" b="1" dirty="0" err="1"/>
              <a:t>Saindane</a:t>
            </a:r>
            <a:endParaRPr lang="en-IN" b="1" dirty="0"/>
          </a:p>
          <a:p>
            <a:pPr algn="ctr"/>
            <a:r>
              <a:rPr lang="en-IN" dirty="0"/>
              <a:t>Department of Computer Engineering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 rtl="0">
              <a:buClr>
                <a:schemeClr val="dk1"/>
              </a:buClr>
              <a:buSzPts val="2400"/>
              <a:buFont typeface="Times New Roman"/>
              <a:buNone/>
            </a:pPr>
            <a:endParaRPr lang="en-US"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rtl="0">
              <a:buClr>
                <a:schemeClr val="dk1"/>
              </a:buClr>
              <a:buSzPts val="2400"/>
              <a:buFont typeface="Times New Roman"/>
              <a:buNone/>
            </a:pPr>
            <a:endParaRPr lang="en-US"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rtl="0">
              <a:buClr>
                <a:schemeClr val="dk1"/>
              </a:buClr>
              <a:buSzPts val="2400"/>
              <a:buFont typeface="Times New Roman"/>
              <a:buNone/>
            </a:pPr>
            <a:endParaRPr lang="en-US"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rtl="0"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Pillai HOC College of Engineering and Technology, Rasayani</a:t>
            </a:r>
            <a:b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University of Mumbai</a:t>
            </a:r>
          </a:p>
          <a:p>
            <a:pPr algn="ctr" rtl="0"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A.Y. 2024-25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19B9D-AD41-CCCD-807F-8561665FF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200400"/>
            <a:ext cx="1944216" cy="15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9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C97A26-9A53-5D80-D3CC-9FC47458A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2382" r="1153" b="1190"/>
          <a:stretch/>
        </p:blipFill>
        <p:spPr>
          <a:xfrm>
            <a:off x="1600200" y="381000"/>
            <a:ext cx="47244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1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058162"/>
            <a:ext cx="1985010" cy="2500043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Frontend</a:t>
            </a:r>
            <a:endParaRPr sz="240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AutoNum type="arabicPeriod"/>
              <a:tabLst>
                <a:tab pos="469900" algn="l"/>
              </a:tabLst>
            </a:pP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HTML</a:t>
            </a:r>
            <a:endParaRPr sz="240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995"/>
              </a:spcBef>
              <a:buClr>
                <a:srgbClr val="90C225"/>
              </a:buClr>
              <a:buSzPct val="79166"/>
              <a:buAutoNum type="arabicPeriod"/>
              <a:tabLst>
                <a:tab pos="469900" algn="l"/>
              </a:tabLst>
            </a:pP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CSS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Backend</a:t>
            </a:r>
            <a:endParaRPr sz="2400" dirty="0">
              <a:latin typeface="Trebuchet MS"/>
              <a:cs typeface="Trebuchet MS"/>
            </a:endParaRPr>
          </a:p>
          <a:p>
            <a:pPr marL="469900" indent="-457200">
              <a:spcBef>
                <a:spcPts val="994"/>
              </a:spcBef>
              <a:buClr>
                <a:srgbClr val="90C225"/>
              </a:buClr>
              <a:buSzPct val="79166"/>
              <a:buFontTx/>
              <a:buAutoNum type="arabicPeriod"/>
              <a:tabLst>
                <a:tab pos="469900" algn="l"/>
              </a:tabLst>
            </a:pPr>
            <a:r>
              <a:rPr lang="en-IN" sz="2400" dirty="0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r>
              <a:rPr lang="en-IN"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IN" sz="2400" spc="-10" dirty="0">
                <a:solidFill>
                  <a:srgbClr val="404040"/>
                </a:solidFill>
                <a:latin typeface="Trebuchet MS"/>
                <a:cs typeface="Trebuchet MS"/>
              </a:rPr>
              <a:t>Script</a:t>
            </a:r>
            <a:endParaRPr lang="en-IN"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183383"/>
            <a:ext cx="6092825" cy="2287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240" dirty="0">
                <a:solidFill>
                  <a:srgbClr val="90C225"/>
                </a:solidFill>
                <a:latin typeface="DejaVu Sans"/>
                <a:cs typeface="DejaVu Sans"/>
                <a:hlinkClick r:id="rId2"/>
              </a:rPr>
              <a:t>▶</a:t>
            </a:r>
            <a:r>
              <a:rPr sz="2250" spc="10" dirty="0">
                <a:solidFill>
                  <a:srgbClr val="90C225"/>
                </a:solidFill>
                <a:latin typeface="DejaVu Sans"/>
                <a:cs typeface="DejaVu Sans"/>
                <a:hlinkClick r:id="rId2"/>
              </a:rPr>
              <a:t> </a:t>
            </a:r>
            <a:r>
              <a:rPr sz="2800" u="sng" spc="-10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2"/>
              </a:rPr>
              <a:t>https://copyassignment.com/blood</a:t>
            </a:r>
            <a:endParaRPr sz="2800" dirty="0">
              <a:latin typeface="Trebuchet MS"/>
              <a:cs typeface="Trebuchet MS"/>
            </a:endParaRPr>
          </a:p>
          <a:p>
            <a:pPr marL="355600" marR="5080">
              <a:lnSpc>
                <a:spcPct val="100000"/>
              </a:lnSpc>
            </a:pPr>
            <a:r>
              <a:rPr sz="2800" u="sng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2"/>
              </a:rPr>
              <a:t>-</a:t>
            </a:r>
            <a:r>
              <a:rPr sz="2800" u="sng" spc="-25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2"/>
              </a:rPr>
              <a:t>bank-</a:t>
            </a:r>
            <a:r>
              <a:rPr sz="2800" u="sng" spc="-20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2"/>
              </a:rPr>
              <a:t>management-</a:t>
            </a:r>
            <a:r>
              <a:rPr sz="2800" u="sng" spc="-25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2"/>
              </a:rPr>
              <a:t>system-</a:t>
            </a:r>
            <a:r>
              <a:rPr sz="2800" u="sng" spc="-10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2"/>
              </a:rPr>
              <a:t>project-</a:t>
            </a:r>
            <a:r>
              <a:rPr sz="2800" u="none" spc="-10" dirty="0">
                <a:solidFill>
                  <a:srgbClr val="99C93B"/>
                </a:solidFill>
                <a:latin typeface="Trebuchet MS"/>
                <a:cs typeface="Trebuchet MS"/>
              </a:rPr>
              <a:t> </a:t>
            </a:r>
            <a:r>
              <a:rPr sz="2800" u="sng" spc="-10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2"/>
              </a:rPr>
              <a:t>in-java/</a:t>
            </a:r>
            <a:endParaRPr sz="2800" dirty="0">
              <a:latin typeface="Trebuchet MS"/>
              <a:cs typeface="Trebuchet MS"/>
            </a:endParaRPr>
          </a:p>
          <a:p>
            <a:pPr marL="355600" marR="527050" indent="-343535">
              <a:lnSpc>
                <a:spcPct val="100000"/>
              </a:lnSpc>
              <a:spcBef>
                <a:spcPts val="1010"/>
              </a:spcBef>
            </a:pPr>
            <a:r>
              <a:rPr sz="2250" spc="240" dirty="0">
                <a:solidFill>
                  <a:srgbClr val="90C225"/>
                </a:solidFill>
                <a:latin typeface="DejaVu Sans"/>
                <a:cs typeface="DejaVu Sans"/>
                <a:hlinkClick r:id="rId3"/>
              </a:rPr>
              <a:t>▶</a:t>
            </a:r>
            <a:r>
              <a:rPr sz="2250" spc="10" dirty="0">
                <a:solidFill>
                  <a:srgbClr val="90C225"/>
                </a:solidFill>
                <a:latin typeface="DejaVu Sans"/>
                <a:cs typeface="DejaVu Sans"/>
                <a:hlinkClick r:id="rId3"/>
              </a:rPr>
              <a:t> </a:t>
            </a:r>
            <a:r>
              <a:rPr sz="2800" u="sng" spc="-10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3"/>
              </a:rPr>
              <a:t>https://youtu.be/t-</a:t>
            </a:r>
            <a:r>
              <a:rPr sz="2800" u="none" spc="-10" dirty="0">
                <a:solidFill>
                  <a:srgbClr val="99C93B"/>
                </a:solidFill>
                <a:latin typeface="Trebuchet MS"/>
                <a:cs typeface="Trebuchet MS"/>
              </a:rPr>
              <a:t> </a:t>
            </a:r>
            <a:r>
              <a:rPr sz="2800" u="sng" spc="-20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3"/>
              </a:rPr>
              <a:t>a7bIgbMKg?si=yPSjtCrD_-</a:t>
            </a:r>
            <a:r>
              <a:rPr sz="2800" u="sng" spc="-10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3"/>
              </a:rPr>
              <a:t>wOon9F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Blood</a:t>
            </a:r>
            <a:r>
              <a:rPr spc="-60" dirty="0"/>
              <a:t> </a:t>
            </a:r>
            <a:r>
              <a:rPr dirty="0"/>
              <a:t>Donor</a:t>
            </a:r>
            <a:r>
              <a:rPr spc="-50" dirty="0"/>
              <a:t> </a:t>
            </a:r>
            <a:r>
              <a:rPr dirty="0"/>
              <a:t>Bridge</a:t>
            </a:r>
            <a:r>
              <a:rPr spc="-50" dirty="0"/>
              <a:t> </a:t>
            </a:r>
            <a:r>
              <a:rPr dirty="0"/>
              <a:t>website</a:t>
            </a:r>
            <a:r>
              <a:rPr spc="-55" dirty="0"/>
              <a:t> </a:t>
            </a:r>
            <a:r>
              <a:rPr dirty="0"/>
              <a:t>will</a:t>
            </a:r>
            <a:r>
              <a:rPr spc="-45" dirty="0"/>
              <a:t> </a:t>
            </a:r>
            <a:r>
              <a:rPr spc="-20" dirty="0"/>
              <a:t>play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crucial</a:t>
            </a:r>
            <a:r>
              <a:rPr spc="-50" dirty="0"/>
              <a:t> </a:t>
            </a:r>
            <a:r>
              <a:rPr dirty="0"/>
              <a:t>role</a:t>
            </a:r>
            <a:r>
              <a:rPr spc="-4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transforming</a:t>
            </a:r>
            <a:r>
              <a:rPr spc="-45" dirty="0"/>
              <a:t> </a:t>
            </a:r>
            <a:r>
              <a:rPr spc="-10" dirty="0"/>
              <a:t>blood </a:t>
            </a:r>
            <a:r>
              <a:rPr dirty="0"/>
              <a:t>donation</a:t>
            </a:r>
            <a:r>
              <a:rPr spc="-85" dirty="0"/>
              <a:t> </a:t>
            </a:r>
            <a:r>
              <a:rPr dirty="0"/>
              <a:t>processes,making</a:t>
            </a:r>
            <a:r>
              <a:rPr spc="-70" dirty="0"/>
              <a:t> </a:t>
            </a:r>
            <a:r>
              <a:rPr dirty="0"/>
              <a:t>them</a:t>
            </a:r>
            <a:r>
              <a:rPr spc="-105" dirty="0"/>
              <a:t> </a:t>
            </a:r>
            <a:r>
              <a:rPr spc="-20" dirty="0"/>
              <a:t>more </a:t>
            </a:r>
            <a:r>
              <a:rPr spc="-10" dirty="0"/>
              <a:t>efficient.</a:t>
            </a:r>
            <a:endParaRPr sz="1900" dirty="0">
              <a:latin typeface="DejaVu Sans"/>
              <a:cs typeface="DejaVu Sans"/>
            </a:endParaRPr>
          </a:p>
          <a:p>
            <a:pPr marL="355600" marR="219710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dirty="0"/>
              <a:t>The</a:t>
            </a:r>
            <a:r>
              <a:rPr spc="-80" dirty="0"/>
              <a:t> </a:t>
            </a:r>
            <a:r>
              <a:rPr dirty="0"/>
              <a:t>platform</a:t>
            </a:r>
            <a:r>
              <a:rPr spc="-75" dirty="0"/>
              <a:t> </a:t>
            </a:r>
            <a:r>
              <a:rPr dirty="0"/>
              <a:t>will</a:t>
            </a:r>
            <a:r>
              <a:rPr spc="-50" dirty="0"/>
              <a:t> </a:t>
            </a:r>
            <a:r>
              <a:rPr dirty="0"/>
              <a:t>strengthen</a:t>
            </a:r>
            <a:r>
              <a:rPr spc="-5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global </a:t>
            </a:r>
            <a:r>
              <a:rPr dirty="0"/>
              <a:t>network</a:t>
            </a:r>
            <a:r>
              <a:rPr spc="-2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blood</a:t>
            </a:r>
            <a:r>
              <a:rPr spc="-25" dirty="0"/>
              <a:t> </a:t>
            </a:r>
            <a:r>
              <a:rPr dirty="0"/>
              <a:t>donors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recipents.</a:t>
            </a:r>
            <a:endParaRPr sz="1900" dirty="0">
              <a:latin typeface="DejaVu Sans"/>
              <a:cs typeface="DejaVu Sans"/>
            </a:endParaRPr>
          </a:p>
          <a:p>
            <a:pPr marL="355600" marR="21590" indent="-343535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dirty="0"/>
              <a:t>It</a:t>
            </a:r>
            <a:r>
              <a:rPr spc="-40" dirty="0"/>
              <a:t> </a:t>
            </a:r>
            <a:r>
              <a:rPr dirty="0"/>
              <a:t>will</a:t>
            </a:r>
            <a:r>
              <a:rPr spc="-30" dirty="0"/>
              <a:t> </a:t>
            </a:r>
            <a:r>
              <a:rPr dirty="0"/>
              <a:t>help</a:t>
            </a:r>
            <a:r>
              <a:rPr spc="-25" dirty="0"/>
              <a:t> </a:t>
            </a:r>
            <a:r>
              <a:rPr dirty="0"/>
              <a:t>donor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get</a:t>
            </a:r>
            <a:r>
              <a:rPr spc="-40" dirty="0"/>
              <a:t> </a:t>
            </a:r>
            <a:r>
              <a:rPr dirty="0"/>
              <a:t>more</a:t>
            </a:r>
            <a:r>
              <a:rPr spc="-30" dirty="0"/>
              <a:t> </a:t>
            </a:r>
            <a:r>
              <a:rPr spc="-10" dirty="0"/>
              <a:t>knowledge </a:t>
            </a:r>
            <a:r>
              <a:rPr dirty="0"/>
              <a:t>in</a:t>
            </a:r>
            <a:r>
              <a:rPr spc="-35" dirty="0"/>
              <a:t> </a:t>
            </a:r>
            <a:r>
              <a:rPr dirty="0"/>
              <a:t>less</a:t>
            </a:r>
            <a:r>
              <a:rPr spc="-15" dirty="0"/>
              <a:t> </a:t>
            </a:r>
            <a:r>
              <a:rPr spc="-10" dirty="0"/>
              <a:t>time.</a:t>
            </a:r>
            <a:endParaRPr sz="19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0657" y="2788107"/>
            <a:ext cx="2409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10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85800" y="2438400"/>
            <a:ext cx="6781800" cy="906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7795" algn="ctr">
              <a:lnSpc>
                <a:spcPct val="100000"/>
              </a:lnSpc>
              <a:spcBef>
                <a:spcPts val="5"/>
              </a:spcBef>
            </a:pPr>
            <a:endParaRPr lang="en-IN" sz="1500" spc="-25" dirty="0">
              <a:latin typeface="Times New Roman"/>
              <a:cs typeface="Times New Roman"/>
            </a:endParaRPr>
          </a:p>
          <a:p>
            <a:pPr marR="137795" algn="ctr">
              <a:lnSpc>
                <a:spcPct val="100000"/>
              </a:lnSpc>
              <a:spcBef>
                <a:spcPts val="5"/>
              </a:spcBef>
            </a:pPr>
            <a:endParaRPr lang="en-IN" sz="1500" spc="-25" dirty="0">
              <a:latin typeface="Times New Roman"/>
              <a:cs typeface="Times New Roman"/>
            </a:endParaRPr>
          </a:p>
          <a:p>
            <a:r>
              <a:rPr lang="en-US" sz="2800" b="0" dirty="0">
                <a:solidFill>
                  <a:schemeClr val="tx1"/>
                </a:solidFill>
                <a:effectLst/>
                <a:latin typeface="ariala"/>
              </a:rPr>
              <a:t>Lifesavers Network: Hope in Drop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INDEX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061004"/>
            <a:ext cx="2777490" cy="391032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5600" algn="l"/>
              </a:tabLst>
            </a:pPr>
            <a:r>
              <a:rPr sz="1600" spc="120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6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INTRODUTION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120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6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OBJECTIVES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600" spc="120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6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PROBLEM</a:t>
            </a:r>
            <a:r>
              <a:rPr sz="20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STATEMENT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5600" algn="l"/>
              </a:tabLst>
            </a:pPr>
            <a:r>
              <a:rPr sz="1600" spc="120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6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EXITING</a:t>
            </a:r>
            <a:r>
              <a:rPr sz="20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600" spc="120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6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PROPOSED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120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6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ALGORITHM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600" spc="120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6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REQUIREMENTS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120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6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REFERENCES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120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6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CONCLUSION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dirty="0"/>
              <a:t>Every</a:t>
            </a:r>
            <a:r>
              <a:rPr spc="-55" dirty="0"/>
              <a:t> </a:t>
            </a:r>
            <a:r>
              <a:rPr dirty="0"/>
              <a:t>year</a:t>
            </a:r>
            <a:r>
              <a:rPr spc="-55" dirty="0"/>
              <a:t> </a:t>
            </a:r>
            <a:r>
              <a:rPr dirty="0"/>
              <a:t>countless</a:t>
            </a:r>
            <a:r>
              <a:rPr spc="-40" dirty="0"/>
              <a:t> </a:t>
            </a:r>
            <a:r>
              <a:rPr dirty="0"/>
              <a:t>lives</a:t>
            </a:r>
            <a:r>
              <a:rPr spc="-50" dirty="0"/>
              <a:t> </a:t>
            </a:r>
            <a:r>
              <a:rPr dirty="0"/>
              <a:t>are</a:t>
            </a:r>
            <a:r>
              <a:rPr spc="-60" dirty="0"/>
              <a:t> </a:t>
            </a:r>
            <a:r>
              <a:rPr dirty="0"/>
              <a:t>saved</a:t>
            </a:r>
            <a:r>
              <a:rPr spc="-65" dirty="0"/>
              <a:t> </a:t>
            </a:r>
            <a:r>
              <a:rPr spc="-25" dirty="0"/>
              <a:t>due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blood</a:t>
            </a:r>
            <a:r>
              <a:rPr spc="-35" dirty="0"/>
              <a:t> </a:t>
            </a:r>
            <a:r>
              <a:rPr dirty="0"/>
              <a:t>donors</a:t>
            </a:r>
            <a:r>
              <a:rPr spc="-20" dirty="0"/>
              <a:t> </a:t>
            </a:r>
            <a:r>
              <a:rPr dirty="0"/>
              <a:t>yet</a:t>
            </a:r>
            <a:r>
              <a:rPr spc="-4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need</a:t>
            </a:r>
            <a:r>
              <a:rPr spc="-30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dirty="0"/>
              <a:t>blood</a:t>
            </a:r>
            <a:r>
              <a:rPr spc="-20" dirty="0"/>
              <a:t> </a:t>
            </a:r>
            <a:r>
              <a:rPr spc="-25" dirty="0"/>
              <a:t>is </a:t>
            </a:r>
            <a:r>
              <a:rPr dirty="0"/>
              <a:t>constant</a:t>
            </a:r>
            <a:r>
              <a:rPr spc="-6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10" dirty="0"/>
              <a:t>urgent.</a:t>
            </a:r>
            <a:endParaRPr sz="1900" dirty="0">
              <a:latin typeface="DejaVu Sans"/>
              <a:cs typeface="DejaVu Sans"/>
            </a:endParaRPr>
          </a:p>
          <a:p>
            <a:pPr marL="355600" marR="9525" indent="-343535" algn="just">
              <a:lnSpc>
                <a:spcPct val="100000"/>
              </a:lnSpc>
              <a:spcBef>
                <a:spcPts val="994"/>
              </a:spcBef>
            </a:pPr>
            <a:r>
              <a:rPr sz="1900" spc="21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spc="340" dirty="0">
                <a:solidFill>
                  <a:srgbClr val="90C225"/>
                </a:solidFill>
                <a:latin typeface="DejaVu Sans"/>
                <a:cs typeface="DejaVu Sans"/>
              </a:rPr>
              <a:t> </a:t>
            </a:r>
            <a:r>
              <a:rPr dirty="0"/>
              <a:t>At</a:t>
            </a:r>
            <a:r>
              <a:rPr spc="-50" dirty="0"/>
              <a:t> </a:t>
            </a:r>
            <a:r>
              <a:rPr dirty="0"/>
              <a:t>Blood</a:t>
            </a:r>
            <a:r>
              <a:rPr spc="-30" dirty="0"/>
              <a:t> </a:t>
            </a:r>
            <a:r>
              <a:rPr dirty="0"/>
              <a:t>Donor</a:t>
            </a:r>
            <a:r>
              <a:rPr spc="-40" dirty="0"/>
              <a:t> </a:t>
            </a:r>
            <a:r>
              <a:rPr dirty="0"/>
              <a:t>Bridge,</a:t>
            </a:r>
            <a:r>
              <a:rPr spc="-20" dirty="0"/>
              <a:t> </a:t>
            </a:r>
            <a:r>
              <a:rPr dirty="0"/>
              <a:t>we</a:t>
            </a:r>
            <a:r>
              <a:rPr spc="-45" dirty="0"/>
              <a:t> </a:t>
            </a:r>
            <a:r>
              <a:rPr dirty="0"/>
              <a:t>believe</a:t>
            </a:r>
            <a:r>
              <a:rPr spc="-2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-25" dirty="0"/>
              <a:t>the </a:t>
            </a:r>
            <a:r>
              <a:rPr dirty="0"/>
              <a:t>power</a:t>
            </a:r>
            <a:r>
              <a:rPr spc="-2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community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impact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50" dirty="0"/>
              <a:t>a </a:t>
            </a:r>
            <a:r>
              <a:rPr dirty="0"/>
              <a:t>single</a:t>
            </a:r>
            <a:r>
              <a:rPr spc="-30" dirty="0"/>
              <a:t> </a:t>
            </a:r>
            <a:r>
              <a:rPr spc="-10" dirty="0"/>
              <a:t>donation.</a:t>
            </a:r>
            <a:endParaRPr sz="1900" dirty="0">
              <a:latin typeface="DejaVu Sans"/>
              <a:cs typeface="DejaVu Sans"/>
            </a:endParaRPr>
          </a:p>
          <a:p>
            <a:pPr marL="355600" marR="156845" indent="-343535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dirty="0"/>
              <a:t>Our</a:t>
            </a:r>
            <a:r>
              <a:rPr spc="-65" dirty="0"/>
              <a:t> </a:t>
            </a:r>
            <a:r>
              <a:rPr dirty="0"/>
              <a:t>platform</a:t>
            </a:r>
            <a:r>
              <a:rPr spc="-40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designed</a:t>
            </a:r>
            <a:r>
              <a:rPr spc="-4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simplify</a:t>
            </a:r>
            <a:r>
              <a:rPr spc="-55" dirty="0"/>
              <a:t> </a:t>
            </a:r>
            <a:r>
              <a:rPr spc="-25" dirty="0"/>
              <a:t>the </a:t>
            </a:r>
            <a:r>
              <a:rPr dirty="0"/>
              <a:t>donation</a:t>
            </a:r>
            <a:r>
              <a:rPr spc="-70" dirty="0"/>
              <a:t> </a:t>
            </a:r>
            <a:r>
              <a:rPr dirty="0"/>
              <a:t>process</a:t>
            </a:r>
            <a:r>
              <a:rPr spc="-80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dirty="0"/>
              <a:t>facilitate</a:t>
            </a:r>
            <a:r>
              <a:rPr spc="-75" dirty="0"/>
              <a:t> </a:t>
            </a:r>
            <a:r>
              <a:rPr spc="-10" dirty="0"/>
              <a:t>crucial connections.</a:t>
            </a:r>
            <a:endParaRPr sz="19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184908"/>
            <a:ext cx="6128385" cy="284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081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Create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seamless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platform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easy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understand.</a:t>
            </a:r>
            <a:endParaRPr sz="2400" dirty="0">
              <a:latin typeface="Trebuchet MS"/>
              <a:cs typeface="Trebuchet MS"/>
            </a:endParaRPr>
          </a:p>
          <a:p>
            <a:pPr marL="355600" marR="204470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Optimizing</a:t>
            </a: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website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quick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loading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responsiveness.</a:t>
            </a:r>
            <a:endParaRPr sz="2400" dirty="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Promoting</a:t>
            </a:r>
            <a:r>
              <a:rPr sz="24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adherence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health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safety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guidelines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ensure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safe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donation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experience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users.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185" dirty="0"/>
              <a:t> </a:t>
            </a:r>
            <a:r>
              <a:rPr spc="-6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184908"/>
            <a:ext cx="6164580" cy="284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54965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Donor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finds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difficult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know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whether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he/she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eligible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not.</a:t>
            </a:r>
            <a:endParaRPr sz="2400" dirty="0">
              <a:latin typeface="Trebuchet MS"/>
              <a:cs typeface="Trebuchet MS"/>
            </a:endParaRPr>
          </a:p>
          <a:p>
            <a:pPr marL="355600" marR="474980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lack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integrated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provides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24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about</a:t>
            </a:r>
            <a:r>
              <a:rPr sz="24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available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blood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donors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locations.</a:t>
            </a:r>
            <a:endParaRPr sz="2400" dirty="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lack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systems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keeps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donors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informed</a:t>
            </a:r>
            <a:r>
              <a:rPr sz="24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involved.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EXISTING</a:t>
            </a:r>
            <a:r>
              <a:rPr spc="-75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184908"/>
            <a:ext cx="6074410" cy="320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96875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24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24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platforms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Red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Cross</a:t>
            </a:r>
            <a:r>
              <a:rPr sz="24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UBlood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tells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donor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about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importance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donation.</a:t>
            </a:r>
            <a:endParaRPr sz="2400" dirty="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  <a:tabLst>
                <a:tab pos="442595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platforms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allow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donors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register,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schedule</a:t>
            </a:r>
            <a:r>
              <a:rPr sz="24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donation</a:t>
            </a:r>
            <a:r>
              <a:rPr sz="24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appointments</a:t>
            </a:r>
            <a:r>
              <a:rPr sz="24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receive</a:t>
            </a:r>
            <a:r>
              <a:rPr sz="24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reminders.</a:t>
            </a:r>
            <a:endParaRPr sz="2400" dirty="0">
              <a:latin typeface="Trebuchet MS"/>
              <a:cs typeface="Trebuchet MS"/>
            </a:endParaRPr>
          </a:p>
          <a:p>
            <a:pPr marL="355600" marR="23495" indent="-343535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websites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help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user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get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real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time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updates.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PROPOSED</a:t>
            </a:r>
            <a:r>
              <a:rPr spc="-160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184908"/>
            <a:ext cx="5688330" cy="284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37820" indent="-343535">
              <a:lnSpc>
                <a:spcPct val="100000"/>
              </a:lnSpc>
              <a:spcBef>
                <a:spcPts val="100"/>
              </a:spcBef>
              <a:tabLst>
                <a:tab pos="44704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website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offers</a:t>
            </a: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resources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blood</a:t>
            </a:r>
            <a:r>
              <a:rPr sz="24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donation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process,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eligibility criteria,benefits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safety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tips.</a:t>
            </a:r>
            <a:endParaRPr sz="2400" dirty="0">
              <a:latin typeface="Trebuchet MS"/>
              <a:cs typeface="Trebuchet MS"/>
            </a:endParaRPr>
          </a:p>
          <a:p>
            <a:pPr marL="355600" marR="48895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Users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sign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up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create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profiles,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including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personal</a:t>
            </a: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details,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blood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type.</a:t>
            </a:r>
            <a:endParaRPr sz="2400" dirty="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Providing</a:t>
            </a:r>
            <a:r>
              <a:rPr sz="24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comprehensive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FAQ</a:t>
            </a:r>
            <a:r>
              <a:rPr sz="24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section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support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channels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user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queries.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058810"/>
            <a:ext cx="5794375" cy="42068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START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Sign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up/Sign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endParaRPr sz="2400" dirty="0">
              <a:latin typeface="Trebuchet MS"/>
              <a:cs typeface="Trebuchet MS"/>
            </a:endParaRPr>
          </a:p>
          <a:p>
            <a:pPr marL="355600" marR="5080" indent="-343535">
              <a:lnSpc>
                <a:spcPts val="2590"/>
              </a:lnSpc>
              <a:spcBef>
                <a:spcPts val="1050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Providing</a:t>
            </a:r>
            <a:r>
              <a:rPr sz="24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check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whether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user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eligible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not.</a:t>
            </a:r>
            <a:endParaRPr sz="2400" dirty="0">
              <a:latin typeface="Trebuchet MS"/>
              <a:cs typeface="Trebuchet MS"/>
            </a:endParaRPr>
          </a:p>
          <a:p>
            <a:pPr marL="355600" marR="466725" indent="-343535">
              <a:lnSpc>
                <a:spcPts val="259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How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much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blood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user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donate.(If eligible)</a:t>
            </a:r>
            <a:endParaRPr sz="2400" dirty="0">
              <a:latin typeface="Trebuchet MS"/>
              <a:cs typeface="Trebuchet MS"/>
            </a:endParaRPr>
          </a:p>
          <a:p>
            <a:pPr marL="355600" marR="154305" indent="-343535">
              <a:lnSpc>
                <a:spcPts val="2590"/>
              </a:lnSpc>
              <a:spcBef>
                <a:spcPts val="1005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What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care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taken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after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blood donation.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Showing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next</a:t>
            </a: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donation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date.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5600" algn="l"/>
              </a:tabLst>
            </a:pPr>
            <a:r>
              <a:rPr sz="1900" spc="165" dirty="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sz="1900" dirty="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EXIT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151</TotalTime>
  <Words>527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ariala</vt:lpstr>
      <vt:lpstr>DejaVu Sans</vt:lpstr>
      <vt:lpstr>Times New Roman</vt:lpstr>
      <vt:lpstr>Trebuchet MS</vt:lpstr>
      <vt:lpstr>Office Theme</vt:lpstr>
      <vt:lpstr>Mini project-1A/2A Project Title</vt:lpstr>
      <vt:lpstr>PowerPoint Presentation</vt:lpstr>
      <vt:lpstr>INDEX</vt:lpstr>
      <vt:lpstr>INTRODUCTION</vt:lpstr>
      <vt:lpstr>OBJECTIVES</vt:lpstr>
      <vt:lpstr>PROBLEM STATEMENT</vt:lpstr>
      <vt:lpstr>EXISTING SYSTEM</vt:lpstr>
      <vt:lpstr>PROPOSED SYSTEM</vt:lpstr>
      <vt:lpstr>ALGORITHM</vt:lpstr>
      <vt:lpstr>PowerPoint Presentation</vt:lpstr>
      <vt:lpstr>REQUIREMENTS</vt:lpstr>
      <vt:lpstr>REFERENCES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Monu Vinod Shaha</dc:creator>
  <cp:lastModifiedBy>Monu Shaha</cp:lastModifiedBy>
  <cp:revision>7</cp:revision>
  <dcterms:created xsi:type="dcterms:W3CDTF">2024-08-24T03:38:11Z</dcterms:created>
  <dcterms:modified xsi:type="dcterms:W3CDTF">2024-10-26T08:59:36Z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2024-08-24T00:00:00Z</vt:filetime>
  </property>
  <property fmtid="{D5CDD505-2E9C-101B-9397-08002B2CF9AE}" pid="5" name="Producer">
    <vt:lpwstr>3-Heights(TM) PDF Security Shell 4.8.25.2 (http://www.pdf-tools.com)</vt:lpwstr>
  </property>
</Properties>
</file>