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C6472-6713-40B2-8D8E-BBD247971DFE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4E328-C81B-4970-AC5E-A35A6D89D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44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4E328-C81B-4970-AC5E-A35A6D89D1A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92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AEEE-2297-B274-0A50-1C3911997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FE51E-D887-C10E-029C-50615C3AF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1D895-7BA4-0964-6A5F-26DBD554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79EB-D799-4848-BA84-3553D3338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2B51-3870-2E8F-68C6-024A11FB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032C-BD84-9268-34FC-2C47E0DD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48C4-F4CB-405B-8E84-6AB6E64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78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E4F4-3310-5A97-0AA9-BEDFAD64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7E93F-6449-80CA-0702-AE00D82F6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7BE9-FFA6-DA37-16C6-9AA411AD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79EB-D799-4848-BA84-3553D3338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6152B-25CB-955B-1AC1-BB63358F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9E948-9619-6372-2115-8E5AF4EC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48C4-F4CB-405B-8E84-6AB6E64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01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27513-831B-79FB-D85D-D0CB46355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8F1F8-3C0F-9FF0-26E7-6F115F90F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E295B-0E92-EF07-60AB-8C275941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79EB-D799-4848-BA84-3553D3338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7B114-37FB-C6B1-7CE5-5AEA6613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DF161-64DA-16B8-BC08-A0F1147F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48C4-F4CB-405B-8E84-6AB6E64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28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A9A1-6718-05EA-B63C-A84E6F3C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A24B-E309-887A-944B-58EB02AD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8D46-8126-B56D-87A5-59D340CB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79EB-D799-4848-BA84-3553D3338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188A0-4A2E-3680-C2A1-E72955D4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80371-48F7-020C-92B9-EBEC908B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48C4-F4CB-405B-8E84-6AB6E64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26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C211-9B41-278B-2F53-45C2E9E3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1CF6B-3F23-9EFB-FC98-03CCE131D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4F94F-C362-7EB9-6433-E651A4E2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79EB-D799-4848-BA84-3553D3338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7D5C-E850-BD2C-31F5-80F1211A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45C15-ABA2-356E-531A-15CC0D14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48C4-F4CB-405B-8E84-6AB6E64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41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96F0-BAE5-2D0E-51AC-930C6E15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4CCFB-30CE-233D-109A-102315547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3AEF8-3647-4A54-F5B7-6157674F3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CB8CA-E378-7A80-ABD6-1ADC0444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79EB-D799-4848-BA84-3553D3338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ED404-7879-AFDF-86A8-28D1D81A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BC5E5-E58B-5A15-BE4F-31825E4D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48C4-F4CB-405B-8E84-6AB6E64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80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75E6-4005-1594-6D26-A21D5BAF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DB2FC-05BD-1B3F-B685-11A7BDA7B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7E17F-FE11-BF1A-7017-BE6AFA135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E3AB8-A83E-3793-156F-FBCFA651B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441E3-167D-14F8-9378-E01D1CCF1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166AC-8603-F812-4BE6-C8AC91E0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79EB-D799-4848-BA84-3553D3338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AFB0A-392C-988B-60F8-FD7C8BB4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047AC-7029-1DDD-E968-2A00C62A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48C4-F4CB-405B-8E84-6AB6E64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65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04B7-330D-8A1A-5CBA-5D4AC452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88718-53D6-2AAF-AC53-06948819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79EB-D799-4848-BA84-3553D3338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35945-B612-5D98-CDB7-DA59617B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BA30A-1A99-DDA2-EE96-F81F4BBD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48C4-F4CB-405B-8E84-6AB6E64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03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F51E6-018F-EF8E-CEDD-1F0C57EE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79EB-D799-4848-BA84-3553D3338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90E8D-6491-D7D2-4893-340F6168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DEDB0-DCB7-AE88-47C4-CF83007E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48C4-F4CB-405B-8E84-6AB6E64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5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0D40-5C30-62CF-91CD-74232FAD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DA03-BC14-C849-B488-BA2675A0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77C52-6133-6F40-A1B0-A2A93F81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33E31-F81C-238A-1106-926788B9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79EB-D799-4848-BA84-3553D3338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38CA5-A4B9-3DB1-1B60-6B2E928D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585FC-A5AB-CA29-E713-A0354738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48C4-F4CB-405B-8E84-6AB6E64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81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C2F3-DB40-AE65-6B72-55CC3B34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62C06-DAF9-1429-8792-90BF1EED0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B5B83-C2BA-5960-B63D-001ABAB1A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0F358-0662-F7A5-6BFB-93A594FB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79EB-D799-4848-BA84-3553D3338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84804-D2B1-1C91-9887-0BFE30F3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85B3F-6859-8BD3-711A-781EE816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48C4-F4CB-405B-8E84-6AB6E64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48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E2C0A-08D8-E078-3825-08259346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F7F8D-4EE9-8A71-FC66-4C10F7D03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C833A-143A-F311-2E65-56E49E27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79EB-D799-4848-BA84-3553D3338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3FCD4-5AEE-1786-EC8D-5A0C517A9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02E20-635F-DAD5-A7D2-1C9628321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48C4-F4CB-405B-8E84-6AB6E64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04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EE8A1-87D6-EE6F-8EE0-6855596C16FA}"/>
              </a:ext>
            </a:extLst>
          </p:cNvPr>
          <p:cNvSpPr txBox="1"/>
          <p:nvPr/>
        </p:nvSpPr>
        <p:spPr>
          <a:xfrm>
            <a:off x="388855" y="80829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In JavaScript, 2 Types of import syntax 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BC213-A75F-516B-401D-ED7F8E56BCDD}"/>
              </a:ext>
            </a:extLst>
          </p:cNvPr>
          <p:cNvSpPr txBox="1"/>
          <p:nvPr/>
        </p:nvSpPr>
        <p:spPr>
          <a:xfrm>
            <a:off x="784781" y="1269964"/>
            <a:ext cx="7407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0" i="0" dirty="0">
                <a:effectLst/>
                <a:latin typeface="Söhne"/>
              </a:rPr>
              <a:t>CommonJS   </a:t>
            </a:r>
            <a:r>
              <a:rPr lang="en-IN" sz="1200" b="0" i="0" dirty="0">
                <a:effectLst/>
                <a:latin typeface="Söhne"/>
              </a:rPr>
              <a:t>syntex  =&gt;          </a:t>
            </a:r>
            <a:r>
              <a:rPr lang="en-IN" sz="1200" b="0" i="0" dirty="0">
                <a:solidFill>
                  <a:srgbClr val="2E95D3"/>
                </a:solidFill>
                <a:effectLst/>
                <a:latin typeface="Söhne Mono"/>
              </a:rPr>
              <a:t>const</a:t>
            </a:r>
            <a:r>
              <a:rPr lang="en-IN" sz="12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IN" sz="1200" b="0" i="0" dirty="0">
                <a:effectLst/>
                <a:latin typeface="Söhne Mono"/>
              </a:rPr>
              <a:t>myFunction = </a:t>
            </a:r>
            <a:r>
              <a:rPr lang="en-IN" sz="1200" b="0" i="0" dirty="0">
                <a:solidFill>
                  <a:srgbClr val="E9950C"/>
                </a:solidFill>
                <a:effectLst/>
                <a:latin typeface="Söhne Mono"/>
              </a:rPr>
              <a:t>require</a:t>
            </a:r>
            <a:r>
              <a:rPr lang="en-IN" sz="12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IN" sz="1200" b="0" i="0" dirty="0">
                <a:solidFill>
                  <a:srgbClr val="00A67D"/>
                </a:solidFill>
                <a:effectLst/>
                <a:latin typeface="Söhne Mono"/>
              </a:rPr>
              <a:t>'./myModule'</a:t>
            </a:r>
            <a:r>
              <a:rPr lang="en-IN" b="0" i="0" dirty="0">
                <a:solidFill>
                  <a:srgbClr val="FFFFFF"/>
                </a:solidFill>
                <a:effectLst/>
                <a:latin typeface="Söhne Mono"/>
              </a:rPr>
              <a:t>);</a:t>
            </a:r>
            <a:endParaRPr lang="en-IN" b="0" i="0" dirty="0"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0" i="0" dirty="0">
                <a:effectLst/>
                <a:latin typeface="Söhne"/>
              </a:rPr>
              <a:t>Module         </a:t>
            </a:r>
            <a:r>
              <a:rPr lang="en-IN" sz="1200" b="0" i="0" dirty="0">
                <a:effectLst/>
                <a:latin typeface="Söhne"/>
              </a:rPr>
              <a:t>syntex  =&gt;           </a:t>
            </a:r>
            <a:r>
              <a:rPr lang="en-US" sz="1200" b="0" i="0" dirty="0">
                <a:solidFill>
                  <a:srgbClr val="2E95D3"/>
                </a:solidFill>
                <a:effectLst/>
                <a:latin typeface="Söhne Mono"/>
              </a:rPr>
              <a:t>import</a:t>
            </a:r>
            <a:r>
              <a:rPr lang="en-US" sz="1200" b="0" i="0" dirty="0">
                <a:effectLst/>
                <a:latin typeface="Söhne Mono"/>
              </a:rPr>
              <a:t> { myFunction, myVariable } </a:t>
            </a:r>
            <a:r>
              <a:rPr lang="en-US" sz="12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12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1200" b="0" i="0" dirty="0">
                <a:solidFill>
                  <a:srgbClr val="00A67D"/>
                </a:solidFill>
                <a:effectLst/>
                <a:latin typeface="Söhne Mono"/>
              </a:rPr>
              <a:t>'./myModule'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;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507894-BDEF-CCC8-BE88-4DE6CBAC431D}"/>
              </a:ext>
            </a:extLst>
          </p:cNvPr>
          <p:cNvSpPr txBox="1"/>
          <p:nvPr/>
        </p:nvSpPr>
        <p:spPr>
          <a:xfrm>
            <a:off x="1180707" y="1916295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Config in </a:t>
            </a:r>
            <a:r>
              <a:rPr lang="en-IN" sz="1400" b="1" dirty="0" err="1"/>
              <a:t>package.json</a:t>
            </a:r>
            <a:endParaRPr lang="en-IN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B794E-18C7-FD7F-8916-26D314613BDE}"/>
              </a:ext>
            </a:extLst>
          </p:cNvPr>
          <p:cNvSpPr txBox="1"/>
          <p:nvPr/>
        </p:nvSpPr>
        <p:spPr>
          <a:xfrm>
            <a:off x="1441123" y="219329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“type”: “module”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47DEFC-0E30-DF0A-9DC9-22A886A6D429}"/>
              </a:ext>
            </a:extLst>
          </p:cNvPr>
          <p:cNvSpPr txBox="1"/>
          <p:nvPr/>
        </p:nvSpPr>
        <p:spPr>
          <a:xfrm>
            <a:off x="388855" y="2920373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b="1" dirty="0"/>
              <a:t>Install nodemon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B6B854-BAD4-9597-ED51-FF2D656DDE4B}"/>
              </a:ext>
            </a:extLst>
          </p:cNvPr>
          <p:cNvSpPr txBox="1"/>
          <p:nvPr/>
        </p:nvSpPr>
        <p:spPr>
          <a:xfrm>
            <a:off x="784781" y="3464377"/>
            <a:ext cx="6490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automatically restarting the node application when file changes in the directory are detected.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install nodemon as a development dependency</a:t>
            </a:r>
            <a:endParaRPr lang="en-IN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595560-C89E-241B-93C8-5E48EED67B02}"/>
              </a:ext>
            </a:extLst>
          </p:cNvPr>
          <p:cNvSpPr txBox="1"/>
          <p:nvPr/>
        </p:nvSpPr>
        <p:spPr>
          <a:xfrm>
            <a:off x="1241981" y="392144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i="0" dirty="0">
                <a:effectLst/>
                <a:latin typeface="Source Sans Pro" panose="020B0503030403020204" pitchFamily="34" charset="0"/>
              </a:rPr>
              <a:t>Install</a:t>
            </a:r>
            <a:r>
              <a:rPr lang="en-US" sz="1400" dirty="0"/>
              <a:t> 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npm install --save-dev nodemon</a:t>
            </a:r>
            <a:endParaRPr lang="en-IN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90D743-908B-EA8A-7CBA-534AA749F679}"/>
              </a:ext>
            </a:extLst>
          </p:cNvPr>
          <p:cNvSpPr txBox="1"/>
          <p:nvPr/>
        </p:nvSpPr>
        <p:spPr>
          <a:xfrm>
            <a:off x="784781" y="445545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Create Script for aplicantion Run </a:t>
            </a:r>
            <a:r>
              <a:rPr lang="en-IN" sz="1600" dirty="0"/>
              <a:t>in </a:t>
            </a:r>
            <a:r>
              <a:rPr lang="en-IN" sz="1600" b="1" dirty="0" err="1">
                <a:solidFill>
                  <a:srgbClr val="FF0000"/>
                </a:solidFill>
              </a:rPr>
              <a:t>package.json</a:t>
            </a:r>
            <a:r>
              <a:rPr lang="en-IN" dirty="0">
                <a:solidFill>
                  <a:srgbClr val="FF0000"/>
                </a:solidFill>
              </a:rPr>
              <a:t>   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FEEF27-2100-B444-BBA5-006DDA95EB69}"/>
              </a:ext>
            </a:extLst>
          </p:cNvPr>
          <p:cNvSpPr txBox="1"/>
          <p:nvPr/>
        </p:nvSpPr>
        <p:spPr>
          <a:xfrm>
            <a:off x="1241981" y="4827793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/>
              <a:t>“dev”: ”nodemon src/index.js”</a:t>
            </a:r>
          </a:p>
        </p:txBody>
      </p:sp>
    </p:spTree>
    <p:extLst>
      <p:ext uri="{BB962C8B-B14F-4D97-AF65-F5344CB8AC3E}">
        <p14:creationId xmlns:p14="http://schemas.microsoft.com/office/powerpoint/2010/main" val="131598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4D11B-D6CF-445A-F1F5-59DEB40BAC04}"/>
              </a:ext>
            </a:extLst>
          </p:cNvPr>
          <p:cNvSpPr txBox="1"/>
          <p:nvPr/>
        </p:nvSpPr>
        <p:spPr>
          <a:xfrm>
            <a:off x="577391" y="684050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/>
              <a:t>Install </a:t>
            </a:r>
            <a:r>
              <a:rPr lang="en-IN" sz="2400" b="1" i="0" dirty="0">
                <a:effectLst/>
                <a:latin typeface="Source Sans Pro" panose="020B0503030403020204" pitchFamily="34" charset="0"/>
              </a:rPr>
              <a:t>Prettier</a:t>
            </a:r>
            <a:r>
              <a:rPr lang="en-IN" sz="28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6CF9B-E3D7-BA9F-5B86-54248F657AE0}"/>
              </a:ext>
            </a:extLst>
          </p:cNvPr>
          <p:cNvSpPr txBox="1"/>
          <p:nvPr/>
        </p:nvSpPr>
        <p:spPr>
          <a:xfrm>
            <a:off x="883764" y="1278930"/>
            <a:ext cx="6490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Prettier is an opinionated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code formatter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It enforces a consistent style by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parsing your code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and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re-printing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it with its own rules that take the maximum line length into account, wrapping code when necessary.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4F44D-C5C1-A11B-4490-F917ECCD86C1}"/>
              </a:ext>
            </a:extLst>
          </p:cNvPr>
          <p:cNvSpPr txBox="1"/>
          <p:nvPr/>
        </p:nvSpPr>
        <p:spPr>
          <a:xfrm>
            <a:off x="1279690" y="199692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i="0" dirty="0">
                <a:effectLst/>
                <a:latin typeface="Source Sans Pro" panose="020B0503030403020204" pitchFamily="34" charset="0"/>
              </a:rPr>
              <a:t>Install</a:t>
            </a:r>
            <a:r>
              <a:rPr lang="en-US" sz="1400" dirty="0"/>
              <a:t> 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npm install --save-dev </a:t>
            </a:r>
            <a:r>
              <a:rPr lang="en-IN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prettier</a:t>
            </a:r>
            <a:endParaRPr lang="en-IN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308CE-3546-9047-6A12-1B31F76E129D}"/>
              </a:ext>
            </a:extLst>
          </p:cNvPr>
          <p:cNvSpPr txBox="1"/>
          <p:nvPr/>
        </p:nvSpPr>
        <p:spPr>
          <a:xfrm>
            <a:off x="883764" y="2671654"/>
            <a:ext cx="715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Installation Create 2 Files </a:t>
            </a:r>
            <a:r>
              <a:rPr lang="en-IN" b="1" dirty="0">
                <a:solidFill>
                  <a:srgbClr val="FF0000"/>
                </a:solidFill>
              </a:rPr>
              <a:t>.prettierrc </a:t>
            </a:r>
            <a:r>
              <a:rPr lang="en-IN" dirty="0"/>
              <a:t>And</a:t>
            </a:r>
            <a:r>
              <a:rPr lang="en-IN" b="1" dirty="0"/>
              <a:t> </a:t>
            </a:r>
            <a:r>
              <a:rPr lang="en-IN" b="1" dirty="0">
                <a:solidFill>
                  <a:srgbClr val="FF0000"/>
                </a:solidFill>
              </a:rPr>
              <a:t>.prettierignore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EB349-DBD7-EC82-18A4-AF8173246124}"/>
              </a:ext>
            </a:extLst>
          </p:cNvPr>
          <p:cNvSpPr txBox="1"/>
          <p:nvPr/>
        </p:nvSpPr>
        <p:spPr>
          <a:xfrm>
            <a:off x="1279690" y="3112646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Code in </a:t>
            </a:r>
            <a:r>
              <a:rPr lang="en-IN" dirty="0">
                <a:solidFill>
                  <a:srgbClr val="FF0000"/>
                </a:solidFill>
              </a:rPr>
              <a:t>.prettierrc</a:t>
            </a:r>
          </a:p>
          <a:p>
            <a:br>
              <a:rPr lang="en-IN" dirty="0"/>
            </a:br>
            <a:r>
              <a:rPr lang="en-IN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effectLst/>
                <a:latin typeface="Consolas" panose="020B0609020204030204" pitchFamily="49" charset="0"/>
              </a:rPr>
              <a:t>"singleQuote":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effectLst/>
                <a:latin typeface="Consolas" panose="020B0609020204030204" pitchFamily="49" charset="0"/>
              </a:rPr>
              <a:t>"bracketSpacing":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effectLst/>
                <a:latin typeface="Consolas" panose="020B0609020204030204" pitchFamily="49" charset="0"/>
              </a:rPr>
              <a:t>"tabWidth":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effectLst/>
                <a:latin typeface="Consolas" panose="020B0609020204030204" pitchFamily="49" charset="0"/>
              </a:rPr>
              <a:t>"trailingComma":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"es5"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effectLst/>
                <a:latin typeface="Consolas" panose="020B0609020204030204" pitchFamily="49" charset="0"/>
              </a:rPr>
              <a:t>"semi":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43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D70768-8E85-F99D-6E1B-F7D53B0D8708}"/>
              </a:ext>
            </a:extLst>
          </p:cNvPr>
          <p:cNvSpPr txBox="1"/>
          <p:nvPr/>
        </p:nvSpPr>
        <p:spPr>
          <a:xfrm>
            <a:off x="951323" y="566678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Code in </a:t>
            </a:r>
            <a:r>
              <a:rPr lang="en-IN" dirty="0">
                <a:solidFill>
                  <a:srgbClr val="FF0000"/>
                </a:solidFill>
              </a:rPr>
              <a:t>.</a:t>
            </a:r>
            <a:r>
              <a:rPr lang="en-IN" b="1" dirty="0">
                <a:solidFill>
                  <a:srgbClr val="FF0000"/>
                </a:solidFill>
              </a:rPr>
              <a:t>prettierignore</a:t>
            </a:r>
            <a:endParaRPr lang="en-IN" dirty="0">
              <a:solidFill>
                <a:srgbClr val="FF0000"/>
              </a:solidFill>
            </a:endParaRPr>
          </a:p>
          <a:p>
            <a:pPr lvl="1"/>
            <a:br>
              <a:rPr lang="en-IN" dirty="0"/>
            </a:br>
            <a:r>
              <a:rPr lang="fr-FR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/.vscode</a:t>
            </a:r>
          </a:p>
          <a:p>
            <a:pPr lvl="1"/>
            <a:r>
              <a:rPr lang="fr-FR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/node_modules</a:t>
            </a:r>
          </a:p>
          <a:p>
            <a:pPr lvl="1"/>
            <a:r>
              <a:rPr lang="fr-FR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./dist</a:t>
            </a:r>
          </a:p>
          <a:p>
            <a:pPr lvl="1"/>
            <a:br>
              <a:rPr lang="fr-FR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*.env</a:t>
            </a:r>
          </a:p>
          <a:p>
            <a:pPr lvl="1"/>
            <a:r>
              <a:rPr lang="fr-FR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.env</a:t>
            </a:r>
          </a:p>
          <a:p>
            <a:pPr lvl="1"/>
            <a:r>
              <a:rPr lang="fr-FR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.env.*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D4E8A-060B-51D0-61F9-0DB84A80A3E8}"/>
              </a:ext>
            </a:extLst>
          </p:cNvPr>
          <p:cNvSpPr txBox="1"/>
          <p:nvPr/>
        </p:nvSpPr>
        <p:spPr>
          <a:xfrm>
            <a:off x="465841" y="381749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b="1" dirty="0"/>
              <a:t>Install 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dotenv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56D9A-EAB0-D1BD-6C06-6D5F595E0AA6}"/>
              </a:ext>
            </a:extLst>
          </p:cNvPr>
          <p:cNvSpPr txBox="1"/>
          <p:nvPr/>
        </p:nvSpPr>
        <p:spPr>
          <a:xfrm>
            <a:off x="951323" y="425808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i="0" dirty="0">
                <a:effectLst/>
                <a:latin typeface="Source Sans Pro" panose="020B0503030403020204" pitchFamily="34" charset="0"/>
              </a:rPr>
              <a:t>Install</a:t>
            </a:r>
            <a:r>
              <a:rPr lang="en-US" sz="1400" dirty="0"/>
              <a:t> : </a:t>
            </a:r>
            <a:r>
              <a:rPr lang="en-IN" b="1" i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npm i dotenv</a:t>
            </a:r>
            <a:endParaRPr lang="en-IN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A4940-A40A-6B91-78A1-2EF4D14733DA}"/>
              </a:ext>
            </a:extLst>
          </p:cNvPr>
          <p:cNvSpPr txBox="1"/>
          <p:nvPr/>
        </p:nvSpPr>
        <p:spPr>
          <a:xfrm>
            <a:off x="465841" y="4719748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b="1" dirty="0"/>
              <a:t>Install express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9AECF-DFB8-64E3-37CF-2B043C4F1792}"/>
              </a:ext>
            </a:extLst>
          </p:cNvPr>
          <p:cNvSpPr txBox="1"/>
          <p:nvPr/>
        </p:nvSpPr>
        <p:spPr>
          <a:xfrm>
            <a:off x="951323" y="512182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i="0" dirty="0">
                <a:effectLst/>
                <a:latin typeface="Source Sans Pro" panose="020B0503030403020204" pitchFamily="34" charset="0"/>
              </a:rPr>
              <a:t>Install</a:t>
            </a:r>
            <a:r>
              <a:rPr lang="en-US" sz="1400" dirty="0"/>
              <a:t> : </a:t>
            </a:r>
            <a:r>
              <a:rPr lang="en-IN" b="1" i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npm i express</a:t>
            </a:r>
            <a:endParaRPr lang="en-IN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89F88-C9C3-C943-EEB6-DEF75B2F19D7}"/>
              </a:ext>
            </a:extLst>
          </p:cNvPr>
          <p:cNvSpPr txBox="1"/>
          <p:nvPr/>
        </p:nvSpPr>
        <p:spPr>
          <a:xfrm>
            <a:off x="465841" y="549116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b="1" dirty="0"/>
              <a:t>Install mongoose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D09918-7289-2EF0-E71C-6B513991CE28}"/>
              </a:ext>
            </a:extLst>
          </p:cNvPr>
          <p:cNvSpPr txBox="1"/>
          <p:nvPr/>
        </p:nvSpPr>
        <p:spPr>
          <a:xfrm>
            <a:off x="951323" y="593764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i="0" dirty="0">
                <a:effectLst/>
                <a:latin typeface="Source Sans Pro" panose="020B0503030403020204" pitchFamily="34" charset="0"/>
              </a:rPr>
              <a:t>Install</a:t>
            </a:r>
            <a:r>
              <a:rPr lang="en-US" sz="1400" dirty="0"/>
              <a:t> : </a:t>
            </a:r>
            <a:r>
              <a:rPr lang="en-IN" b="1" i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npm i mongoose</a:t>
            </a:r>
            <a:endParaRPr lang="en-IN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4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700D7F-59D9-4F27-B11B-00A82A0FA348}"/>
              </a:ext>
            </a:extLst>
          </p:cNvPr>
          <p:cNvSpPr txBox="1"/>
          <p:nvPr/>
        </p:nvSpPr>
        <p:spPr>
          <a:xfrm>
            <a:off x="599388" y="557387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b="1" dirty="0"/>
              <a:t>Install </a:t>
            </a:r>
            <a:r>
              <a:rPr lang="en-IN" sz="2400" b="1" dirty="0">
                <a:solidFill>
                  <a:srgbClr val="000000"/>
                </a:solidFill>
                <a:latin typeface="Source Sans Pro" panose="020B0503030403020204" pitchFamily="34" charset="0"/>
              </a:rPr>
              <a:t>cors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7F922-0A6C-FDDA-8CB5-9C490F84AA9B}"/>
              </a:ext>
            </a:extLst>
          </p:cNvPr>
          <p:cNvSpPr txBox="1"/>
          <p:nvPr/>
        </p:nvSpPr>
        <p:spPr>
          <a:xfrm>
            <a:off x="886906" y="101905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i="0" dirty="0">
                <a:effectLst/>
                <a:latin typeface="Source Sans Pro" panose="020B0503030403020204" pitchFamily="34" charset="0"/>
              </a:rPr>
              <a:t>Install</a:t>
            </a:r>
            <a:r>
              <a:rPr lang="en-US" sz="1400" dirty="0"/>
              <a:t> : </a:t>
            </a:r>
            <a:r>
              <a:rPr lang="en-IN" b="1" i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npm i cors</a:t>
            </a:r>
            <a:endParaRPr lang="en-IN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13415-9699-EBE9-50D1-DD6A29B18D77}"/>
              </a:ext>
            </a:extLst>
          </p:cNvPr>
          <p:cNvSpPr txBox="1"/>
          <p:nvPr/>
        </p:nvSpPr>
        <p:spPr>
          <a:xfrm>
            <a:off x="514546" y="1850049"/>
            <a:ext cx="7903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b="1" dirty="0"/>
              <a:t>Install 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cookie-parser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5672D-6D98-D462-B32A-6E2D7B00E839}"/>
              </a:ext>
            </a:extLst>
          </p:cNvPr>
          <p:cNvSpPr txBox="1"/>
          <p:nvPr/>
        </p:nvSpPr>
        <p:spPr>
          <a:xfrm>
            <a:off x="886906" y="233650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i="0" dirty="0">
                <a:effectLst/>
                <a:latin typeface="Source Sans Pro" panose="020B0503030403020204" pitchFamily="34" charset="0"/>
              </a:rPr>
              <a:t>Install</a:t>
            </a:r>
            <a:r>
              <a:rPr lang="en-US" sz="1400" dirty="0"/>
              <a:t> : </a:t>
            </a:r>
            <a:r>
              <a:rPr lang="en-IN" b="1" i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npm i cookie-parser</a:t>
            </a:r>
            <a:endParaRPr lang="en-IN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0DAA6-79AA-4BBC-F35E-034BE336816D}"/>
              </a:ext>
            </a:extLst>
          </p:cNvPr>
          <p:cNvSpPr txBox="1"/>
          <p:nvPr/>
        </p:nvSpPr>
        <p:spPr>
          <a:xfrm>
            <a:off x="1003168" y="2773379"/>
            <a:ext cx="79035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Using cookie parse, the server can access and set the user's browser's cookies.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28324-F5E8-8BD7-E1AD-F1B17C5290B9}"/>
              </a:ext>
            </a:extLst>
          </p:cNvPr>
          <p:cNvSpPr txBox="1"/>
          <p:nvPr/>
        </p:nvSpPr>
        <p:spPr>
          <a:xfrm>
            <a:off x="514546" y="3470334"/>
            <a:ext cx="7903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b="1" dirty="0"/>
              <a:t>Install </a:t>
            </a:r>
            <a:r>
              <a:rPr lang="en-IN" sz="2400" b="1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mongoose-aggregate-paginate-v2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A206BC-C931-15A4-2696-75C987E49328}"/>
              </a:ext>
            </a:extLst>
          </p:cNvPr>
          <p:cNvSpPr txBox="1"/>
          <p:nvPr/>
        </p:nvSpPr>
        <p:spPr>
          <a:xfrm>
            <a:off x="886906" y="393199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i="0" dirty="0">
                <a:effectLst/>
                <a:latin typeface="Source Sans Pro" panose="020B0503030403020204" pitchFamily="34" charset="0"/>
              </a:rPr>
              <a:t>Install</a:t>
            </a:r>
            <a:r>
              <a:rPr lang="en-US" sz="1400" dirty="0"/>
              <a:t> : </a:t>
            </a:r>
            <a:r>
              <a:rPr lang="en-IN" b="1" i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npm i mongoose-aggregate-paginate-v2</a:t>
            </a:r>
            <a:endParaRPr lang="en-IN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C5D90-1933-F564-D3F2-A16C3B71821B}"/>
              </a:ext>
            </a:extLst>
          </p:cNvPr>
          <p:cNvSpPr txBox="1"/>
          <p:nvPr/>
        </p:nvSpPr>
        <p:spPr>
          <a:xfrm>
            <a:off x="1003168" y="4301331"/>
            <a:ext cx="7903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It’s Helps to write </a:t>
            </a:r>
            <a:r>
              <a:rPr lang="en-US" b="1" dirty="0">
                <a:highlight>
                  <a:srgbClr val="FFFF00"/>
                </a:highlight>
              </a:rPr>
              <a:t>Complex Query</a:t>
            </a:r>
            <a:r>
              <a:rPr lang="en-US" sz="1600" dirty="0"/>
              <a:t> of </a:t>
            </a:r>
            <a:r>
              <a:rPr lang="en-IN" b="1" dirty="0">
                <a:solidFill>
                  <a:srgbClr val="111111"/>
                </a:solidFill>
                <a:latin typeface="Source Sans Pro" panose="020B0503030403020204" pitchFamily="34" charset="0"/>
              </a:rPr>
              <a:t>M</a:t>
            </a:r>
            <a:r>
              <a:rPr lang="en-IN" sz="1800" b="1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ongoDB </a:t>
            </a:r>
            <a:r>
              <a:rPr lang="en-IN" b="1" dirty="0">
                <a:solidFill>
                  <a:srgbClr val="111111"/>
                </a:solidFill>
                <a:latin typeface="Source Sans Pro" panose="020B0503030403020204" pitchFamily="34" charset="0"/>
              </a:rPr>
              <a:t>A</a:t>
            </a:r>
            <a:r>
              <a:rPr lang="en-IN" sz="1800" b="1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ggregate Pipeline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96BB1-A97A-95BE-7736-C7089855A8A1}"/>
              </a:ext>
            </a:extLst>
          </p:cNvPr>
          <p:cNvSpPr txBox="1"/>
          <p:nvPr/>
        </p:nvSpPr>
        <p:spPr>
          <a:xfrm>
            <a:off x="514546" y="5029064"/>
            <a:ext cx="7903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b="1" dirty="0"/>
              <a:t>Install 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bcrypt  </a:t>
            </a:r>
            <a:r>
              <a:rPr lang="en-IN" sz="240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or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N" sz="2400" b="1" i="0" dirty="0">
                <a:effectLst/>
                <a:latin typeface="Consolas" panose="020B0609020204030204" pitchFamily="49" charset="0"/>
              </a:rPr>
              <a:t>bcryptjs</a:t>
            </a:r>
            <a:endParaRPr lang="en-IN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031F39-C1F6-6CD7-D64C-F1B3AD60732A}"/>
              </a:ext>
            </a:extLst>
          </p:cNvPr>
          <p:cNvSpPr txBox="1"/>
          <p:nvPr/>
        </p:nvSpPr>
        <p:spPr>
          <a:xfrm>
            <a:off x="1003168" y="540223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i="0" dirty="0">
                <a:effectLst/>
                <a:latin typeface="Source Sans Pro" panose="020B0503030403020204" pitchFamily="34" charset="0"/>
              </a:rPr>
              <a:t>Install</a:t>
            </a:r>
            <a:r>
              <a:rPr lang="en-US" sz="1400" dirty="0"/>
              <a:t> : </a:t>
            </a:r>
            <a:r>
              <a:rPr lang="en-IN" b="1" i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npm i bcrypt</a:t>
            </a:r>
            <a:endParaRPr lang="en-IN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28221-7918-9C6F-533E-D17F6DBBB7AD}"/>
              </a:ext>
            </a:extLst>
          </p:cNvPr>
          <p:cNvSpPr txBox="1"/>
          <p:nvPr/>
        </p:nvSpPr>
        <p:spPr>
          <a:xfrm>
            <a:off x="1003168" y="5856560"/>
            <a:ext cx="79035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 library to help you hash passwords.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1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1F30F-072B-825E-0C29-576F316914E0}"/>
              </a:ext>
            </a:extLst>
          </p:cNvPr>
          <p:cNvSpPr txBox="1"/>
          <p:nvPr/>
        </p:nvSpPr>
        <p:spPr>
          <a:xfrm>
            <a:off x="676372" y="364367"/>
            <a:ext cx="7903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b="1" dirty="0"/>
              <a:t>Install </a:t>
            </a:r>
            <a:r>
              <a:rPr lang="en-IN" sz="2400" b="1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json-web-token (</a:t>
            </a:r>
            <a:r>
              <a:rPr lang="en-IN" sz="2400" b="1" i="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JWT</a:t>
            </a:r>
            <a:r>
              <a:rPr lang="en-IN" sz="2400" b="1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FAD1C-DDD9-6DDF-AF6A-44379E667CB2}"/>
              </a:ext>
            </a:extLst>
          </p:cNvPr>
          <p:cNvSpPr txBox="1"/>
          <p:nvPr/>
        </p:nvSpPr>
        <p:spPr>
          <a:xfrm>
            <a:off x="1070727" y="82603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i="0" dirty="0">
                <a:effectLst/>
                <a:latin typeface="Source Sans Pro" panose="020B0503030403020204" pitchFamily="34" charset="0"/>
              </a:rPr>
              <a:t>Install</a:t>
            </a:r>
            <a:r>
              <a:rPr lang="en-US" sz="1400" dirty="0"/>
              <a:t> : </a:t>
            </a:r>
            <a:r>
              <a:rPr lang="en-IN" b="1" i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npm i json-web-token</a:t>
            </a:r>
            <a:endParaRPr lang="en-IN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71DE1-14A2-5683-6283-78B700917ABF}"/>
              </a:ext>
            </a:extLst>
          </p:cNvPr>
          <p:cNvSpPr txBox="1"/>
          <p:nvPr/>
        </p:nvSpPr>
        <p:spPr>
          <a:xfrm>
            <a:off x="676372" y="1657029"/>
            <a:ext cx="7903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b="1" dirty="0"/>
              <a:t>Install </a:t>
            </a:r>
            <a:r>
              <a:rPr lang="en-IN" sz="2400" b="1" i="0" dirty="0">
                <a:solidFill>
                  <a:srgbClr val="111111"/>
                </a:solidFill>
                <a:effectLst/>
                <a:latin typeface="Source Sans Pro" panose="020B0503030403020204" pitchFamily="34" charset="0"/>
              </a:rPr>
              <a:t>Cloudinary Node SDK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590C0-0A21-8026-20B8-79001900203F}"/>
              </a:ext>
            </a:extLst>
          </p:cNvPr>
          <p:cNvSpPr txBox="1"/>
          <p:nvPr/>
        </p:nvSpPr>
        <p:spPr>
          <a:xfrm>
            <a:off x="1070727" y="215552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i="0" dirty="0">
                <a:effectLst/>
                <a:latin typeface="Source Sans Pro" panose="020B0503030403020204" pitchFamily="34" charset="0"/>
              </a:rPr>
              <a:t>Install</a:t>
            </a:r>
            <a:r>
              <a:rPr lang="en-US" sz="1400" dirty="0"/>
              <a:t> : </a:t>
            </a:r>
            <a:r>
              <a:rPr lang="en-IN" b="1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npm i cloudinary</a:t>
            </a:r>
            <a:endParaRPr lang="en-IN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490E4-39C5-7B85-CF9F-320BEBB7CE3A}"/>
              </a:ext>
            </a:extLst>
          </p:cNvPr>
          <p:cNvSpPr txBox="1"/>
          <p:nvPr/>
        </p:nvSpPr>
        <p:spPr>
          <a:xfrm>
            <a:off x="1325250" y="2561694"/>
            <a:ext cx="79035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For upload and manage  on Files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40201-123F-0B55-15C2-19CB74C1F1A1}"/>
              </a:ext>
            </a:extLst>
          </p:cNvPr>
          <p:cNvSpPr txBox="1"/>
          <p:nvPr/>
        </p:nvSpPr>
        <p:spPr>
          <a:xfrm>
            <a:off x="676372" y="3024019"/>
            <a:ext cx="7903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b="1" dirty="0"/>
              <a:t>Install </a:t>
            </a:r>
            <a:r>
              <a:rPr lang="en-IN" sz="24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Multer </a:t>
            </a:r>
            <a:endParaRPr lang="en-IN" sz="2400" b="1" i="0" dirty="0">
              <a:solidFill>
                <a:srgbClr val="11111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91FE1-7A5A-3ABF-AD91-0D47C257D10D}"/>
              </a:ext>
            </a:extLst>
          </p:cNvPr>
          <p:cNvSpPr txBox="1"/>
          <p:nvPr/>
        </p:nvSpPr>
        <p:spPr>
          <a:xfrm>
            <a:off x="1070727" y="344435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i="0" dirty="0">
                <a:effectLst/>
                <a:latin typeface="Source Sans Pro" panose="020B0503030403020204" pitchFamily="34" charset="0"/>
              </a:rPr>
              <a:t>Install</a:t>
            </a:r>
            <a:r>
              <a:rPr lang="en-US" sz="1400" dirty="0"/>
              <a:t> : </a:t>
            </a:r>
            <a:r>
              <a:rPr lang="en-IN" b="1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npm i multer</a:t>
            </a:r>
            <a:endParaRPr lang="en-IN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4D1F6-F75C-BDF5-7264-5CCFE17B5A30}"/>
              </a:ext>
            </a:extLst>
          </p:cNvPr>
          <p:cNvSpPr txBox="1"/>
          <p:nvPr/>
        </p:nvSpPr>
        <p:spPr>
          <a:xfrm>
            <a:off x="1325250" y="3899280"/>
            <a:ext cx="96004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Multer is a node.js middleware for handling multipart/form-data, which is primarily used for uploading files.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5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343</Words>
  <Application>Microsoft Office PowerPoint</Application>
  <PresentationFormat>Widescreen</PresentationFormat>
  <Paragraphs>57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Söhne</vt:lpstr>
      <vt:lpstr>Söhne Mono</vt:lpstr>
      <vt:lpstr>Source Sans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Monu Singh</dc:creator>
  <cp:lastModifiedBy>Monu Singh</cp:lastModifiedBy>
  <cp:revision>72</cp:revision>
  <dcterms:created xsi:type="dcterms:W3CDTF">2023-12-31T09:22:40Z</dcterms:created>
  <dcterms:modified xsi:type="dcterms:W3CDTF">2024-01-03T15:23:46Z</dcterms:modified>
</cp:coreProperties>
</file>