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019795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8694661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1" name="对象"/>
          <p:cNvSpPr>
            <a:spLocks noGrp="1"/>
          </p:cNvSpPr>
          <p:nvPr>
            <p:ph type="sldImg"/>
          </p:nvPr>
        </p:nvSpPr>
        <p:spPr>
          <a:xfrm rot="0">
            <a:off x="4038600" y="857250"/>
            <a:ext cx="4114800" cy="2314575"/>
          </a:xfrm>
          <a:prstGeom prst="rect"/>
          <a:noFill/>
          <a:ln w="12700" cmpd="sng" cap="flat">
            <a:noFill/>
            <a:prstDash val="solid"/>
            <a:miter/>
          </a:ln>
        </p:spPr>
      </p:sp>
      <p:sp>
        <p:nvSpPr>
          <p:cNvPr id="17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6030175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956860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4038600" y="857250"/>
            <a:ext cx="4114800" cy="2314575"/>
          </a:xfrm>
          <a:prstGeom prst="rect"/>
          <a:noFill/>
          <a:ln w="12700" cmpd="sng" cap="flat">
            <a:noFill/>
            <a:prstDash val="solid"/>
            <a:miter/>
          </a:ln>
        </p:spPr>
      </p:sp>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497145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564632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444721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1922665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476086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8" name="对象"/>
          <p:cNvSpPr>
            <a:spLocks noGrp="1"/>
          </p:cNvSpPr>
          <p:nvPr>
            <p:ph type="sldImg"/>
          </p:nvPr>
        </p:nvSpPr>
        <p:spPr>
          <a:xfrm rot="0">
            <a:off x="4038600" y="857250"/>
            <a:ext cx="4114800" cy="2314575"/>
          </a:xfrm>
          <a:prstGeom prst="rect"/>
          <a:noFill/>
          <a:ln w="12700" cmpd="sng" cap="flat">
            <a:noFill/>
            <a:prstDash val="solid"/>
            <a:miter/>
          </a:ln>
        </p:spPr>
      </p:sp>
      <p:sp>
        <p:nvSpPr>
          <p:cNvPr id="1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5167450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6" name="对象"/>
          <p:cNvSpPr>
            <a:spLocks noGrp="1"/>
          </p:cNvSpPr>
          <p:nvPr>
            <p:ph type="sldImg"/>
          </p:nvPr>
        </p:nvSpPr>
        <p:spPr>
          <a:xfrm rot="0">
            <a:off x="4038600" y="857250"/>
            <a:ext cx="4114800" cy="2314575"/>
          </a:xfrm>
          <a:prstGeom prst="rect"/>
          <a:noFill/>
          <a:ln w="12700" cmpd="sng" cap="flat">
            <a:noFill/>
            <a:prstDash val="solid"/>
            <a:miter/>
          </a:ln>
        </p:spPr>
      </p:sp>
      <p:sp>
        <p:nvSpPr>
          <p:cNvPr id="15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824154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0" name="对象"/>
          <p:cNvSpPr>
            <a:spLocks noGrp="1"/>
          </p:cNvSpPr>
          <p:nvPr>
            <p:ph type="sldImg"/>
          </p:nvPr>
        </p:nvSpPr>
        <p:spPr>
          <a:xfrm rot="0">
            <a:off x="4038600" y="857250"/>
            <a:ext cx="4114800" cy="2314575"/>
          </a:xfrm>
          <a:prstGeom prst="rect"/>
          <a:noFill/>
          <a:ln w="12700" cmpd="sng" cap="flat">
            <a:noFill/>
            <a:prstDash val="solid"/>
            <a:miter/>
          </a:ln>
        </p:spPr>
      </p:sp>
      <p:sp>
        <p:nvSpPr>
          <p:cNvPr id="1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1936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7660259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751949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531561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8288643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3960015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000172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031877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132685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512160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485451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601903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55461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629436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1013752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descr="STUDENT NAME: Madhavan T REGISTER NO AND NMID: asunm126212400641 DEPARTMENT: BCA COLLEGE: JAYA COLLEGE OF ARTS &amp; SCIENCE/UNIVERSITY OF MADRAS"/>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MONISHA k</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4</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614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J</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Y</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F</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ENCE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UNIVERSITY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0506981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2743200" y="2354703"/>
            <a:ext cx="8534019"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Result: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83" name="图片"/>
          <p:cNvPicPr>
            <a:picLocks noChangeAspect="1"/>
          </p:cNvPicPr>
          <p:nvPr/>
        </p:nvPicPr>
        <p:blipFill>
          <a:blip r:embed="rId2" cstate="print"/>
          <a:stretch>
            <a:fillRect/>
          </a:stretch>
        </p:blipFill>
        <p:spPr>
          <a:xfrm rot="0">
            <a:off x="3219401" y="3859255"/>
            <a:ext cx="7159828" cy="2809695"/>
          </a:xfrm>
          <a:prstGeom prst="rect"/>
          <a:noFill/>
          <a:ln w="12700" cmpd="sng" cap="flat">
            <a:noFill/>
            <a:prstDash val="solid"/>
            <a:miter/>
          </a:ln>
        </p:spPr>
      </p:pic>
    </p:spTree>
    <p:extLst>
      <p:ext uri="{BB962C8B-B14F-4D97-AF65-F5344CB8AC3E}">
        <p14:creationId xmlns:p14="http://schemas.microsoft.com/office/powerpoint/2010/main" val="185912789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7" name="文本框"/>
          <p:cNvSpPr>
            <a:spLocks noGrp="1"/>
          </p:cNvSpPr>
          <p:nvPr>
            <p:ph type="title"/>
          </p:nvPr>
        </p:nvSpPr>
        <p:spPr>
          <a:xfrm rot="0">
            <a:off x="755332" y="385444"/>
            <a:ext cx="4578668"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3048000" y="1997839"/>
            <a:ext cx="6096000"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Conclusion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3339683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Interactive digital portfolio</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2771572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5" name="组合"/>
          <p:cNvGrpSpPr>
            <a:grpSpLocks/>
          </p:cNvGrpSpPr>
          <p:nvPr/>
        </p:nvGrpSpPr>
        <p:grpSpPr>
          <a:xfrm>
            <a:off x="7448612" y="0"/>
            <a:ext cx="4743794" cy="6858466"/>
            <a:chOff x="7448612" y="0"/>
            <a:chExt cx="4743794" cy="6858466"/>
          </a:xfrm>
        </p:grpSpPr>
        <p:sp>
          <p:nvSpPr>
            <p:cNvPr id="8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3"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3" name="组合"/>
          <p:cNvGrpSpPr>
            <a:grpSpLocks/>
          </p:cNvGrpSpPr>
          <p:nvPr/>
        </p:nvGrpSpPr>
        <p:grpSpPr>
          <a:xfrm>
            <a:off x="47625" y="3819523"/>
            <a:ext cx="4124324" cy="3009896"/>
            <a:chOff x="47625" y="3819523"/>
            <a:chExt cx="4124324" cy="3009896"/>
          </a:xfrm>
        </p:grpSpPr>
        <p:pic>
          <p:nvPicPr>
            <p:cNvPr id="10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4"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6"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9142516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2" name="组合"/>
          <p:cNvGrpSpPr>
            <a:grpSpLocks/>
          </p:cNvGrpSpPr>
          <p:nvPr/>
        </p:nvGrpSpPr>
        <p:grpSpPr>
          <a:xfrm>
            <a:off x="7991475" y="2933700"/>
            <a:ext cx="2762249" cy="3257550"/>
            <a:chOff x="7991475" y="2933700"/>
            <a:chExt cx="2762249" cy="3257550"/>
          </a:xfrm>
        </p:grpSpPr>
        <p:sp>
          <p:nvSpPr>
            <p:cNvPr id="10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1"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3048000" y="2967335"/>
            <a:ext cx="6096000" cy="32918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Therefore, there is a need for a </a:t>
            </a:r>
            <a:r>
              <a:rPr lang="en-US" altLang="zh-CN" sz="1800" b="1" i="0" u="none" strike="noStrike" kern="1200" cap="none" spc="0" baseline="0">
                <a:solidFill>
                  <a:schemeClr val="tx1"/>
                </a:solidFill>
                <a:latin typeface="Calibri" pitchFamily="0" charset="0"/>
                <a:ea typeface="宋体" pitchFamily="0" charset="0"/>
                <a:cs typeface="Calibri" pitchFamily="0" charset="0"/>
              </a:rPr>
              <a:t>digital portfolio system</a:t>
            </a:r>
            <a:r>
              <a:rPr lang="en-US" altLang="zh-CN" sz="1800" b="0" i="0" u="none" strike="noStrike" kern="1200" cap="none" spc="0" baseline="0">
                <a:solidFill>
                  <a:schemeClr val="tx1"/>
                </a:solidFill>
                <a:latin typeface="Calibri" pitchFamily="0" charset="0"/>
                <a:ea typeface="宋体" pitchFamily="0" charset="0"/>
                <a:cs typeface="Calibri" pitchFamily="0" charset="0"/>
              </a:rPr>
              <a:t> that allows individuals to create, manage, and showcase their personal and professional information in a modern, interactive, and user-friendly way.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0472211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3048000" y="2551837"/>
            <a:ext cx="6096000"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Digital Portfolio Project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8457828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3048000" y="1859340"/>
            <a:ext cx="60960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end users of a digital portfolio</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are mainly: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Students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showcase academic achievements, projects, and skills.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Job Seekers/Professionals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highlight experience, certifications, and career achievements.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Freelancers/Creators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present creative works, designs, or services to potential clients.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Educators/Researchers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display publications, teaching work, and research contributions.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Employers/Recruiters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as viewers who assess candidates’ skills and suitability.</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7303902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4" name="文本框"/>
          <p:cNvSpPr>
            <a:spLocks noGrp="1"/>
          </p:cNvSpPr>
          <p:nvPr>
            <p:ph type="title"/>
          </p:nvPr>
        </p:nvSpPr>
        <p:spPr>
          <a:xfrm rot="0">
            <a:off x="558165" y="857885"/>
            <a:ext cx="9763125"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7" name="矩形"/>
          <p:cNvSpPr>
            <a:spLocks/>
          </p:cNvSpPr>
          <p:nvPr/>
        </p:nvSpPr>
        <p:spPr>
          <a:xfrm rot="0">
            <a:off x="3048000" y="1813173"/>
            <a:ext cx="60960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Tools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Web Development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HTML, CSS, JavaScript for creating and styling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Content Management Systems (CMS)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WordPress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Wix</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Google Sites for easy portfolio creation.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Design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Canva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Figma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Adobe XD, Photoshop for graphics and layout.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Code Editors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Visual Studio Code, Sublime Text for coding and customization.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Hosting Platforms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GitHub</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Pages,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Netlify</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personal domain hosting to publish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Techniques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Responsive Web Design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ensuring the portfolio works on all devices (desktop, tablet, mobile).</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UI/UX Design Principles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making the portfolio attractive and user-friendly.</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Multimedia Integration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adding images, videos, project demos, and links.</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using animations, hover effects, or navigation menus for better engagement.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Search Engine Optimization (SEO)</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improving visibility so that the portfolio can be easily found online.</a:t>
            </a:r>
            <a:endParaRPr lang="zh-CN" altLang="en-US" sz="1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2120795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8794750" cy="6134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739774" y="1973579"/>
            <a:ext cx="789116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 Header – Name, role, and tagline.</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 About – Short intro about yourself.</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3. Projects – Showcase best work with images &amp; brief notes.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4. Skills – Highlight key abilities.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5. Contact – Easy way to connect.</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2607879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文本框"/>
          <p:cNvSpPr>
            <a:spLocks noGrp="1"/>
          </p:cNvSpPr>
          <p:nvPr>
            <p:ph type="title"/>
          </p:nvPr>
        </p:nvSpPr>
        <p:spPr>
          <a:xfrm rot="0">
            <a:off x="755332" y="385444"/>
            <a:ext cx="10681335" cy="812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3048000" y="1859340"/>
            <a:ext cx="6096000" cy="34347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Calibri" pitchFamily="0" charset="0"/>
                <a:ea typeface="宋体" pitchFamily="0" charset="0"/>
                <a:cs typeface="Calibri" pitchFamily="0" charset="0"/>
              </a:rPr>
              <a:t>Features</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Personalized Profile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includes name, photo, introduction, and career objective.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Project Showcase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ability to upload and display projects with descriptions, images, or links.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Skills Display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lists or graphical bars showing technical and soft skills.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Education &amp; Experience Section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academic details, certifications, and work history.</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Multimedia Support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images, videos, presentations, or demos.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Responsive Design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accessible on mobile, tablet, and desktop.</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Search &amp; Navigation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simple menus for easy access to different sections.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Functionality</a:t>
            </a:r>
            <a:endPar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Add / Edit / Update Content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users can manage their information anytime.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clickable links, animations, and hover effects.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Contact Integration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email, social media links, or a contact form.</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Downloadable Resume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option to attach or download CV.</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Sharing Options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portfolio link shareable on LinkedIn, job portals, etc.</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SEO Optimization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improves visibility in search engines.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Data Security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safe handling of personal details.</a:t>
            </a:r>
            <a:endParaRPr lang="zh-CN" altLang="en-US" sz="12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9850763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2024-03-29T04:07:22Z</dcterms:created>
  <dcterms:modified xsi:type="dcterms:W3CDTF">2025-09-10T02:15:21Z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bcff9076e97a46548e474475708e32f2</vt:lpwstr>
  </property>
</Properties>
</file>