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1" r:id="rId4"/>
    <p:sldId id="276" r:id="rId5"/>
    <p:sldId id="283" r:id="rId6"/>
    <p:sldId id="272" r:id="rId7"/>
    <p:sldId id="284" r:id="rId8"/>
    <p:sldId id="285" r:id="rId9"/>
    <p:sldId id="270" r:id="rId10"/>
  </p:sldIdLst>
  <p:sldSz cx="12192000" cy="685800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9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1CBE7-ECFB-497F-AE8B-CC4DD1A44DA8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36138-E7EF-4628-8A2B-CFDA96106F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7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74653-3BFB-4623-9A75-64A830B9C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33D064-DD97-4EE6-AB83-F469C2F73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50EA09-0A50-4AFB-8BA5-C4537272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948D6F-4FCE-43F9-A5CB-B2F6E2BC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72ADB-770F-4CC4-8636-BAF05FE4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29F27-4405-4C9B-BC3C-8C8C9A0F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DBD832-324A-4E02-B8EC-072641BA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B977D-56DE-4EC5-8DA1-15DD3819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03A9B-1BC5-4393-94CB-1DE6C0FC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BF0C4D-A60A-485F-8DA1-3BF22335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8F45B7-BCBD-47EF-B32B-965C52476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94B48B-B918-4762-AEF5-A631567F7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73688-85CC-4270-81BD-12FA2C69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ED3DE4-F5A6-44CA-AF7E-25F62188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B9AA6F-8ED7-4C4F-8C87-6C049657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8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1"/>
            <a:ext cx="7622775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798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4"/>
            <a:ext cx="762277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798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4745" y="6253843"/>
            <a:ext cx="842182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798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5" y="317500"/>
            <a:ext cx="152201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22075" cy="2808000"/>
          </a:xfrm>
          <a:prstGeom prst="rect">
            <a:avLst/>
          </a:prstGeom>
        </p:spPr>
        <p:txBody>
          <a:bodyPr vert="horz"/>
          <a:lstStyle>
            <a:lvl1pPr>
              <a:defRPr sz="2996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/>
              <a:t>Titelseite mit Bild</a:t>
            </a:r>
            <a:br>
              <a:rPr lang="de-DE" noProof="0"/>
            </a:br>
            <a:br>
              <a:rPr lang="de-DE" noProof="0"/>
            </a:br>
            <a:br>
              <a:rPr lang="de-DE" noProof="0"/>
            </a:br>
            <a:r>
              <a:rPr lang="de-DE" noProof="0" err="1"/>
              <a:t>Bild</a:t>
            </a:r>
            <a:r>
              <a:rPr lang="de-DE" noProof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6606" y="4623443"/>
            <a:ext cx="10725621" cy="533105"/>
          </a:xfrm>
          <a:prstGeom prst="rect">
            <a:avLst/>
          </a:prstGeom>
        </p:spPr>
        <p:txBody>
          <a:bodyPr lIns="0"/>
          <a:lstStyle>
            <a:lvl1pPr algn="l">
              <a:defRPr sz="2996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6605" y="5220000"/>
            <a:ext cx="904585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997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6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6606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569" indent="-177569"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1398" baseline="0">
                <a:solidFill>
                  <a:srgbClr val="697D91"/>
                </a:solidFill>
                <a:latin typeface="Lucida Sans"/>
              </a:defRPr>
            </a:lvl1pPr>
            <a:lvl2pPr marL="177569" indent="-177569"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2pPr>
            <a:lvl3pPr marL="177569" indent="-177569"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3pPr>
            <a:lvl4pPr marL="177569" indent="-177569"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4pPr>
            <a:lvl5pPr marL="177569" indent="-177569"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48256" y="6300789"/>
            <a:ext cx="1441161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98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20.01.2020</a:t>
            </a:fld>
            <a:r>
              <a:rPr lang="de-DE" sz="999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0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E1274-B491-4FA2-98F4-A36371CE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D370AB-C2B0-47DE-B408-498C80C9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E4CB1-EC65-4CAA-A49F-7D0518F7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9909BC-0B6D-4FC7-9252-BC8D9073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977A2-BE6D-4FC9-AEC6-67C14668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2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46C5-BC9D-4EB9-82D8-6A17F599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25D34B-CCE0-4B5D-88B4-955EB8E7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15C07B-591E-4C3E-8FB6-F0B7CAA2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52D07-993E-4510-BBB7-96995EA3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674E6B-222C-46DD-BF3A-3E4DB04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8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7B575-3A4F-447E-8496-19477E8B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22922-7E6D-4BF0-AD08-18D6E3839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6C3ABD-7E49-4B1A-92A8-7060238F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A0E8BF-B310-4EA9-8D50-1B4A9421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9E2DA-BAF5-4FDD-86FA-220F3D9A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853A-EE0D-40A0-B6DF-9D3FCF9F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51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AC84C-DB49-4755-B52D-22D4B4D1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12E0B-D661-435A-A57C-A7B7347C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E486FA-ED91-4343-8F18-7843636E8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1E962F-BC60-4B1A-AAC0-34A9A2D30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0825F2-B429-4C7A-BFEB-641DC5151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E070BF-E2E7-473B-A4E3-AEF1143D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AA5230-BB7B-437B-8114-050E2D56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D1C5B8-4F90-49EE-8808-3395B9EB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35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856EB-080D-4ADD-BA90-2FAB588D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E34102-2F72-423E-A66F-0A8F6C30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092EF3-BD28-4D23-B08F-91F9159D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0CCCB9-42D0-45E6-B407-A0D41B62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91CA42-FAFC-4851-ADB3-D73AE9FD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D6DCBC-8322-4843-982B-4B59D5AC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69B9C7-FBA9-46FA-91C3-8FB1C9DA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5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FE345-2ABD-4C53-A130-91AF35E3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54EF25-6EB1-4412-AC0B-5A1D4A91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99AC81-81D4-4344-BFC2-E185FD61C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4A1874-93B1-4F2F-AD87-78A9B225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EF52A7-690D-4588-9A02-F5A121E2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83A59C-B892-4C1F-85B9-364D9C79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3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FDF06-FC0D-46EA-B5A8-DD5B8DDA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8C85C2-7F3E-428F-A8F0-08471FDBD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789E55-58D0-4CEF-9749-6EDA19D0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DC8FA6-A43B-4D04-90AC-BDD1CE75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96B3B3-E3EB-4198-BF6F-AF825D99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891A12-598E-44CC-AE3C-0FE3FAA6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BD20B7-711C-477F-B6EE-8C11F355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A568A-0BD9-48FB-9C66-3610052B6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623D6-F5EB-4204-AA6D-544565FDF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EAAAE-67FD-4B80-9104-318387A477E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A7C8E-1B70-44E2-BDDB-FFEB4933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2F75F2-0461-4025-9157-74B6AC2FE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5173E-8F52-4E99-8C62-587687D057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emf"/><Relationship Id="rId5" Type="http://schemas.openxmlformats.org/officeDocument/2006/relationships/image" Target="../media/image7.jp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B335AE3-1363-4547-921F-4CE24814BA22}"/>
              </a:ext>
            </a:extLst>
          </p:cNvPr>
          <p:cNvSpPr/>
          <p:nvPr/>
        </p:nvSpPr>
        <p:spPr>
          <a:xfrm>
            <a:off x="-56064" y="1971814"/>
            <a:ext cx="7657366" cy="11507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6606" y="1943764"/>
            <a:ext cx="10725473" cy="1178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661" rIns="91321" bIns="45661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de-DE" sz="3995" b="1" dirty="0" err="1">
                <a:solidFill>
                  <a:schemeClr val="bg1"/>
                </a:solidFill>
                <a:latin typeface="Lucida Sans" pitchFamily="34" charset="0"/>
                <a:cs typeface="Lucida Sans Unicode" pitchFamily="34" charset="0"/>
              </a:rPr>
              <a:t>Oware</a:t>
            </a:r>
            <a:r>
              <a:rPr lang="de-DE" sz="3995" b="1" dirty="0">
                <a:solidFill>
                  <a:schemeClr val="bg1"/>
                </a:solidFill>
                <a:latin typeface="Lucida Sans" pitchFamily="34" charset="0"/>
                <a:cs typeface="Lucida Sans Unicode" pitchFamily="34" charset="0"/>
              </a:rPr>
              <a:t> Game</a:t>
            </a:r>
            <a:br>
              <a:rPr lang="de-DE" sz="3995" b="1" dirty="0">
                <a:solidFill>
                  <a:schemeClr val="bg1"/>
                </a:solidFill>
                <a:latin typeface="Lucida Sans" pitchFamily="34" charset="0"/>
                <a:cs typeface="Lucida Sans Unicode" pitchFamily="34" charset="0"/>
              </a:rPr>
            </a:br>
            <a:r>
              <a:rPr lang="de-DE" sz="3995" b="1" dirty="0">
                <a:solidFill>
                  <a:schemeClr val="bg1"/>
                </a:solidFill>
                <a:latin typeface="Lucida Sans" pitchFamily="34" charset="0"/>
                <a:cs typeface="Lucida Sans Unicode" pitchFamily="34" charset="0"/>
              </a:rPr>
              <a:t>					mit JAVA</a:t>
            </a:r>
            <a:br>
              <a:rPr lang="de-DE" sz="3995" b="1" dirty="0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</a:br>
            <a:br>
              <a:rPr lang="de-DE" sz="3995" b="1" dirty="0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</a:br>
            <a:r>
              <a:rPr lang="en-US" sz="2700" b="1" dirty="0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  <a:t>Project and Training 1 (BTI300)</a:t>
            </a:r>
            <a:br>
              <a:rPr lang="de-DE" sz="2700" b="1" dirty="0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  <a:t>Programming Java</a:t>
            </a:r>
            <a:br>
              <a:rPr lang="de-DE" sz="2200" b="1" dirty="0"/>
            </a:br>
            <a:r>
              <a:rPr lang="de-DE" sz="2000" b="1" dirty="0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  <a:t>HS/2019</a:t>
            </a:r>
            <a:endParaRPr lang="de-DE" sz="3995" b="1" dirty="0">
              <a:solidFill>
                <a:schemeClr val="tx1"/>
              </a:solidFill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B8BCC8-93E0-44C9-8CFC-4DF0C31B3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605" y="6333193"/>
            <a:ext cx="11241082" cy="258474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77165" indent="-177165"/>
            <a:r>
              <a:rPr lang="en-GB" sz="1350" dirty="0"/>
              <a:t>Berner </a:t>
            </a:r>
            <a:r>
              <a:rPr lang="en-GB" sz="1350" dirty="0" err="1"/>
              <a:t>Fachhochschule</a:t>
            </a:r>
            <a:r>
              <a:rPr lang="en-GB" sz="1350" dirty="0"/>
              <a:t>				</a:t>
            </a:r>
            <a:r>
              <a:rPr lang="en-GB" sz="1350" dirty="0" err="1"/>
              <a:t>Oware</a:t>
            </a:r>
            <a:r>
              <a:rPr lang="en-GB" sz="1350" dirty="0"/>
              <a:t> Game		Bobby Lien,  Mac Müller, </a:t>
            </a:r>
            <a:r>
              <a:rPr lang="en-GB" sz="1350" dirty="0" err="1"/>
              <a:t>Mohammmed</a:t>
            </a:r>
            <a:r>
              <a:rPr lang="en-GB" sz="1350" dirty="0"/>
              <a:t> Ali</a:t>
            </a:r>
            <a:endParaRPr lang="de-DE" sz="1350" dirty="0"/>
          </a:p>
          <a:p>
            <a:pPr marL="177165" indent="-17716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47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378C677-5CB5-4085-94A9-3E3A7A21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578"/>
            <a:ext cx="2667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922D1E7-A8AD-49C7-9AE1-4B12D4DA3C0A}"/>
              </a:ext>
            </a:extLst>
          </p:cNvPr>
          <p:cNvSpPr/>
          <p:nvPr/>
        </p:nvSpPr>
        <p:spPr>
          <a:xfrm>
            <a:off x="-33165" y="715411"/>
            <a:ext cx="12304129" cy="559064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A3688F-CDCD-4339-8615-3BC200B8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CH" sz="4000" b="1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837A5-BEA6-4F6A-B123-B12BE0B99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CH" sz="3200" b="1" dirty="0"/>
              <a:t>Game UML</a:t>
            </a:r>
          </a:p>
          <a:p>
            <a:pPr lvl="2">
              <a:lnSpc>
                <a:spcPct val="1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CH" sz="3200" b="1" dirty="0"/>
              <a:t>Game Over</a:t>
            </a:r>
          </a:p>
          <a:p>
            <a:pPr lvl="2">
              <a:lnSpc>
                <a:spcPct val="1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CH" sz="3200" b="1" dirty="0"/>
              <a:t>Robot</a:t>
            </a:r>
          </a:p>
          <a:p>
            <a:pPr lvl="2">
              <a:lnSpc>
                <a:spcPct val="1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CH" sz="3200" b="1" dirty="0"/>
              <a:t>Game Live</a:t>
            </a:r>
          </a:p>
          <a:p>
            <a:pPr lvl="3">
              <a:lnSpc>
                <a:spcPct val="1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CH" sz="2000" b="1" dirty="0"/>
              <a:t>Screen Cast: Computer </a:t>
            </a:r>
            <a:r>
              <a:rPr lang="de-CH" sz="2000" b="1" dirty="0" err="1"/>
              <a:t>player</a:t>
            </a:r>
            <a:endParaRPr lang="de-CH" sz="2000" b="1" dirty="0"/>
          </a:p>
          <a:p>
            <a:pPr lvl="3">
              <a:lnSpc>
                <a:spcPct val="1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CH" sz="2000" b="1" dirty="0"/>
              <a:t>Screen Cast: 2 </a:t>
            </a:r>
            <a:r>
              <a:rPr lang="de-CH" sz="2000" b="1" dirty="0" err="1"/>
              <a:t>players</a:t>
            </a:r>
            <a:endParaRPr lang="de-CH" sz="2000" dirty="0"/>
          </a:p>
          <a:p>
            <a:pPr lvl="2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CH" sz="2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555DB-DB6F-43A6-94F5-1EC81A9FE91D}"/>
              </a:ext>
            </a:extLst>
          </p:cNvPr>
          <p:cNvSpPr txBox="1">
            <a:spLocks/>
          </p:cNvSpPr>
          <p:nvPr/>
        </p:nvSpPr>
        <p:spPr>
          <a:xfrm>
            <a:off x="456605" y="6333193"/>
            <a:ext cx="11241082" cy="2584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177569" indent="-177569">
              <a:lnSpc>
                <a:spcPct val="90000"/>
              </a:lnSpc>
              <a:spcBef>
                <a:spcPts val="10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1398" baseline="0">
                <a:solidFill>
                  <a:srgbClr val="697D91"/>
                </a:solidFill>
                <a:latin typeface="Lucida Sans"/>
              </a:defRPr>
            </a:lvl1pPr>
            <a:lvl2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2pPr>
            <a:lvl3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3pPr>
            <a:lvl4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4pPr>
            <a:lvl5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/>
              <a:t>Berner Fachhochschule				</a:t>
            </a:r>
            <a:r>
              <a:rPr lang="en-GB" sz="1400" dirty="0"/>
              <a:t> </a:t>
            </a:r>
            <a:r>
              <a:rPr lang="en-GB" sz="1400" dirty="0" err="1"/>
              <a:t>Oware</a:t>
            </a:r>
            <a:r>
              <a:rPr lang="en-GB" sz="1400" dirty="0"/>
              <a:t> Game		Bobby Lien,  Mac Müller, </a:t>
            </a:r>
            <a:r>
              <a:rPr lang="en-GB" sz="1400" dirty="0" err="1"/>
              <a:t>Mohammmed</a:t>
            </a:r>
            <a:r>
              <a:rPr lang="en-GB" sz="1400" dirty="0"/>
              <a:t> Ali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291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C3F84AA-D354-4B81-BB77-A0A52094DEC2}"/>
              </a:ext>
            </a:extLst>
          </p:cNvPr>
          <p:cNvSpPr/>
          <p:nvPr/>
        </p:nvSpPr>
        <p:spPr>
          <a:xfrm>
            <a:off x="-33165" y="715411"/>
            <a:ext cx="12304129" cy="559064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A3688F-CDCD-4339-8615-3BC200B8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CH" sz="4000" b="1" dirty="0">
                <a:solidFill>
                  <a:schemeClr val="bg1"/>
                </a:solidFill>
              </a:rPr>
              <a:t>Game </a:t>
            </a:r>
            <a:r>
              <a:rPr lang="de-CH" sz="4000" b="1" dirty="0" err="1">
                <a:solidFill>
                  <a:schemeClr val="bg1"/>
                </a:solidFill>
              </a:rPr>
              <a:t>Uml</a:t>
            </a:r>
            <a:endParaRPr lang="de-CH" sz="4000" b="1" dirty="0">
              <a:solidFill>
                <a:schemeClr val="bg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555DB-DB6F-43A6-94F5-1EC81A9FE91D}"/>
              </a:ext>
            </a:extLst>
          </p:cNvPr>
          <p:cNvSpPr txBox="1">
            <a:spLocks/>
          </p:cNvSpPr>
          <p:nvPr/>
        </p:nvSpPr>
        <p:spPr>
          <a:xfrm>
            <a:off x="456605" y="6333193"/>
            <a:ext cx="11241082" cy="2584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177569" indent="-177569">
              <a:lnSpc>
                <a:spcPct val="90000"/>
              </a:lnSpc>
              <a:spcBef>
                <a:spcPts val="10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1398" baseline="0">
                <a:solidFill>
                  <a:srgbClr val="697D91"/>
                </a:solidFill>
                <a:latin typeface="Lucida Sans"/>
              </a:defRPr>
            </a:lvl1pPr>
            <a:lvl2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2pPr>
            <a:lvl3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3pPr>
            <a:lvl4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4pPr>
            <a:lvl5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/>
              <a:t>Berner Fachhochschule				</a:t>
            </a:r>
            <a:r>
              <a:rPr lang="en-GB" sz="1400" dirty="0"/>
              <a:t> </a:t>
            </a:r>
            <a:r>
              <a:rPr lang="en-GB" sz="1400" dirty="0" err="1"/>
              <a:t>Oware</a:t>
            </a:r>
            <a:r>
              <a:rPr lang="en-GB" sz="1400" dirty="0"/>
              <a:t> Game		Bobby Lien,  Mac Müller, </a:t>
            </a:r>
            <a:r>
              <a:rPr lang="en-GB" sz="1400" dirty="0" err="1"/>
              <a:t>Mohammmed</a:t>
            </a:r>
            <a:r>
              <a:rPr lang="en-GB" sz="1400" dirty="0"/>
              <a:t> Ali</a:t>
            </a:r>
            <a:endParaRPr lang="de-CH" dirty="0"/>
          </a:p>
          <a:p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A0CD2B-D16C-42CB-85B7-02926DD27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820" y="1454664"/>
            <a:ext cx="7933414" cy="4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86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C3F84AA-D354-4B81-BB77-A0A52094DEC2}"/>
              </a:ext>
            </a:extLst>
          </p:cNvPr>
          <p:cNvSpPr/>
          <p:nvPr/>
        </p:nvSpPr>
        <p:spPr>
          <a:xfrm>
            <a:off x="-33165" y="715411"/>
            <a:ext cx="12304129" cy="559064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A3688F-CDCD-4339-8615-3BC200B8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CH" sz="4000" b="1" dirty="0">
                <a:solidFill>
                  <a:schemeClr val="bg1"/>
                </a:solidFill>
              </a:rPr>
              <a:t>Game Over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837A5-BEA6-4F6A-B123-B12BE0B9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de-CH" sz="2400" b="1" dirty="0"/>
              <a:t>Wenn 2 Kugeln auf den Spielfeldern sind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de-CH" sz="2300" dirty="0"/>
              <a:t>Das Spiel wird beendet!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de-CH" sz="2400" b="1" dirty="0"/>
              <a:t>Wenn 4 Kugeln auf den Spielfeldern sind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de-CH" sz="2300" dirty="0"/>
              <a:t>Exits Strategie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de-CH" sz="2300" dirty="0"/>
              <a:t>Das Spiel wird sofort beendet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de-CH" sz="2300" dirty="0"/>
              <a:t>Jeder Spieler darf die Kugeln von Spielfeldern des Gegenspielers wegnehmen, falls dort mehr als eine Kugel ist.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de-CH" sz="2300" dirty="0"/>
              <a:t>Der Spieler darf aber nicht alle Kugeln wegnehmen, es soll eine Kugel auf den Spielfeldern des Gegenspielers bleiben.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F"/>
            </a:pPr>
            <a:r>
              <a:rPr lang="de-CH" sz="2300" dirty="0"/>
              <a:t>Das Spiel wird beendet!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555DB-DB6F-43A6-94F5-1EC81A9FE91D}"/>
              </a:ext>
            </a:extLst>
          </p:cNvPr>
          <p:cNvSpPr txBox="1">
            <a:spLocks/>
          </p:cNvSpPr>
          <p:nvPr/>
        </p:nvSpPr>
        <p:spPr>
          <a:xfrm>
            <a:off x="456605" y="6333193"/>
            <a:ext cx="11241082" cy="2584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177569" indent="-177569">
              <a:lnSpc>
                <a:spcPct val="90000"/>
              </a:lnSpc>
              <a:spcBef>
                <a:spcPts val="10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1398" baseline="0">
                <a:solidFill>
                  <a:srgbClr val="697D91"/>
                </a:solidFill>
                <a:latin typeface="Lucida Sans"/>
              </a:defRPr>
            </a:lvl1pPr>
            <a:lvl2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2pPr>
            <a:lvl3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3pPr>
            <a:lvl4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4pPr>
            <a:lvl5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/>
              <a:t>Berner Fachhochschule				</a:t>
            </a:r>
            <a:r>
              <a:rPr lang="en-GB" sz="1400" dirty="0"/>
              <a:t> </a:t>
            </a:r>
            <a:r>
              <a:rPr lang="en-GB" sz="1400" dirty="0" err="1"/>
              <a:t>Oware</a:t>
            </a:r>
            <a:r>
              <a:rPr lang="en-GB" sz="1400" dirty="0"/>
              <a:t> Game		Bobby Lien,  Mac Müller, </a:t>
            </a:r>
            <a:r>
              <a:rPr lang="en-GB" sz="1400" dirty="0" err="1"/>
              <a:t>Mohammmed</a:t>
            </a:r>
            <a:r>
              <a:rPr lang="en-GB" sz="1400" dirty="0"/>
              <a:t> Ali</a:t>
            </a:r>
            <a:endParaRPr lang="de-CH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0303822-55CC-4CE8-BFB7-3949A23F3089}"/>
              </a:ext>
            </a:extLst>
          </p:cNvPr>
          <p:cNvGrpSpPr/>
          <p:nvPr/>
        </p:nvGrpSpPr>
        <p:grpSpPr>
          <a:xfrm>
            <a:off x="6990082" y="2862670"/>
            <a:ext cx="3933988" cy="941164"/>
            <a:chOff x="7008462" y="2770769"/>
            <a:chExt cx="3933988" cy="94116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2C8452B8-205F-4482-9E98-F06E014F7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8462" y="2770769"/>
              <a:ext cx="3933988" cy="941164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C44EBCB-E473-49FE-B591-11CCB7AF5475}"/>
                </a:ext>
              </a:extLst>
            </p:cNvPr>
            <p:cNvSpPr/>
            <p:nvPr/>
          </p:nvSpPr>
          <p:spPr>
            <a:xfrm>
              <a:off x="8165269" y="3280812"/>
              <a:ext cx="303269" cy="284889"/>
            </a:xfrm>
            <a:prstGeom prst="ellipse">
              <a:avLst/>
            </a:prstGeom>
            <a:solidFill>
              <a:srgbClr val="4472C4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F94BDFC-6B39-4FDC-BD25-8855B52AEF3F}"/>
                </a:ext>
              </a:extLst>
            </p:cNvPr>
            <p:cNvSpPr/>
            <p:nvPr/>
          </p:nvSpPr>
          <p:spPr>
            <a:xfrm>
              <a:off x="9250590" y="3280812"/>
              <a:ext cx="303269" cy="284889"/>
            </a:xfrm>
            <a:prstGeom prst="ellipse">
              <a:avLst/>
            </a:prstGeom>
            <a:solidFill>
              <a:srgbClr val="4472C4">
                <a:alpha val="1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3C8224A3-9E81-4AAB-8E3E-0EECA3FE5675}"/>
                </a:ext>
              </a:extLst>
            </p:cNvPr>
            <p:cNvCxnSpPr/>
            <p:nvPr/>
          </p:nvCxnSpPr>
          <p:spPr>
            <a:xfrm flipV="1">
              <a:off x="8468538" y="3092418"/>
              <a:ext cx="1856371" cy="261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E292B174-B156-4406-B491-7F38252FEDE6}"/>
                </a:ext>
              </a:extLst>
            </p:cNvPr>
            <p:cNvCxnSpPr>
              <a:stCxn id="9" idx="7"/>
            </p:cNvCxnSpPr>
            <p:nvPr/>
          </p:nvCxnSpPr>
          <p:spPr>
            <a:xfrm flipV="1">
              <a:off x="9509446" y="3092418"/>
              <a:ext cx="815463" cy="230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80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C3F84AA-D354-4B81-BB77-A0A52094DEC2}"/>
              </a:ext>
            </a:extLst>
          </p:cNvPr>
          <p:cNvSpPr/>
          <p:nvPr/>
        </p:nvSpPr>
        <p:spPr>
          <a:xfrm>
            <a:off x="-33165" y="715411"/>
            <a:ext cx="12304129" cy="559064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A3688F-CDCD-4339-8615-3BC200B8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CH" sz="4000" b="1" dirty="0">
                <a:solidFill>
                  <a:schemeClr val="bg1"/>
                </a:solidFill>
              </a:rPr>
              <a:t>Robot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555DB-DB6F-43A6-94F5-1EC81A9FE91D}"/>
              </a:ext>
            </a:extLst>
          </p:cNvPr>
          <p:cNvSpPr txBox="1">
            <a:spLocks/>
          </p:cNvSpPr>
          <p:nvPr/>
        </p:nvSpPr>
        <p:spPr>
          <a:xfrm>
            <a:off x="456605" y="6333193"/>
            <a:ext cx="11241082" cy="2584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177569" indent="-177569">
              <a:lnSpc>
                <a:spcPct val="90000"/>
              </a:lnSpc>
              <a:spcBef>
                <a:spcPts val="10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1398" baseline="0">
                <a:solidFill>
                  <a:srgbClr val="697D91"/>
                </a:solidFill>
                <a:latin typeface="Lucida Sans"/>
              </a:defRPr>
            </a:lvl1pPr>
            <a:lvl2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2pPr>
            <a:lvl3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3pPr>
            <a:lvl4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4pPr>
            <a:lvl5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/>
              <a:t>Berner Fachhochschule				</a:t>
            </a:r>
            <a:r>
              <a:rPr lang="en-GB" sz="1400" dirty="0"/>
              <a:t> </a:t>
            </a:r>
            <a:r>
              <a:rPr lang="en-GB" sz="1400" dirty="0" err="1"/>
              <a:t>Oware</a:t>
            </a:r>
            <a:r>
              <a:rPr lang="en-GB" sz="1400" dirty="0"/>
              <a:t> Game		Bobby Lien,  Mac Müller, </a:t>
            </a:r>
            <a:r>
              <a:rPr lang="en-GB" sz="1400" dirty="0" err="1"/>
              <a:t>Mohammmed</a:t>
            </a:r>
            <a:r>
              <a:rPr lang="en-GB" sz="1400" dirty="0"/>
              <a:t> Ali</a:t>
            </a:r>
            <a:endParaRPr lang="de-CH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06F1025-CE07-40D3-AA45-B81846CB0822}"/>
              </a:ext>
            </a:extLst>
          </p:cNvPr>
          <p:cNvGrpSpPr/>
          <p:nvPr/>
        </p:nvGrpSpPr>
        <p:grpSpPr>
          <a:xfrm>
            <a:off x="768318" y="3127110"/>
            <a:ext cx="3656643" cy="1645489"/>
            <a:chOff x="612089" y="3214414"/>
            <a:chExt cx="3656643" cy="1645489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B5AB597-EE98-41B7-AC84-A63086A42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89" y="3214414"/>
              <a:ext cx="3656643" cy="1645489"/>
            </a:xfrm>
            <a:prstGeom prst="rect">
              <a:avLst/>
            </a:prstGeom>
          </p:spPr>
        </p:pic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A374242-F133-4842-B235-8FCB3D772747}"/>
                </a:ext>
              </a:extLst>
            </p:cNvPr>
            <p:cNvSpPr/>
            <p:nvPr/>
          </p:nvSpPr>
          <p:spPr>
            <a:xfrm>
              <a:off x="2541021" y="4174096"/>
              <a:ext cx="441119" cy="40895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EF34FFC-0FBA-41ED-9652-A284D5CC7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995" y="1479379"/>
            <a:ext cx="6248295" cy="47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9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A5A51CD-9C4B-4238-A7C9-8D6C6A0BDE9E}"/>
              </a:ext>
            </a:extLst>
          </p:cNvPr>
          <p:cNvSpPr/>
          <p:nvPr/>
        </p:nvSpPr>
        <p:spPr>
          <a:xfrm>
            <a:off x="0" y="1677190"/>
            <a:ext cx="7623159" cy="28379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6606" y="1943764"/>
            <a:ext cx="10725473" cy="22492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661" rIns="91321" bIns="45661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de-DE" sz="399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Lucida Sans Unicode" pitchFamily="34" charset="0"/>
              </a:rPr>
              <a:t>Game Live</a:t>
            </a:r>
            <a:br>
              <a:rPr lang="de-DE" sz="3995" b="1" dirty="0">
                <a:solidFill>
                  <a:schemeClr val="bg1"/>
                </a:solidFill>
                <a:latin typeface="+mn-lt"/>
                <a:cs typeface="Lucida Sans Unicode" pitchFamily="34" charset="0"/>
              </a:rPr>
            </a:br>
            <a:br>
              <a:rPr lang="de-DE" sz="3995" b="1" dirty="0">
                <a:solidFill>
                  <a:schemeClr val="bg1"/>
                </a:solidFill>
                <a:latin typeface="+mn-lt"/>
                <a:cs typeface="Lucida Sans Unicode" pitchFamily="34" charset="0"/>
              </a:rPr>
            </a:br>
            <a:br>
              <a:rPr lang="de-DE" sz="3995" b="1" dirty="0">
                <a:solidFill>
                  <a:schemeClr val="bg1"/>
                </a:solidFill>
                <a:latin typeface="+mn-lt"/>
                <a:cs typeface="Lucida Sans Unicode" pitchFamily="34" charset="0"/>
              </a:rPr>
            </a:br>
            <a:r>
              <a:rPr lang="de-DE" sz="2700" b="1" dirty="0">
                <a:solidFill>
                  <a:schemeClr val="bg1"/>
                </a:solidFill>
                <a:latin typeface="+mn-lt"/>
                <a:cs typeface="Lucida Sans Unicode" pitchFamily="34" charset="0"/>
              </a:rPr>
              <a:t>JAVA</a:t>
            </a:r>
            <a:br>
              <a:rPr lang="de-DE" sz="2700" b="1" dirty="0">
                <a:solidFill>
                  <a:schemeClr val="bg1"/>
                </a:solidFill>
                <a:latin typeface="+mn-lt"/>
                <a:cs typeface="Lucida Sans Unicode" pitchFamily="34" charset="0"/>
              </a:rPr>
            </a:br>
            <a:r>
              <a:rPr lang="de-DE" sz="2700" b="1" dirty="0">
                <a:solidFill>
                  <a:schemeClr val="bg1"/>
                </a:solidFill>
                <a:latin typeface="+mn-lt"/>
                <a:cs typeface="Lucida Sans Unicode" pitchFamily="34" charset="0"/>
              </a:rPr>
              <a:t>HS/2019</a:t>
            </a:r>
            <a:endParaRPr lang="de-DE" sz="3995" b="1" dirty="0">
              <a:solidFill>
                <a:schemeClr val="bg1"/>
              </a:solidFill>
              <a:latin typeface="+mn-lt"/>
              <a:cs typeface="Lucida Sans Unicode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B8BCC8-93E0-44C9-8CFC-4DF0C31B3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605" y="6333193"/>
            <a:ext cx="11241082" cy="25847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Berner </a:t>
            </a:r>
            <a:r>
              <a:rPr lang="en-GB" dirty="0" err="1"/>
              <a:t>Fachhochschule</a:t>
            </a:r>
            <a:r>
              <a:rPr lang="en-GB" dirty="0"/>
              <a:t>				</a:t>
            </a:r>
            <a:r>
              <a:rPr lang="en-GB" sz="1400" dirty="0"/>
              <a:t> </a:t>
            </a:r>
            <a:r>
              <a:rPr lang="en-GB" sz="1400" dirty="0" err="1"/>
              <a:t>Oware</a:t>
            </a:r>
            <a:r>
              <a:rPr lang="en-GB" sz="1400" dirty="0"/>
              <a:t> Game		Bobby Lien,  Mac Müller, </a:t>
            </a:r>
            <a:r>
              <a:rPr lang="en-GB" sz="1400" dirty="0" err="1"/>
              <a:t>Mohammmed</a:t>
            </a:r>
            <a:r>
              <a:rPr lang="en-GB" sz="1400" dirty="0"/>
              <a:t> Ali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14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C3F84AA-D354-4B81-BB77-A0A52094DEC2}"/>
              </a:ext>
            </a:extLst>
          </p:cNvPr>
          <p:cNvSpPr/>
          <p:nvPr/>
        </p:nvSpPr>
        <p:spPr>
          <a:xfrm>
            <a:off x="-33165" y="715411"/>
            <a:ext cx="12304129" cy="559064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A3688F-CDCD-4339-8615-3BC200B8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CH" sz="4000" b="1" dirty="0">
                <a:solidFill>
                  <a:schemeClr val="bg1"/>
                </a:solidFill>
              </a:rPr>
              <a:t>Screen Cast: Computer </a:t>
            </a:r>
            <a:r>
              <a:rPr lang="de-CH" sz="4000" b="1" dirty="0" err="1">
                <a:solidFill>
                  <a:schemeClr val="bg1"/>
                </a:solidFill>
              </a:rPr>
              <a:t>player</a:t>
            </a:r>
            <a:endParaRPr lang="de-CH" sz="4000" b="1" dirty="0">
              <a:solidFill>
                <a:schemeClr val="bg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555DB-DB6F-43A6-94F5-1EC81A9FE91D}"/>
              </a:ext>
            </a:extLst>
          </p:cNvPr>
          <p:cNvSpPr txBox="1">
            <a:spLocks/>
          </p:cNvSpPr>
          <p:nvPr/>
        </p:nvSpPr>
        <p:spPr>
          <a:xfrm>
            <a:off x="456605" y="6333193"/>
            <a:ext cx="11241082" cy="2584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177569" indent="-177569">
              <a:lnSpc>
                <a:spcPct val="90000"/>
              </a:lnSpc>
              <a:spcBef>
                <a:spcPts val="10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1398" baseline="0">
                <a:solidFill>
                  <a:srgbClr val="697D91"/>
                </a:solidFill>
                <a:latin typeface="Lucida Sans"/>
              </a:defRPr>
            </a:lvl1pPr>
            <a:lvl2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2pPr>
            <a:lvl3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3pPr>
            <a:lvl4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4pPr>
            <a:lvl5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/>
              <a:t>Berner Fachhochschule				</a:t>
            </a:r>
            <a:r>
              <a:rPr lang="en-GB" sz="1400" dirty="0"/>
              <a:t> </a:t>
            </a:r>
            <a:r>
              <a:rPr lang="en-GB" sz="1400" dirty="0" err="1"/>
              <a:t>Oware</a:t>
            </a:r>
            <a:r>
              <a:rPr lang="en-GB" sz="1400" dirty="0"/>
              <a:t> Game		Bobby Lien,  Mac Müller, </a:t>
            </a:r>
            <a:r>
              <a:rPr lang="en-GB" sz="1400" dirty="0" err="1"/>
              <a:t>Mohammmed</a:t>
            </a:r>
            <a:r>
              <a:rPr lang="en-GB" sz="1400" dirty="0"/>
              <a:t> Ali</a:t>
            </a:r>
            <a:endParaRPr lang="de-CH" dirty="0"/>
          </a:p>
        </p:txBody>
      </p:sp>
      <p:pic>
        <p:nvPicPr>
          <p:cNvPr id="5" name="videocast">
            <a:hlinkClick r:id="" action="ppaction://media"/>
            <a:extLst>
              <a:ext uri="{FF2B5EF4-FFF2-40B4-BE49-F238E27FC236}">
                <a16:creationId xmlns:a16="http://schemas.microsoft.com/office/drawing/2014/main" id="{3939F6B7-0A29-4D2E-9E73-6587FF37EA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03798" y="1479638"/>
            <a:ext cx="8182119" cy="46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3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C3F84AA-D354-4B81-BB77-A0A52094DEC2}"/>
              </a:ext>
            </a:extLst>
          </p:cNvPr>
          <p:cNvSpPr/>
          <p:nvPr/>
        </p:nvSpPr>
        <p:spPr>
          <a:xfrm>
            <a:off x="-33165" y="715411"/>
            <a:ext cx="12304129" cy="559064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A3688F-CDCD-4339-8615-3BC200B8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de-CH" sz="4000" b="1" dirty="0">
                <a:solidFill>
                  <a:schemeClr val="bg1"/>
                </a:solidFill>
              </a:rPr>
              <a:t>Screen Cast: 2 Players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555DB-DB6F-43A6-94F5-1EC81A9FE91D}"/>
              </a:ext>
            </a:extLst>
          </p:cNvPr>
          <p:cNvSpPr txBox="1">
            <a:spLocks/>
          </p:cNvSpPr>
          <p:nvPr/>
        </p:nvSpPr>
        <p:spPr>
          <a:xfrm>
            <a:off x="456605" y="6333193"/>
            <a:ext cx="11241082" cy="25847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177569" indent="-177569">
              <a:lnSpc>
                <a:spcPct val="90000"/>
              </a:lnSpc>
              <a:spcBef>
                <a:spcPts val="10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1398" baseline="0">
                <a:solidFill>
                  <a:srgbClr val="697D91"/>
                </a:solidFill>
                <a:latin typeface="Lucida Sans"/>
              </a:defRPr>
            </a:lvl1pPr>
            <a:lvl2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2pPr>
            <a:lvl3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3pPr>
            <a:lvl4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4pPr>
            <a:lvl5pPr marL="177569" indent="-177569">
              <a:lnSpc>
                <a:spcPct val="90000"/>
              </a:lnSpc>
              <a:spcBef>
                <a:spcPts val="500"/>
              </a:spcBef>
              <a:buClr>
                <a:srgbClr val="FAA500"/>
              </a:buClr>
              <a:buSzPct val="80000"/>
              <a:buFont typeface="Lucida Grande"/>
              <a:buChar char="▶"/>
              <a:tabLst>
                <a:tab pos="2148267" algn="l"/>
              </a:tabLst>
              <a:defRPr sz="999" baseline="0">
                <a:solidFill>
                  <a:srgbClr val="697378"/>
                </a:solidFill>
                <a:latin typeface="Lucida San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CH" dirty="0"/>
              <a:t>Berner Fachhochschule				</a:t>
            </a:r>
            <a:r>
              <a:rPr lang="en-GB" sz="1400" dirty="0"/>
              <a:t> </a:t>
            </a:r>
            <a:r>
              <a:rPr lang="en-GB" sz="1400" dirty="0" err="1"/>
              <a:t>Oware</a:t>
            </a:r>
            <a:r>
              <a:rPr lang="en-GB" sz="1400" dirty="0"/>
              <a:t> Game		Bobby Lien,  Mac Müller, </a:t>
            </a:r>
            <a:r>
              <a:rPr lang="en-GB" sz="1400" dirty="0" err="1"/>
              <a:t>Mohammmed</a:t>
            </a:r>
            <a:r>
              <a:rPr lang="en-GB" sz="1400" dirty="0"/>
              <a:t> Ali</a:t>
            </a:r>
            <a:endParaRPr lang="de-CH" dirty="0"/>
          </a:p>
        </p:txBody>
      </p:sp>
      <p:pic>
        <p:nvPicPr>
          <p:cNvPr id="5" name="videocast2">
            <a:hlinkClick r:id="" action="ppaction://media"/>
            <a:extLst>
              <a:ext uri="{FF2B5EF4-FFF2-40B4-BE49-F238E27FC236}">
                <a16:creationId xmlns:a16="http://schemas.microsoft.com/office/drawing/2014/main" id="{D5C4865E-01C2-40A3-8988-28ECCDE7FBE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57568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86484" y="1577883"/>
            <a:ext cx="7914491" cy="44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3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CD6AB55-EE72-4FA6-82A6-DE5E8A7262D9}"/>
              </a:ext>
            </a:extLst>
          </p:cNvPr>
          <p:cNvSpPr/>
          <p:nvPr/>
        </p:nvSpPr>
        <p:spPr>
          <a:xfrm>
            <a:off x="-56064" y="1971814"/>
            <a:ext cx="7657366" cy="559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6605" y="1922803"/>
            <a:ext cx="10725473" cy="22492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661" rIns="91321" bIns="45661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de-DE" sz="3995" b="1" dirty="0">
                <a:solidFill>
                  <a:schemeClr val="bg1"/>
                </a:solidFill>
                <a:latin typeface="+mn-lt"/>
                <a:cs typeface="Lucida Sans Unicode" pitchFamily="34" charset="0"/>
              </a:rPr>
              <a:t>Viel Dank für die Aufmerksamkeit</a:t>
            </a:r>
            <a:br>
              <a:rPr lang="de-DE" sz="3995" b="1" dirty="0">
                <a:solidFill>
                  <a:schemeClr val="tx1"/>
                </a:solidFill>
                <a:latin typeface="+mn-lt"/>
                <a:cs typeface="Lucida Sans Unicode" pitchFamily="34" charset="0"/>
              </a:rPr>
            </a:br>
            <a:br>
              <a:rPr lang="de-DE" sz="3995" b="1" dirty="0">
                <a:solidFill>
                  <a:schemeClr val="tx1"/>
                </a:solidFill>
                <a:latin typeface="+mn-lt"/>
                <a:cs typeface="Lucida Sans Unicode" pitchFamily="34" charset="0"/>
              </a:rPr>
            </a:br>
            <a:br>
              <a:rPr lang="de-DE" sz="3995" b="1" dirty="0">
                <a:solidFill>
                  <a:schemeClr val="tx1"/>
                </a:solidFill>
                <a:latin typeface="+mn-lt"/>
                <a:cs typeface="Lucida Sans Unicode" pitchFamily="34" charset="0"/>
              </a:rPr>
            </a:br>
            <a:r>
              <a:rPr lang="en-US" sz="2700" b="1" dirty="0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  <a:t>Project and Training 1 (BTI300)</a:t>
            </a:r>
            <a:br>
              <a:rPr lang="de-DE" sz="2700" b="1" dirty="0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</a:br>
            <a:r>
              <a:rPr lang="de-DE" sz="2000" b="1" dirty="0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  <a:t>JAVA</a:t>
            </a:r>
            <a:br>
              <a:rPr lang="de-DE" sz="2200" b="1" dirty="0"/>
            </a:br>
            <a:r>
              <a:rPr lang="de-DE" sz="2000" b="1" dirty="0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  <a:t>HS/2019</a:t>
            </a:r>
            <a:endParaRPr lang="de-DE" sz="3995" b="1" dirty="0">
              <a:solidFill>
                <a:schemeClr val="tx1"/>
              </a:solidFill>
              <a:latin typeface="+mn-lt"/>
              <a:cs typeface="Lucida Sans Unicode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B8BCC8-93E0-44C9-8CFC-4DF0C31B3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6605" y="6333193"/>
            <a:ext cx="11241082" cy="25847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Berner </a:t>
            </a:r>
            <a:r>
              <a:rPr lang="en-GB" dirty="0" err="1"/>
              <a:t>Fachhochschule</a:t>
            </a:r>
            <a:r>
              <a:rPr lang="en-GB" dirty="0"/>
              <a:t>				</a:t>
            </a:r>
            <a:r>
              <a:rPr lang="en-GB" sz="1400" dirty="0"/>
              <a:t> </a:t>
            </a:r>
            <a:r>
              <a:rPr lang="en-GB" sz="1400" dirty="0" err="1"/>
              <a:t>Oware</a:t>
            </a:r>
            <a:r>
              <a:rPr lang="en-GB" sz="1400" dirty="0"/>
              <a:t> Game		Bobby Lien,  Mac Müller, </a:t>
            </a:r>
            <a:r>
              <a:rPr lang="en-GB" sz="1400" dirty="0" err="1"/>
              <a:t>Mohammmed</a:t>
            </a:r>
            <a:r>
              <a:rPr lang="en-GB" sz="1400" dirty="0"/>
              <a:t> Ali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29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Breitbild</PresentationFormat>
  <Paragraphs>32</Paragraphs>
  <Slides>9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Lucida Grande</vt:lpstr>
      <vt:lpstr>Lucida Sans</vt:lpstr>
      <vt:lpstr>Wingdings</vt:lpstr>
      <vt:lpstr>Office</vt:lpstr>
      <vt:lpstr>Oware Game      mit JAVA  Project and Training 1 (BTI300) Programming Java HS/2019</vt:lpstr>
      <vt:lpstr>Inhalt</vt:lpstr>
      <vt:lpstr>Game Uml</vt:lpstr>
      <vt:lpstr>Game Over</vt:lpstr>
      <vt:lpstr>Robot</vt:lpstr>
      <vt:lpstr>Game Live   JAVA HS/2019</vt:lpstr>
      <vt:lpstr>Screen Cast: Computer player</vt:lpstr>
      <vt:lpstr>Screen Cast: 2 Players</vt:lpstr>
      <vt:lpstr>Viel Dank für die Aufmerksamkeit   Project and Training 1 (BTI300) JAVA HS/2019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Reklamationsgespräche   Kommunikation 1 (DE) 12/2018</dc:title>
  <dc:creator>Mac Müller</dc:creator>
  <cp:lastModifiedBy>Mac Müller</cp:lastModifiedBy>
  <cp:revision>15</cp:revision>
  <dcterms:created xsi:type="dcterms:W3CDTF">2018-12-01T14:37:50Z</dcterms:created>
  <dcterms:modified xsi:type="dcterms:W3CDTF">2020-01-20T13:29:38Z</dcterms:modified>
</cp:coreProperties>
</file>