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5" r:id="rId4"/>
    <p:sldId id="259" r:id="rId5"/>
    <p:sldId id="266" r:id="rId6"/>
    <p:sldId id="268" r:id="rId7"/>
    <p:sldId id="269"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A3C971-7D35-4DF2-B828-90823EE0A099}" v="962" dt="2021-01-02T11:03:40.020"/>
    <p1510:client id="{7112BCCD-C83B-4AC8-A634-DEB97E991947}" v="1263" dt="2021-01-02T12:58:37.9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bhajit Sahu" userId="4f120548575355b2" providerId="Windows Live" clId="Web-{7112BCCD-C83B-4AC8-A634-DEB97E991947}"/>
    <pc:docChg chg="addSld delSld modSld sldOrd">
      <pc:chgData name="Subhajit Sahu" userId="4f120548575355b2" providerId="Windows Live" clId="Web-{7112BCCD-C83B-4AC8-A634-DEB97E991947}" dt="2021-01-02T12:58:37.968" v="1242" actId="1076"/>
      <pc:docMkLst>
        <pc:docMk/>
      </pc:docMkLst>
      <pc:sldChg chg="addSp delSp modSp">
        <pc:chgData name="Subhajit Sahu" userId="4f120548575355b2" providerId="Windows Live" clId="Web-{7112BCCD-C83B-4AC8-A634-DEB97E991947}" dt="2021-01-02T12:57:18.279" v="1237" actId="20577"/>
        <pc:sldMkLst>
          <pc:docMk/>
          <pc:sldMk cId="3536420965" sldId="257"/>
        </pc:sldMkLst>
        <pc:spChg chg="mod">
          <ac:chgData name="Subhajit Sahu" userId="4f120548575355b2" providerId="Windows Live" clId="Web-{7112BCCD-C83B-4AC8-A634-DEB97E991947}" dt="2021-01-02T11:11:47.416" v="28" actId="20577"/>
          <ac:spMkLst>
            <pc:docMk/>
            <pc:sldMk cId="3536420965" sldId="257"/>
            <ac:spMk id="2" creationId="{954FF4DE-8120-4A27-816E-9EFD46C340FE}"/>
          </ac:spMkLst>
        </pc:spChg>
        <pc:spChg chg="mod">
          <ac:chgData name="Subhajit Sahu" userId="4f120548575355b2" providerId="Windows Live" clId="Web-{7112BCCD-C83B-4AC8-A634-DEB97E991947}" dt="2021-01-02T12:57:18.279" v="1237" actId="20577"/>
          <ac:spMkLst>
            <pc:docMk/>
            <pc:sldMk cId="3536420965" sldId="257"/>
            <ac:spMk id="3" creationId="{FA7941B0-4444-4254-B741-015266B9E0D1}"/>
          </ac:spMkLst>
        </pc:spChg>
        <pc:spChg chg="add del mod">
          <ac:chgData name="Subhajit Sahu" userId="4f120548575355b2" providerId="Windows Live" clId="Web-{7112BCCD-C83B-4AC8-A634-DEB97E991947}" dt="2021-01-02T12:51:20.615" v="1133"/>
          <ac:spMkLst>
            <pc:docMk/>
            <pc:sldMk cId="3536420965" sldId="257"/>
            <ac:spMk id="6" creationId="{F2B1DE85-CC7A-4591-B4A3-B8FD1F3B3936}"/>
          </ac:spMkLst>
        </pc:spChg>
        <pc:spChg chg="add mod">
          <ac:chgData name="Subhajit Sahu" userId="4f120548575355b2" providerId="Windows Live" clId="Web-{7112BCCD-C83B-4AC8-A634-DEB97E991947}" dt="2021-01-02T12:53:07.791" v="1154" actId="1076"/>
          <ac:spMkLst>
            <pc:docMk/>
            <pc:sldMk cId="3536420965" sldId="257"/>
            <ac:spMk id="8" creationId="{2F002F13-C8B3-435B-8A22-E9B4AACA6267}"/>
          </ac:spMkLst>
        </pc:spChg>
        <pc:picChg chg="del">
          <ac:chgData name="Subhajit Sahu" userId="4f120548575355b2" providerId="Windows Live" clId="Web-{7112BCCD-C83B-4AC8-A634-DEB97E991947}" dt="2021-01-02T12:51:18.490" v="1132"/>
          <ac:picMkLst>
            <pc:docMk/>
            <pc:sldMk cId="3536420965" sldId="257"/>
            <ac:picMk id="5" creationId="{CD66AF1B-3A00-4DBA-92F4-AE007505F844}"/>
          </ac:picMkLst>
        </pc:picChg>
        <pc:picChg chg="add mod ord">
          <ac:chgData name="Subhajit Sahu" userId="4f120548575355b2" providerId="Windows Live" clId="Web-{7112BCCD-C83B-4AC8-A634-DEB97E991947}" dt="2021-01-02T12:51:32.508" v="1137" actId="1076"/>
          <ac:picMkLst>
            <pc:docMk/>
            <pc:sldMk cId="3536420965" sldId="257"/>
            <ac:picMk id="7" creationId="{39EA0D99-BDD2-4AF0-AB86-1D21EEC4EDD3}"/>
          </ac:picMkLst>
        </pc:picChg>
      </pc:sldChg>
      <pc:sldChg chg="addSp delSp modSp">
        <pc:chgData name="Subhajit Sahu" userId="4f120548575355b2" providerId="Windows Live" clId="Web-{7112BCCD-C83B-4AC8-A634-DEB97E991947}" dt="2021-01-02T11:22:02.132" v="165" actId="1076"/>
        <pc:sldMkLst>
          <pc:docMk/>
          <pc:sldMk cId="1111780171" sldId="258"/>
        </pc:sldMkLst>
        <pc:spChg chg="mod">
          <ac:chgData name="Subhajit Sahu" userId="4f120548575355b2" providerId="Windows Live" clId="Web-{7112BCCD-C83B-4AC8-A634-DEB97E991947}" dt="2021-01-02T11:15:48.861" v="77" actId="20577"/>
          <ac:spMkLst>
            <pc:docMk/>
            <pc:sldMk cId="1111780171" sldId="258"/>
            <ac:spMk id="2" creationId="{D8A744B4-CC04-4386-B809-ED679FC40D40}"/>
          </ac:spMkLst>
        </pc:spChg>
        <pc:spChg chg="mod">
          <ac:chgData name="Subhajit Sahu" userId="4f120548575355b2" providerId="Windows Live" clId="Web-{7112BCCD-C83B-4AC8-A634-DEB97E991947}" dt="2021-01-02T11:20:51.318" v="161" actId="20577"/>
          <ac:spMkLst>
            <pc:docMk/>
            <pc:sldMk cId="1111780171" sldId="258"/>
            <ac:spMk id="3" creationId="{0C07C22D-1722-42D1-83B2-4C7B8344ADCE}"/>
          </ac:spMkLst>
        </pc:spChg>
        <pc:spChg chg="add mod">
          <ac:chgData name="Subhajit Sahu" userId="4f120548575355b2" providerId="Windows Live" clId="Web-{7112BCCD-C83B-4AC8-A634-DEB97E991947}" dt="2021-01-02T11:19:59.240" v="151" actId="20577"/>
          <ac:spMkLst>
            <pc:docMk/>
            <pc:sldMk cId="1111780171" sldId="258"/>
            <ac:spMk id="5" creationId="{5EBFF892-6D2A-4A64-9353-5E20DA7DCC25}"/>
          </ac:spMkLst>
        </pc:spChg>
        <pc:picChg chg="add mod">
          <ac:chgData name="Subhajit Sahu" userId="4f120548575355b2" providerId="Windows Live" clId="Web-{7112BCCD-C83B-4AC8-A634-DEB97E991947}" dt="2021-01-02T11:22:02.132" v="165" actId="1076"/>
          <ac:picMkLst>
            <pc:docMk/>
            <pc:sldMk cId="1111780171" sldId="258"/>
            <ac:picMk id="6" creationId="{C658F617-BC33-4BE8-ABDD-A75A10BB856E}"/>
          </ac:picMkLst>
        </pc:picChg>
        <pc:picChg chg="del">
          <ac:chgData name="Subhajit Sahu" userId="4f120548575355b2" providerId="Windows Live" clId="Web-{7112BCCD-C83B-4AC8-A634-DEB97E991947}" dt="2021-01-02T11:16:10.095" v="83"/>
          <ac:picMkLst>
            <pc:docMk/>
            <pc:sldMk cId="1111780171" sldId="258"/>
            <ac:picMk id="9" creationId="{53EFBCC5-2650-4F84-8B4D-D797D9DC2339}"/>
          </ac:picMkLst>
        </pc:picChg>
      </pc:sldChg>
      <pc:sldChg chg="addSp delSp modSp">
        <pc:chgData name="Subhajit Sahu" userId="4f120548575355b2" providerId="Windows Live" clId="Web-{7112BCCD-C83B-4AC8-A634-DEB97E991947}" dt="2021-01-02T11:38:00.866" v="370" actId="20577"/>
        <pc:sldMkLst>
          <pc:docMk/>
          <pc:sldMk cId="2086980809" sldId="259"/>
        </pc:sldMkLst>
        <pc:spChg chg="mod">
          <ac:chgData name="Subhajit Sahu" userId="4f120548575355b2" providerId="Windows Live" clId="Web-{7112BCCD-C83B-4AC8-A634-DEB97E991947}" dt="2021-01-02T11:29:56.248" v="285" actId="20577"/>
          <ac:spMkLst>
            <pc:docMk/>
            <pc:sldMk cId="2086980809" sldId="259"/>
            <ac:spMk id="2" creationId="{D8A744B4-CC04-4386-B809-ED679FC40D40}"/>
          </ac:spMkLst>
        </pc:spChg>
        <pc:spChg chg="mod">
          <ac:chgData name="Subhajit Sahu" userId="4f120548575355b2" providerId="Windows Live" clId="Web-{7112BCCD-C83B-4AC8-A634-DEB97E991947}" dt="2021-01-02T11:37:36.614" v="365" actId="20577"/>
          <ac:spMkLst>
            <pc:docMk/>
            <pc:sldMk cId="2086980809" sldId="259"/>
            <ac:spMk id="3" creationId="{0C07C22D-1722-42D1-83B2-4C7B8344ADCE}"/>
          </ac:spMkLst>
        </pc:spChg>
        <pc:spChg chg="mod">
          <ac:chgData name="Subhajit Sahu" userId="4f120548575355b2" providerId="Windows Live" clId="Web-{7112BCCD-C83B-4AC8-A634-DEB97E991947}" dt="2021-01-02T11:38:00.866" v="370" actId="20577"/>
          <ac:spMkLst>
            <pc:docMk/>
            <pc:sldMk cId="2086980809" sldId="259"/>
            <ac:spMk id="5" creationId="{F0F3F36C-D796-4CAB-9D41-9D91BA87393E}"/>
          </ac:spMkLst>
        </pc:spChg>
        <pc:picChg chg="add mod">
          <ac:chgData name="Subhajit Sahu" userId="4f120548575355b2" providerId="Windows Live" clId="Web-{7112BCCD-C83B-4AC8-A634-DEB97E991947}" dt="2021-01-02T11:35:09.956" v="337" actId="1076"/>
          <ac:picMkLst>
            <pc:docMk/>
            <pc:sldMk cId="2086980809" sldId="259"/>
            <ac:picMk id="4" creationId="{FB9CE973-C280-4399-A92A-1653D563196F}"/>
          </ac:picMkLst>
        </pc:picChg>
        <pc:picChg chg="del">
          <ac:chgData name="Subhajit Sahu" userId="4f120548575355b2" providerId="Windows Live" clId="Web-{7112BCCD-C83B-4AC8-A634-DEB97E991947}" dt="2021-01-02T11:35:00.659" v="335"/>
          <ac:picMkLst>
            <pc:docMk/>
            <pc:sldMk cId="2086980809" sldId="259"/>
            <ac:picMk id="6" creationId="{5E90DB8D-58F7-4B3C-9862-3692463ECA5F}"/>
          </ac:picMkLst>
        </pc:picChg>
      </pc:sldChg>
      <pc:sldChg chg="del">
        <pc:chgData name="Subhajit Sahu" userId="4f120548575355b2" providerId="Windows Live" clId="Web-{7112BCCD-C83B-4AC8-A634-DEB97E991947}" dt="2021-01-02T12:11:19.868" v="780"/>
        <pc:sldMkLst>
          <pc:docMk/>
          <pc:sldMk cId="1186258830" sldId="260"/>
        </pc:sldMkLst>
      </pc:sldChg>
      <pc:sldChg chg="del">
        <pc:chgData name="Subhajit Sahu" userId="4f120548575355b2" providerId="Windows Live" clId="Web-{7112BCCD-C83B-4AC8-A634-DEB97E991947}" dt="2021-01-02T12:11:21.540" v="781"/>
        <pc:sldMkLst>
          <pc:docMk/>
          <pc:sldMk cId="721726807" sldId="261"/>
        </pc:sldMkLst>
      </pc:sldChg>
      <pc:sldChg chg="del">
        <pc:chgData name="Subhajit Sahu" userId="4f120548575355b2" providerId="Windows Live" clId="Web-{7112BCCD-C83B-4AC8-A634-DEB97E991947}" dt="2021-01-02T12:49:07.549" v="1129"/>
        <pc:sldMkLst>
          <pc:docMk/>
          <pc:sldMk cId="3702328385" sldId="262"/>
        </pc:sldMkLst>
      </pc:sldChg>
      <pc:sldChg chg="del">
        <pc:chgData name="Subhajit Sahu" userId="4f120548575355b2" providerId="Windows Live" clId="Web-{7112BCCD-C83B-4AC8-A634-DEB97E991947}" dt="2021-01-02T12:49:09.268" v="1130"/>
        <pc:sldMkLst>
          <pc:docMk/>
          <pc:sldMk cId="3211351296" sldId="263"/>
        </pc:sldMkLst>
      </pc:sldChg>
      <pc:sldChg chg="del">
        <pc:chgData name="Subhajit Sahu" userId="4f120548575355b2" providerId="Windows Live" clId="Web-{7112BCCD-C83B-4AC8-A634-DEB97E991947}" dt="2021-01-02T12:49:11.737" v="1131"/>
        <pc:sldMkLst>
          <pc:docMk/>
          <pc:sldMk cId="3939636305" sldId="264"/>
        </pc:sldMkLst>
      </pc:sldChg>
      <pc:sldChg chg="addSp delSp modSp add replId">
        <pc:chgData name="Subhajit Sahu" userId="4f120548575355b2" providerId="Windows Live" clId="Web-{7112BCCD-C83B-4AC8-A634-DEB97E991947}" dt="2021-01-02T11:28:34.903" v="240" actId="20577"/>
        <pc:sldMkLst>
          <pc:docMk/>
          <pc:sldMk cId="1732424406" sldId="265"/>
        </pc:sldMkLst>
        <pc:spChg chg="mod">
          <ac:chgData name="Subhajit Sahu" userId="4f120548575355b2" providerId="Windows Live" clId="Web-{7112BCCD-C83B-4AC8-A634-DEB97E991947}" dt="2021-01-02T11:22:22.023" v="167" actId="20577"/>
          <ac:spMkLst>
            <pc:docMk/>
            <pc:sldMk cId="1732424406" sldId="265"/>
            <ac:spMk id="2" creationId="{D8A744B4-CC04-4386-B809-ED679FC40D40}"/>
          </ac:spMkLst>
        </pc:spChg>
        <pc:spChg chg="mod">
          <ac:chgData name="Subhajit Sahu" userId="4f120548575355b2" providerId="Windows Live" clId="Web-{7112BCCD-C83B-4AC8-A634-DEB97E991947}" dt="2021-01-02T11:28:34.903" v="240" actId="20577"/>
          <ac:spMkLst>
            <pc:docMk/>
            <pc:sldMk cId="1732424406" sldId="265"/>
            <ac:spMk id="3" creationId="{0C07C22D-1722-42D1-83B2-4C7B8344ADCE}"/>
          </ac:spMkLst>
        </pc:spChg>
        <pc:spChg chg="del mod">
          <ac:chgData name="Subhajit Sahu" userId="4f120548575355b2" providerId="Windows Live" clId="Web-{7112BCCD-C83B-4AC8-A634-DEB97E991947}" dt="2021-01-02T11:26:52.214" v="199"/>
          <ac:spMkLst>
            <pc:docMk/>
            <pc:sldMk cId="1732424406" sldId="265"/>
            <ac:spMk id="5" creationId="{5EBFF892-6D2A-4A64-9353-5E20DA7DCC25}"/>
          </ac:spMkLst>
        </pc:spChg>
        <pc:spChg chg="add mod">
          <ac:chgData name="Subhajit Sahu" userId="4f120548575355b2" providerId="Windows Live" clId="Web-{7112BCCD-C83B-4AC8-A634-DEB97E991947}" dt="2021-01-02T11:28:19.653" v="231" actId="1076"/>
          <ac:spMkLst>
            <pc:docMk/>
            <pc:sldMk cId="1732424406" sldId="265"/>
            <ac:spMk id="7" creationId="{D5E7E6B7-C11A-4BEA-B693-4785BB6F04F7}"/>
          </ac:spMkLst>
        </pc:spChg>
        <pc:picChg chg="add mod ord">
          <ac:chgData name="Subhajit Sahu" userId="4f120548575355b2" providerId="Windows Live" clId="Web-{7112BCCD-C83B-4AC8-A634-DEB97E991947}" dt="2021-01-02T11:27:08.636" v="201" actId="1076"/>
          <ac:picMkLst>
            <pc:docMk/>
            <pc:sldMk cId="1732424406" sldId="265"/>
            <ac:picMk id="4" creationId="{DBB5341C-E7FF-4531-9300-CFBB02FCA244}"/>
          </ac:picMkLst>
        </pc:picChg>
        <pc:picChg chg="del">
          <ac:chgData name="Subhajit Sahu" userId="4f120548575355b2" providerId="Windows Live" clId="Web-{7112BCCD-C83B-4AC8-A634-DEB97E991947}" dt="2021-01-02T11:27:11.527" v="202"/>
          <ac:picMkLst>
            <pc:docMk/>
            <pc:sldMk cId="1732424406" sldId="265"/>
            <ac:picMk id="6" creationId="{C658F617-BC33-4BE8-ABDD-A75A10BB856E}"/>
          </ac:picMkLst>
        </pc:picChg>
      </pc:sldChg>
      <pc:sldChg chg="addSp delSp modSp add replId">
        <pc:chgData name="Subhajit Sahu" userId="4f120548575355b2" providerId="Windows Live" clId="Web-{7112BCCD-C83B-4AC8-A634-DEB97E991947}" dt="2021-01-02T12:09:09.641" v="779" actId="14100"/>
        <pc:sldMkLst>
          <pc:docMk/>
          <pc:sldMk cId="3077379547" sldId="266"/>
        </pc:sldMkLst>
        <pc:spChg chg="mod">
          <ac:chgData name="Subhajit Sahu" userId="4f120548575355b2" providerId="Windows Live" clId="Web-{7112BCCD-C83B-4AC8-A634-DEB97E991947}" dt="2021-01-02T11:39:42.024" v="391" actId="20577"/>
          <ac:spMkLst>
            <pc:docMk/>
            <pc:sldMk cId="3077379547" sldId="266"/>
            <ac:spMk id="2" creationId="{D8A744B4-CC04-4386-B809-ED679FC40D40}"/>
          </ac:spMkLst>
        </pc:spChg>
        <pc:spChg chg="mod">
          <ac:chgData name="Subhajit Sahu" userId="4f120548575355b2" providerId="Windows Live" clId="Web-{7112BCCD-C83B-4AC8-A634-DEB97E991947}" dt="2021-01-02T11:56:01.837" v="614" actId="20577"/>
          <ac:spMkLst>
            <pc:docMk/>
            <pc:sldMk cId="3077379547" sldId="266"/>
            <ac:spMk id="3" creationId="{0C07C22D-1722-42D1-83B2-4C7B8344ADCE}"/>
          </ac:spMkLst>
        </pc:spChg>
        <pc:spChg chg="mod">
          <ac:chgData name="Subhajit Sahu" userId="4f120548575355b2" providerId="Windows Live" clId="Web-{7112BCCD-C83B-4AC8-A634-DEB97E991947}" dt="2021-01-02T12:06:25.670" v="775" actId="20577"/>
          <ac:spMkLst>
            <pc:docMk/>
            <pc:sldMk cId="3077379547" sldId="266"/>
            <ac:spMk id="5" creationId="{F0F3F36C-D796-4CAB-9D41-9D91BA87393E}"/>
          </ac:spMkLst>
        </pc:spChg>
        <pc:picChg chg="del">
          <ac:chgData name="Subhajit Sahu" userId="4f120548575355b2" providerId="Windows Live" clId="Web-{7112BCCD-C83B-4AC8-A634-DEB97E991947}" dt="2021-01-02T12:06:31.045" v="776"/>
          <ac:picMkLst>
            <pc:docMk/>
            <pc:sldMk cId="3077379547" sldId="266"/>
            <ac:picMk id="4" creationId="{FB9CE973-C280-4399-A92A-1653D563196F}"/>
          </ac:picMkLst>
        </pc:picChg>
        <pc:picChg chg="add mod">
          <ac:chgData name="Subhajit Sahu" userId="4f120548575355b2" providerId="Windows Live" clId="Web-{7112BCCD-C83B-4AC8-A634-DEB97E991947}" dt="2021-01-02T12:09:09.641" v="779" actId="14100"/>
          <ac:picMkLst>
            <pc:docMk/>
            <pc:sldMk cId="3077379547" sldId="266"/>
            <ac:picMk id="6" creationId="{7F367926-FC4C-4CD4-818F-6618EC83FDB4}"/>
          </ac:picMkLst>
        </pc:picChg>
      </pc:sldChg>
      <pc:sldChg chg="addSp delSp modSp add replId">
        <pc:chgData name="Subhajit Sahu" userId="4f120548575355b2" providerId="Windows Live" clId="Web-{7112BCCD-C83B-4AC8-A634-DEB97E991947}" dt="2021-01-02T12:58:37.968" v="1242" actId="1076"/>
        <pc:sldMkLst>
          <pc:docMk/>
          <pc:sldMk cId="3309080641" sldId="267"/>
        </pc:sldMkLst>
        <pc:spChg chg="mod">
          <ac:chgData name="Subhajit Sahu" userId="4f120548575355b2" providerId="Windows Live" clId="Web-{7112BCCD-C83B-4AC8-A634-DEB97E991947}" dt="2021-01-02T12:13:02.776" v="810" actId="20577"/>
          <ac:spMkLst>
            <pc:docMk/>
            <pc:sldMk cId="3309080641" sldId="267"/>
            <ac:spMk id="2" creationId="{D8A744B4-CC04-4386-B809-ED679FC40D40}"/>
          </ac:spMkLst>
        </pc:spChg>
        <pc:spChg chg="mod">
          <ac:chgData name="Subhajit Sahu" userId="4f120548575355b2" providerId="Windows Live" clId="Web-{7112BCCD-C83B-4AC8-A634-DEB97E991947}" dt="2021-01-02T12:21:38.799" v="856" actId="20577"/>
          <ac:spMkLst>
            <pc:docMk/>
            <pc:sldMk cId="3309080641" sldId="267"/>
            <ac:spMk id="3" creationId="{0C07C22D-1722-42D1-83B2-4C7B8344ADCE}"/>
          </ac:spMkLst>
        </pc:spChg>
        <pc:spChg chg="mod">
          <ac:chgData name="Subhajit Sahu" userId="4f120548575355b2" providerId="Windows Live" clId="Web-{7112BCCD-C83B-4AC8-A634-DEB97E991947}" dt="2021-01-02T12:38:01.142" v="1043" actId="20577"/>
          <ac:spMkLst>
            <pc:docMk/>
            <pc:sldMk cId="3309080641" sldId="267"/>
            <ac:spMk id="5" creationId="{F0F3F36C-D796-4CAB-9D41-9D91BA87393E}"/>
          </ac:spMkLst>
        </pc:spChg>
        <pc:picChg chg="add mod">
          <ac:chgData name="Subhajit Sahu" userId="4f120548575355b2" providerId="Windows Live" clId="Web-{7112BCCD-C83B-4AC8-A634-DEB97E991947}" dt="2021-01-02T12:58:37.968" v="1242" actId="1076"/>
          <ac:picMkLst>
            <pc:docMk/>
            <pc:sldMk cId="3309080641" sldId="267"/>
            <ac:picMk id="4" creationId="{0BB13EA9-A525-4ABB-B08C-5F5E2D040E6E}"/>
          </ac:picMkLst>
        </pc:picChg>
        <pc:picChg chg="del">
          <ac:chgData name="Subhajit Sahu" userId="4f120548575355b2" providerId="Windows Live" clId="Web-{7112BCCD-C83B-4AC8-A634-DEB97E991947}" dt="2021-01-02T12:12:55.651" v="807"/>
          <ac:picMkLst>
            <pc:docMk/>
            <pc:sldMk cId="3309080641" sldId="267"/>
            <ac:picMk id="6" creationId="{7F367926-FC4C-4CD4-818F-6618EC83FDB4}"/>
          </ac:picMkLst>
        </pc:picChg>
      </pc:sldChg>
      <pc:sldChg chg="addSp delSp modSp add replId">
        <pc:chgData name="Subhajit Sahu" userId="4f120548575355b2" providerId="Windows Live" clId="Web-{7112BCCD-C83B-4AC8-A634-DEB97E991947}" dt="2021-01-02T12:30:13.463" v="990" actId="1076"/>
        <pc:sldMkLst>
          <pc:docMk/>
          <pc:sldMk cId="784014354" sldId="268"/>
        </pc:sldMkLst>
        <pc:spChg chg="mod">
          <ac:chgData name="Subhajit Sahu" userId="4f120548575355b2" providerId="Windows Live" clId="Web-{7112BCCD-C83B-4AC8-A634-DEB97E991947}" dt="2021-01-02T12:23:13.488" v="890" actId="20577"/>
          <ac:spMkLst>
            <pc:docMk/>
            <pc:sldMk cId="784014354" sldId="268"/>
            <ac:spMk id="2" creationId="{D8A744B4-CC04-4386-B809-ED679FC40D40}"/>
          </ac:spMkLst>
        </pc:spChg>
        <pc:spChg chg="mod">
          <ac:chgData name="Subhajit Sahu" userId="4f120548575355b2" providerId="Windows Live" clId="Web-{7112BCCD-C83B-4AC8-A634-DEB97E991947}" dt="2021-01-02T12:29:07.993" v="981" actId="20577"/>
          <ac:spMkLst>
            <pc:docMk/>
            <pc:sldMk cId="784014354" sldId="268"/>
            <ac:spMk id="3" creationId="{0C07C22D-1722-42D1-83B2-4C7B8344ADCE}"/>
          </ac:spMkLst>
        </pc:spChg>
        <pc:spChg chg="del mod">
          <ac:chgData name="Subhajit Sahu" userId="4f120548575355b2" providerId="Windows Live" clId="Web-{7112BCCD-C83B-4AC8-A634-DEB97E991947}" dt="2021-01-02T12:29:47.713" v="984"/>
          <ac:spMkLst>
            <pc:docMk/>
            <pc:sldMk cId="784014354" sldId="268"/>
            <ac:spMk id="5" creationId="{F0F3F36C-D796-4CAB-9D41-9D91BA87393E}"/>
          </ac:spMkLst>
        </pc:spChg>
        <pc:picChg chg="add mod ord">
          <ac:chgData name="Subhajit Sahu" userId="4f120548575355b2" providerId="Windows Live" clId="Web-{7112BCCD-C83B-4AC8-A634-DEB97E991947}" dt="2021-01-02T12:30:13.463" v="990" actId="1076"/>
          <ac:picMkLst>
            <pc:docMk/>
            <pc:sldMk cId="784014354" sldId="268"/>
            <ac:picMk id="4" creationId="{43438A82-EFE2-46C4-9B0C-D25D1633D8F1}"/>
          </ac:picMkLst>
        </pc:picChg>
        <pc:picChg chg="del">
          <ac:chgData name="Subhajit Sahu" userId="4f120548575355b2" providerId="Windows Live" clId="Web-{7112BCCD-C83B-4AC8-A634-DEB97E991947}" dt="2021-01-02T12:29:13.197" v="982"/>
          <ac:picMkLst>
            <pc:docMk/>
            <pc:sldMk cId="784014354" sldId="268"/>
            <ac:picMk id="6" creationId="{7F367926-FC4C-4CD4-818F-6618EC83FDB4}"/>
          </ac:picMkLst>
        </pc:picChg>
      </pc:sldChg>
      <pc:sldChg chg="addSp delSp modSp add ord replId">
        <pc:chgData name="Subhajit Sahu" userId="4f120548575355b2" providerId="Windows Live" clId="Web-{7112BCCD-C83B-4AC8-A634-DEB97E991947}" dt="2021-01-02T12:48:04.798" v="1128" actId="1076"/>
        <pc:sldMkLst>
          <pc:docMk/>
          <pc:sldMk cId="4091352251" sldId="269"/>
        </pc:sldMkLst>
        <pc:spChg chg="mod">
          <ac:chgData name="Subhajit Sahu" userId="4f120548575355b2" providerId="Windows Live" clId="Web-{7112BCCD-C83B-4AC8-A634-DEB97E991947}" dt="2021-01-02T12:39:18.846" v="1063" actId="20577"/>
          <ac:spMkLst>
            <pc:docMk/>
            <pc:sldMk cId="4091352251" sldId="269"/>
            <ac:spMk id="2" creationId="{D8A744B4-CC04-4386-B809-ED679FC40D40}"/>
          </ac:spMkLst>
        </pc:spChg>
        <pc:spChg chg="mod">
          <ac:chgData name="Subhajit Sahu" userId="4f120548575355b2" providerId="Windows Live" clId="Web-{7112BCCD-C83B-4AC8-A634-DEB97E991947}" dt="2021-01-02T12:45:24.671" v="1122" actId="20577"/>
          <ac:spMkLst>
            <pc:docMk/>
            <pc:sldMk cId="4091352251" sldId="269"/>
            <ac:spMk id="3" creationId="{0C07C22D-1722-42D1-83B2-4C7B8344ADCE}"/>
          </ac:spMkLst>
        </pc:spChg>
        <pc:spChg chg="del mod">
          <ac:chgData name="Subhajit Sahu" userId="4f120548575355b2" providerId="Windows Live" clId="Web-{7112BCCD-C83B-4AC8-A634-DEB97E991947}" dt="2021-01-02T12:47:33.314" v="1124"/>
          <ac:spMkLst>
            <pc:docMk/>
            <pc:sldMk cId="4091352251" sldId="269"/>
            <ac:spMk id="5" creationId="{F0F3F36C-D796-4CAB-9D41-9D91BA87393E}"/>
          </ac:spMkLst>
        </pc:spChg>
        <pc:picChg chg="add mod ord">
          <ac:chgData name="Subhajit Sahu" userId="4f120548575355b2" providerId="Windows Live" clId="Web-{7112BCCD-C83B-4AC8-A634-DEB97E991947}" dt="2021-01-02T12:48:04.798" v="1128" actId="1076"/>
          <ac:picMkLst>
            <pc:docMk/>
            <pc:sldMk cId="4091352251" sldId="269"/>
            <ac:picMk id="4" creationId="{C57788C1-1DD3-443F-A057-6E604F26C21B}"/>
          </ac:picMkLst>
        </pc:picChg>
      </pc:sldChg>
    </pc:docChg>
  </pc:docChgLst>
  <pc:docChgLst>
    <pc:chgData name="Subhajit Sahu" userId="4f120548575355b2" providerId="Windows Live" clId="Web-{25A3C971-7D35-4DF2-B828-90823EE0A099}"/>
    <pc:docChg chg="addSld delSld modSld sldOrd">
      <pc:chgData name="Subhajit Sahu" userId="4f120548575355b2" providerId="Windows Live" clId="Web-{25A3C971-7D35-4DF2-B828-90823EE0A099}" dt="2021-01-02T11:03:39.629" v="934" actId="14100"/>
      <pc:docMkLst>
        <pc:docMk/>
      </pc:docMkLst>
      <pc:sldChg chg="del">
        <pc:chgData name="Subhajit Sahu" userId="4f120548575355b2" providerId="Windows Live" clId="Web-{25A3C971-7D35-4DF2-B828-90823EE0A099}" dt="2021-01-02T09:58:08.363" v="80"/>
        <pc:sldMkLst>
          <pc:docMk/>
          <pc:sldMk cId="109857222" sldId="256"/>
        </pc:sldMkLst>
      </pc:sldChg>
      <pc:sldChg chg="addSp delSp modSp new">
        <pc:chgData name="Subhajit Sahu" userId="4f120548575355b2" providerId="Windows Live" clId="Web-{25A3C971-7D35-4DF2-B828-90823EE0A099}" dt="2021-01-02T09:54:58.923" v="79" actId="1076"/>
        <pc:sldMkLst>
          <pc:docMk/>
          <pc:sldMk cId="3536420965" sldId="257"/>
        </pc:sldMkLst>
        <pc:spChg chg="mod">
          <ac:chgData name="Subhajit Sahu" userId="4f120548575355b2" providerId="Windows Live" clId="Web-{25A3C971-7D35-4DF2-B828-90823EE0A099}" dt="2021-01-02T09:51:07.202" v="33" actId="20577"/>
          <ac:spMkLst>
            <pc:docMk/>
            <pc:sldMk cId="3536420965" sldId="257"/>
            <ac:spMk id="2" creationId="{954FF4DE-8120-4A27-816E-9EFD46C340FE}"/>
          </ac:spMkLst>
        </pc:spChg>
        <pc:spChg chg="mod">
          <ac:chgData name="Subhajit Sahu" userId="4f120548575355b2" providerId="Windows Live" clId="Web-{25A3C971-7D35-4DF2-B828-90823EE0A099}" dt="2021-01-02T09:54:13.079" v="69" actId="20577"/>
          <ac:spMkLst>
            <pc:docMk/>
            <pc:sldMk cId="3536420965" sldId="257"/>
            <ac:spMk id="3" creationId="{FA7941B0-4444-4254-B741-015266B9E0D1}"/>
          </ac:spMkLst>
        </pc:spChg>
        <pc:spChg chg="del mod">
          <ac:chgData name="Subhajit Sahu" userId="4f120548575355b2" providerId="Windows Live" clId="Web-{25A3C971-7D35-4DF2-B828-90823EE0A099}" dt="2021-01-02T09:54:37.548" v="72"/>
          <ac:spMkLst>
            <pc:docMk/>
            <pc:sldMk cId="3536420965" sldId="257"/>
            <ac:spMk id="4" creationId="{9DA27371-9DF0-42E4-8A3D-C175D169C9D4}"/>
          </ac:spMkLst>
        </pc:spChg>
        <pc:picChg chg="add mod ord">
          <ac:chgData name="Subhajit Sahu" userId="4f120548575355b2" providerId="Windows Live" clId="Web-{25A3C971-7D35-4DF2-B828-90823EE0A099}" dt="2021-01-02T09:54:58.923" v="79" actId="1076"/>
          <ac:picMkLst>
            <pc:docMk/>
            <pc:sldMk cId="3536420965" sldId="257"/>
            <ac:picMk id="5" creationId="{CD66AF1B-3A00-4DBA-92F4-AE007505F844}"/>
          </ac:picMkLst>
        </pc:picChg>
      </pc:sldChg>
      <pc:sldChg chg="addSp delSp modSp new">
        <pc:chgData name="Subhajit Sahu" userId="4f120548575355b2" providerId="Windows Live" clId="Web-{25A3C971-7D35-4DF2-B828-90823EE0A099}" dt="2021-01-02T10:07:32.338" v="159" actId="1076"/>
        <pc:sldMkLst>
          <pc:docMk/>
          <pc:sldMk cId="1111780171" sldId="258"/>
        </pc:sldMkLst>
        <pc:spChg chg="mod">
          <ac:chgData name="Subhajit Sahu" userId="4f120548575355b2" providerId="Windows Live" clId="Web-{25A3C971-7D35-4DF2-B828-90823EE0A099}" dt="2021-01-02T09:58:30.223" v="96" actId="20577"/>
          <ac:spMkLst>
            <pc:docMk/>
            <pc:sldMk cId="1111780171" sldId="258"/>
            <ac:spMk id="2" creationId="{D8A744B4-CC04-4386-B809-ED679FC40D40}"/>
          </ac:spMkLst>
        </pc:spChg>
        <pc:spChg chg="mod">
          <ac:chgData name="Subhajit Sahu" userId="4f120548575355b2" providerId="Windows Live" clId="Web-{25A3C971-7D35-4DF2-B828-90823EE0A099}" dt="2021-01-02T10:05:28.024" v="145" actId="20577"/>
          <ac:spMkLst>
            <pc:docMk/>
            <pc:sldMk cId="1111780171" sldId="258"/>
            <ac:spMk id="3" creationId="{0C07C22D-1722-42D1-83B2-4C7B8344ADCE}"/>
          </ac:spMkLst>
        </pc:spChg>
        <pc:spChg chg="add del">
          <ac:chgData name="Subhajit Sahu" userId="4f120548575355b2" providerId="Windows Live" clId="Web-{25A3C971-7D35-4DF2-B828-90823EE0A099}" dt="2021-01-02T10:06:22.587" v="149"/>
          <ac:spMkLst>
            <pc:docMk/>
            <pc:sldMk cId="1111780171" sldId="258"/>
            <ac:spMk id="4" creationId="{64E4469B-B790-44FD-A7AF-A175E2C6DFD2}"/>
          </ac:spMkLst>
        </pc:spChg>
        <pc:spChg chg="add del mod">
          <ac:chgData name="Subhajit Sahu" userId="4f120548575355b2" providerId="Windows Live" clId="Web-{25A3C971-7D35-4DF2-B828-90823EE0A099}" dt="2021-01-02T10:07:19.056" v="155"/>
          <ac:spMkLst>
            <pc:docMk/>
            <pc:sldMk cId="1111780171" sldId="258"/>
            <ac:spMk id="8" creationId="{3C69C454-5F67-4C29-B138-F8970E5911DF}"/>
          </ac:spMkLst>
        </pc:spChg>
        <pc:picChg chg="add del mod ord">
          <ac:chgData name="Subhajit Sahu" userId="4f120548575355b2" providerId="Windows Live" clId="Web-{25A3C971-7D35-4DF2-B828-90823EE0A099}" dt="2021-01-02T10:05:43.743" v="148"/>
          <ac:picMkLst>
            <pc:docMk/>
            <pc:sldMk cId="1111780171" sldId="258"/>
            <ac:picMk id="5" creationId="{33AD6669-B531-4105-BB36-8DF9DE9ACB09}"/>
          </ac:picMkLst>
        </pc:picChg>
        <pc:picChg chg="add del mod ord">
          <ac:chgData name="Subhajit Sahu" userId="4f120548575355b2" providerId="Windows Live" clId="Web-{25A3C971-7D35-4DF2-B828-90823EE0A099}" dt="2021-01-02T10:07:16.853" v="154"/>
          <ac:picMkLst>
            <pc:docMk/>
            <pc:sldMk cId="1111780171" sldId="258"/>
            <ac:picMk id="6" creationId="{3DC4D1BA-D967-4287-96DF-8E1DE1578424}"/>
          </ac:picMkLst>
        </pc:picChg>
        <pc:picChg chg="add mod ord">
          <ac:chgData name="Subhajit Sahu" userId="4f120548575355b2" providerId="Windows Live" clId="Web-{25A3C971-7D35-4DF2-B828-90823EE0A099}" dt="2021-01-02T10:07:32.338" v="159" actId="1076"/>
          <ac:picMkLst>
            <pc:docMk/>
            <pc:sldMk cId="1111780171" sldId="258"/>
            <ac:picMk id="9" creationId="{53EFBCC5-2650-4F84-8B4D-D797D9DC2339}"/>
          </ac:picMkLst>
        </pc:picChg>
      </pc:sldChg>
      <pc:sldChg chg="addSp delSp modSp add replId">
        <pc:chgData name="Subhajit Sahu" userId="4f120548575355b2" providerId="Windows Live" clId="Web-{25A3C971-7D35-4DF2-B828-90823EE0A099}" dt="2021-01-02T10:40:17.813" v="651" actId="14100"/>
        <pc:sldMkLst>
          <pc:docMk/>
          <pc:sldMk cId="2086980809" sldId="259"/>
        </pc:sldMkLst>
        <pc:spChg chg="mod">
          <ac:chgData name="Subhajit Sahu" userId="4f120548575355b2" providerId="Windows Live" clId="Web-{25A3C971-7D35-4DF2-B828-90823EE0A099}" dt="2021-01-02T10:12:43.654" v="279" actId="20577"/>
          <ac:spMkLst>
            <pc:docMk/>
            <pc:sldMk cId="2086980809" sldId="259"/>
            <ac:spMk id="2" creationId="{D8A744B4-CC04-4386-B809-ED679FC40D40}"/>
          </ac:spMkLst>
        </pc:spChg>
        <pc:spChg chg="mod">
          <ac:chgData name="Subhajit Sahu" userId="4f120548575355b2" providerId="Windows Live" clId="Web-{25A3C971-7D35-4DF2-B828-90823EE0A099}" dt="2021-01-02T10:13:56.529" v="301" actId="20577"/>
          <ac:spMkLst>
            <pc:docMk/>
            <pc:sldMk cId="2086980809" sldId="259"/>
            <ac:spMk id="3" creationId="{0C07C22D-1722-42D1-83B2-4C7B8344ADCE}"/>
          </ac:spMkLst>
        </pc:spChg>
        <pc:spChg chg="add mod">
          <ac:chgData name="Subhajit Sahu" userId="4f120548575355b2" providerId="Windows Live" clId="Web-{25A3C971-7D35-4DF2-B828-90823EE0A099}" dt="2021-01-02T10:12:14.966" v="252" actId="14100"/>
          <ac:spMkLst>
            <pc:docMk/>
            <pc:sldMk cId="2086980809" sldId="259"/>
            <ac:spMk id="5" creationId="{F0F3F36C-D796-4CAB-9D41-9D91BA87393E}"/>
          </ac:spMkLst>
        </pc:spChg>
        <pc:picChg chg="add mod">
          <ac:chgData name="Subhajit Sahu" userId="4f120548575355b2" providerId="Windows Live" clId="Web-{25A3C971-7D35-4DF2-B828-90823EE0A099}" dt="2021-01-02T10:40:17.813" v="651" actId="14100"/>
          <ac:picMkLst>
            <pc:docMk/>
            <pc:sldMk cId="2086980809" sldId="259"/>
            <ac:picMk id="6" creationId="{5E90DB8D-58F7-4B3C-9862-3692463ECA5F}"/>
          </ac:picMkLst>
        </pc:picChg>
        <pc:picChg chg="del">
          <ac:chgData name="Subhajit Sahu" userId="4f120548575355b2" providerId="Windows Live" clId="Web-{25A3C971-7D35-4DF2-B828-90823EE0A099}" dt="2021-01-02T10:09:29.151" v="165"/>
          <ac:picMkLst>
            <pc:docMk/>
            <pc:sldMk cId="2086980809" sldId="259"/>
            <ac:picMk id="9" creationId="{53EFBCC5-2650-4F84-8B4D-D797D9DC2339}"/>
          </ac:picMkLst>
        </pc:picChg>
      </pc:sldChg>
      <pc:sldChg chg="addSp modSp add replId">
        <pc:chgData name="Subhajit Sahu" userId="4f120548575355b2" providerId="Windows Live" clId="Web-{25A3C971-7D35-4DF2-B828-90823EE0A099}" dt="2021-01-02T10:39:52.485" v="648" actId="14100"/>
        <pc:sldMkLst>
          <pc:docMk/>
          <pc:sldMk cId="1186258830" sldId="260"/>
        </pc:sldMkLst>
        <pc:spChg chg="mod">
          <ac:chgData name="Subhajit Sahu" userId="4f120548575355b2" providerId="Windows Live" clId="Web-{25A3C971-7D35-4DF2-B828-90823EE0A099}" dt="2021-01-02T10:14:20.014" v="305" actId="20577"/>
          <ac:spMkLst>
            <pc:docMk/>
            <pc:sldMk cId="1186258830" sldId="260"/>
            <ac:spMk id="2" creationId="{D8A744B4-CC04-4386-B809-ED679FC40D40}"/>
          </ac:spMkLst>
        </pc:spChg>
        <pc:spChg chg="mod">
          <ac:chgData name="Subhajit Sahu" userId="4f120548575355b2" providerId="Windows Live" clId="Web-{25A3C971-7D35-4DF2-B828-90823EE0A099}" dt="2021-01-02T10:21:32.737" v="388" actId="20577"/>
          <ac:spMkLst>
            <pc:docMk/>
            <pc:sldMk cId="1186258830" sldId="260"/>
            <ac:spMk id="3" creationId="{0C07C22D-1722-42D1-83B2-4C7B8344ADCE}"/>
          </ac:spMkLst>
        </pc:spChg>
        <pc:spChg chg="mod">
          <ac:chgData name="Subhajit Sahu" userId="4f120548575355b2" providerId="Windows Live" clId="Web-{25A3C971-7D35-4DF2-B828-90823EE0A099}" dt="2021-01-02T10:21:36.425" v="391" actId="20577"/>
          <ac:spMkLst>
            <pc:docMk/>
            <pc:sldMk cId="1186258830" sldId="260"/>
            <ac:spMk id="5" creationId="{F0F3F36C-D796-4CAB-9D41-9D91BA87393E}"/>
          </ac:spMkLst>
        </pc:spChg>
        <pc:picChg chg="add mod">
          <ac:chgData name="Subhajit Sahu" userId="4f120548575355b2" providerId="Windows Live" clId="Web-{25A3C971-7D35-4DF2-B828-90823EE0A099}" dt="2021-01-02T10:39:52.485" v="648" actId="14100"/>
          <ac:picMkLst>
            <pc:docMk/>
            <pc:sldMk cId="1186258830" sldId="260"/>
            <ac:picMk id="4" creationId="{493D1B0B-8D13-459E-A20A-3D450992E2B5}"/>
          </ac:picMkLst>
        </pc:picChg>
      </pc:sldChg>
      <pc:sldChg chg="addSp modSp add ord replId">
        <pc:chgData name="Subhajit Sahu" userId="4f120548575355b2" providerId="Windows Live" clId="Web-{25A3C971-7D35-4DF2-B828-90823EE0A099}" dt="2021-01-02T10:39:29.156" v="645" actId="14100"/>
        <pc:sldMkLst>
          <pc:docMk/>
          <pc:sldMk cId="721726807" sldId="261"/>
        </pc:sldMkLst>
        <pc:spChg chg="mod">
          <ac:chgData name="Subhajit Sahu" userId="4f120548575355b2" providerId="Windows Live" clId="Web-{25A3C971-7D35-4DF2-B828-90823EE0A099}" dt="2021-01-02T10:19:20.408" v="359" actId="20577"/>
          <ac:spMkLst>
            <pc:docMk/>
            <pc:sldMk cId="721726807" sldId="261"/>
            <ac:spMk id="2" creationId="{D8A744B4-CC04-4386-B809-ED679FC40D40}"/>
          </ac:spMkLst>
        </pc:spChg>
        <pc:spChg chg="mod">
          <ac:chgData name="Subhajit Sahu" userId="4f120548575355b2" providerId="Windows Live" clId="Web-{25A3C971-7D35-4DF2-B828-90823EE0A099}" dt="2021-01-02T10:21:09.925" v="387" actId="20577"/>
          <ac:spMkLst>
            <pc:docMk/>
            <pc:sldMk cId="721726807" sldId="261"/>
            <ac:spMk id="3" creationId="{0C07C22D-1722-42D1-83B2-4C7B8344ADCE}"/>
          </ac:spMkLst>
        </pc:spChg>
        <pc:spChg chg="mod">
          <ac:chgData name="Subhajit Sahu" userId="4f120548575355b2" providerId="Windows Live" clId="Web-{25A3C971-7D35-4DF2-B828-90823EE0A099}" dt="2021-01-02T10:20:12.315" v="384" actId="20577"/>
          <ac:spMkLst>
            <pc:docMk/>
            <pc:sldMk cId="721726807" sldId="261"/>
            <ac:spMk id="5" creationId="{F0F3F36C-D796-4CAB-9D41-9D91BA87393E}"/>
          </ac:spMkLst>
        </pc:spChg>
        <pc:picChg chg="add mod">
          <ac:chgData name="Subhajit Sahu" userId="4f120548575355b2" providerId="Windows Live" clId="Web-{25A3C971-7D35-4DF2-B828-90823EE0A099}" dt="2021-01-02T10:39:29.156" v="645" actId="14100"/>
          <ac:picMkLst>
            <pc:docMk/>
            <pc:sldMk cId="721726807" sldId="261"/>
            <ac:picMk id="4" creationId="{5786E504-0F80-47F0-A3A9-1557246B1DE1}"/>
          </ac:picMkLst>
        </pc:picChg>
      </pc:sldChg>
      <pc:sldChg chg="addSp delSp modSp add ord replId">
        <pc:chgData name="Subhajit Sahu" userId="4f120548575355b2" providerId="Windows Live" clId="Web-{25A3C971-7D35-4DF2-B828-90823EE0A099}" dt="2021-01-02T10:44:25.284" v="738" actId="14100"/>
        <pc:sldMkLst>
          <pc:docMk/>
          <pc:sldMk cId="3702328385" sldId="262"/>
        </pc:sldMkLst>
        <pc:spChg chg="mod">
          <ac:chgData name="Subhajit Sahu" userId="4f120548575355b2" providerId="Windows Live" clId="Web-{25A3C971-7D35-4DF2-B828-90823EE0A099}" dt="2021-01-02T10:40:36.454" v="670" actId="20577"/>
          <ac:spMkLst>
            <pc:docMk/>
            <pc:sldMk cId="3702328385" sldId="262"/>
            <ac:spMk id="2" creationId="{D8A744B4-CC04-4386-B809-ED679FC40D40}"/>
          </ac:spMkLst>
        </pc:spChg>
        <pc:spChg chg="del mod">
          <ac:chgData name="Subhajit Sahu" userId="4f120548575355b2" providerId="Windows Live" clId="Web-{25A3C971-7D35-4DF2-B828-90823EE0A099}" dt="2021-01-02T10:24:20.020" v="408"/>
          <ac:spMkLst>
            <pc:docMk/>
            <pc:sldMk cId="3702328385" sldId="262"/>
            <ac:spMk id="3" creationId="{0C07C22D-1722-42D1-83B2-4C7B8344ADCE}"/>
          </ac:spMkLst>
        </pc:spChg>
        <pc:spChg chg="add mod">
          <ac:chgData name="Subhajit Sahu" userId="4f120548575355b2" providerId="Windows Live" clId="Web-{25A3C971-7D35-4DF2-B828-90823EE0A099}" dt="2021-01-02T10:38:17.046" v="636" actId="20577"/>
          <ac:spMkLst>
            <pc:docMk/>
            <pc:sldMk cId="3702328385" sldId="262"/>
            <ac:spMk id="5" creationId="{F926A010-3A67-4DA5-875D-66C5500F8632}"/>
          </ac:spMkLst>
        </pc:spChg>
        <pc:spChg chg="add mod">
          <ac:chgData name="Subhajit Sahu" userId="4f120548575355b2" providerId="Windows Live" clId="Web-{25A3C971-7D35-4DF2-B828-90823EE0A099}" dt="2021-01-02T10:36:43.029" v="619" actId="20577"/>
          <ac:spMkLst>
            <pc:docMk/>
            <pc:sldMk cId="3702328385" sldId="262"/>
            <ac:spMk id="8" creationId="{06258E5E-84BC-4C23-9032-0C979DD75785}"/>
          </ac:spMkLst>
        </pc:spChg>
        <pc:spChg chg="add mod">
          <ac:chgData name="Subhajit Sahu" userId="4f120548575355b2" providerId="Windows Live" clId="Web-{25A3C971-7D35-4DF2-B828-90823EE0A099}" dt="2021-01-02T10:43:28.424" v="720" actId="1076"/>
          <ac:spMkLst>
            <pc:docMk/>
            <pc:sldMk cId="3702328385" sldId="262"/>
            <ac:spMk id="12" creationId="{31823D4A-1E37-4432-AB46-EEE66F424296}"/>
          </ac:spMkLst>
        </pc:spChg>
        <pc:spChg chg="add mod">
          <ac:chgData name="Subhajit Sahu" userId="4f120548575355b2" providerId="Windows Live" clId="Web-{25A3C971-7D35-4DF2-B828-90823EE0A099}" dt="2021-01-02T10:44:08.378" v="735" actId="20577"/>
          <ac:spMkLst>
            <pc:docMk/>
            <pc:sldMk cId="3702328385" sldId="262"/>
            <ac:spMk id="14" creationId="{4B8AFB2B-2FCA-40E9-90E9-6C5505FC3BAA}"/>
          </ac:spMkLst>
        </pc:spChg>
        <pc:picChg chg="add del mod ord">
          <ac:chgData name="Subhajit Sahu" userId="4f120548575355b2" providerId="Windows Live" clId="Web-{25A3C971-7D35-4DF2-B828-90823EE0A099}" dt="2021-01-02T10:30:54.088" v="481"/>
          <ac:picMkLst>
            <pc:docMk/>
            <pc:sldMk cId="3702328385" sldId="262"/>
            <ac:picMk id="6" creationId="{054A8DCA-5984-4BF5-A37B-3FE8C7DB8E95}"/>
          </ac:picMkLst>
        </pc:picChg>
        <pc:picChg chg="del">
          <ac:chgData name="Subhajit Sahu" userId="4f120548575355b2" providerId="Windows Live" clId="Web-{25A3C971-7D35-4DF2-B828-90823EE0A099}" dt="2021-01-02T10:22:28.832" v="394"/>
          <ac:picMkLst>
            <pc:docMk/>
            <pc:sldMk cId="3702328385" sldId="262"/>
            <ac:picMk id="9" creationId="{53EFBCC5-2650-4F84-8B4D-D797D9DC2339}"/>
          </ac:picMkLst>
        </pc:picChg>
        <pc:picChg chg="add mod">
          <ac:chgData name="Subhajit Sahu" userId="4f120548575355b2" providerId="Windows Live" clId="Web-{25A3C971-7D35-4DF2-B828-90823EE0A099}" dt="2021-01-02T10:44:25.284" v="738" actId="14100"/>
          <ac:picMkLst>
            <pc:docMk/>
            <pc:sldMk cId="3702328385" sldId="262"/>
            <ac:picMk id="10" creationId="{2F452578-6E44-4393-B00A-66D4B3E45E83}"/>
          </ac:picMkLst>
        </pc:picChg>
        <pc:cxnChg chg="add mod">
          <ac:chgData name="Subhajit Sahu" userId="4f120548575355b2" providerId="Windows Live" clId="Web-{25A3C971-7D35-4DF2-B828-90823EE0A099}" dt="2021-01-02T10:42:25.783" v="685"/>
          <ac:cxnSpMkLst>
            <pc:docMk/>
            <pc:sldMk cId="3702328385" sldId="262"/>
            <ac:cxnSpMk id="11" creationId="{2E06A692-8AF1-4B3C-A98D-629ED8033AE8}"/>
          </ac:cxnSpMkLst>
        </pc:cxnChg>
        <pc:cxnChg chg="add mod">
          <ac:chgData name="Subhajit Sahu" userId="4f120548575355b2" providerId="Windows Live" clId="Web-{25A3C971-7D35-4DF2-B828-90823EE0A099}" dt="2021-01-02T10:44:00.862" v="725" actId="1076"/>
          <ac:cxnSpMkLst>
            <pc:docMk/>
            <pc:sldMk cId="3702328385" sldId="262"/>
            <ac:cxnSpMk id="13" creationId="{0F57EBED-ED98-4BE4-9BC0-A8950F146A0B}"/>
          </ac:cxnSpMkLst>
        </pc:cxnChg>
      </pc:sldChg>
      <pc:sldChg chg="modSp add ord replId">
        <pc:chgData name="Subhajit Sahu" userId="4f120548575355b2" providerId="Windows Live" clId="Web-{25A3C971-7D35-4DF2-B828-90823EE0A099}" dt="2021-01-02T10:48:28.615" v="780" actId="20577"/>
        <pc:sldMkLst>
          <pc:docMk/>
          <pc:sldMk cId="3211351296" sldId="263"/>
        </pc:sldMkLst>
        <pc:spChg chg="mod">
          <ac:chgData name="Subhajit Sahu" userId="4f120548575355b2" providerId="Windows Live" clId="Web-{25A3C971-7D35-4DF2-B828-90823EE0A099}" dt="2021-01-02T10:48:28.615" v="780" actId="20577"/>
          <ac:spMkLst>
            <pc:docMk/>
            <pc:sldMk cId="3211351296" sldId="263"/>
            <ac:spMk id="5" creationId="{F926A010-3A67-4DA5-875D-66C5500F8632}"/>
          </ac:spMkLst>
        </pc:spChg>
        <pc:picChg chg="mod">
          <ac:chgData name="Subhajit Sahu" userId="4f120548575355b2" providerId="Windows Live" clId="Web-{25A3C971-7D35-4DF2-B828-90823EE0A099}" dt="2021-01-02T10:45:53.145" v="741" actId="14100"/>
          <ac:picMkLst>
            <pc:docMk/>
            <pc:sldMk cId="3211351296" sldId="263"/>
            <ac:picMk id="6" creationId="{054A8DCA-5984-4BF5-A37B-3FE8C7DB8E95}"/>
          </ac:picMkLst>
        </pc:picChg>
      </pc:sldChg>
      <pc:sldChg chg="addSp delSp modSp add replId">
        <pc:chgData name="Subhajit Sahu" userId="4f120548575355b2" providerId="Windows Live" clId="Web-{25A3C971-7D35-4DF2-B828-90823EE0A099}" dt="2021-01-02T11:03:39.629" v="934" actId="14100"/>
        <pc:sldMkLst>
          <pc:docMk/>
          <pc:sldMk cId="3939636305" sldId="264"/>
        </pc:sldMkLst>
        <pc:spChg chg="mod">
          <ac:chgData name="Subhajit Sahu" userId="4f120548575355b2" providerId="Windows Live" clId="Web-{25A3C971-7D35-4DF2-B828-90823EE0A099}" dt="2021-01-02T10:49:29.553" v="789" actId="20577"/>
          <ac:spMkLst>
            <pc:docMk/>
            <pc:sldMk cId="3939636305" sldId="264"/>
            <ac:spMk id="2" creationId="{D8A744B4-CC04-4386-B809-ED679FC40D40}"/>
          </ac:spMkLst>
        </pc:spChg>
        <pc:spChg chg="add del mod">
          <ac:chgData name="Subhajit Sahu" userId="4f120548575355b2" providerId="Windows Live" clId="Web-{25A3C971-7D35-4DF2-B828-90823EE0A099}" dt="2021-01-02T10:49:35.928" v="793"/>
          <ac:spMkLst>
            <pc:docMk/>
            <pc:sldMk cId="3939636305" sldId="264"/>
            <ac:spMk id="4" creationId="{751F43E5-A00C-4E67-85FD-2D04973BD37F}"/>
          </ac:spMkLst>
        </pc:spChg>
        <pc:spChg chg="del mod">
          <ac:chgData name="Subhajit Sahu" userId="4f120548575355b2" providerId="Windows Live" clId="Web-{25A3C971-7D35-4DF2-B828-90823EE0A099}" dt="2021-01-02T10:55:14.385" v="866"/>
          <ac:spMkLst>
            <pc:docMk/>
            <pc:sldMk cId="3939636305" sldId="264"/>
            <ac:spMk id="5" creationId="{F926A010-3A67-4DA5-875D-66C5500F8632}"/>
          </ac:spMkLst>
        </pc:spChg>
        <pc:spChg chg="add mod">
          <ac:chgData name="Subhajit Sahu" userId="4f120548575355b2" providerId="Windows Live" clId="Web-{25A3C971-7D35-4DF2-B828-90823EE0A099}" dt="2021-01-02T11:03:39.629" v="934" actId="14100"/>
          <ac:spMkLst>
            <pc:docMk/>
            <pc:sldMk cId="3939636305" sldId="264"/>
            <ac:spMk id="8" creationId="{50456F28-8E35-409D-ACCC-804DC64A62E1}"/>
          </ac:spMkLst>
        </pc:spChg>
        <pc:spChg chg="add del mod">
          <ac:chgData name="Subhajit Sahu" userId="4f120548575355b2" providerId="Windows Live" clId="Web-{25A3C971-7D35-4DF2-B828-90823EE0A099}" dt="2021-01-02T10:59:56.812" v="879"/>
          <ac:spMkLst>
            <pc:docMk/>
            <pc:sldMk cId="3939636305" sldId="264"/>
            <ac:spMk id="11" creationId="{05F5F969-1623-44BB-842C-47C962660CA9}"/>
          </ac:spMkLst>
        </pc:spChg>
        <pc:spChg chg="add mod">
          <ac:chgData name="Subhajit Sahu" userId="4f120548575355b2" providerId="Windows Live" clId="Web-{25A3C971-7D35-4DF2-B828-90823EE0A099}" dt="2021-01-02T11:03:39.629" v="934" actId="14100"/>
          <ac:spMkLst>
            <pc:docMk/>
            <pc:sldMk cId="3939636305" sldId="264"/>
            <ac:spMk id="13" creationId="{87E7A087-C27A-4213-B372-18182B41E486}"/>
          </ac:spMkLst>
        </pc:spChg>
        <pc:picChg chg="add del">
          <ac:chgData name="Subhajit Sahu" userId="4f120548575355b2" providerId="Windows Live" clId="Web-{25A3C971-7D35-4DF2-B828-90823EE0A099}" dt="2021-01-02T10:50:18.913" v="794"/>
          <ac:picMkLst>
            <pc:docMk/>
            <pc:sldMk cId="3939636305" sldId="264"/>
            <ac:picMk id="6" creationId="{054A8DCA-5984-4BF5-A37B-3FE8C7DB8E95}"/>
          </ac:picMkLst>
        </pc:picChg>
        <pc:picChg chg="add del mod ord">
          <ac:chgData name="Subhajit Sahu" userId="4f120548575355b2" providerId="Windows Live" clId="Web-{25A3C971-7D35-4DF2-B828-90823EE0A099}" dt="2021-01-02T11:00:25.093" v="882"/>
          <ac:picMkLst>
            <pc:docMk/>
            <pc:sldMk cId="3939636305" sldId="264"/>
            <ac:picMk id="9" creationId="{808E1F28-B492-4E3C-979E-0BE46A3EF32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F4DE-8120-4A27-816E-9EFD46C340FE}"/>
              </a:ext>
            </a:extLst>
          </p:cNvPr>
          <p:cNvSpPr>
            <a:spLocks noGrp="1"/>
          </p:cNvSpPr>
          <p:nvPr>
            <p:ph type="title"/>
          </p:nvPr>
        </p:nvSpPr>
        <p:spPr/>
        <p:txBody>
          <a:bodyPr/>
          <a:lstStyle/>
          <a:p>
            <a:r>
              <a:rPr lang="en-US" sz="3600" b="1" dirty="0">
                <a:cs typeface="Calibri Light"/>
              </a:rPr>
              <a:t>Attacks, Concepts, and Techniques</a:t>
            </a:r>
          </a:p>
        </p:txBody>
      </p:sp>
      <p:sp>
        <p:nvSpPr>
          <p:cNvPr id="3" name="Content Placeholder 2">
            <a:extLst>
              <a:ext uri="{FF2B5EF4-FFF2-40B4-BE49-F238E27FC236}">
                <a16:creationId xmlns:a16="http://schemas.microsoft.com/office/drawing/2014/main" id="{FA7941B0-4444-4254-B741-015266B9E0D1}"/>
              </a:ext>
            </a:extLst>
          </p:cNvPr>
          <p:cNvSpPr>
            <a:spLocks noGrp="1"/>
          </p:cNvSpPr>
          <p:nvPr>
            <p:ph sz="half" idx="1"/>
          </p:nvPr>
        </p:nvSpPr>
        <p:spPr/>
        <p:txBody>
          <a:bodyPr vert="horz" lIns="91440" tIns="45720" rIns="91440" bIns="45720" rtlCol="0" anchor="t">
            <a:normAutofit/>
          </a:bodyPr>
          <a:lstStyle/>
          <a:p>
            <a:r>
              <a:rPr lang="en-US" sz="1600" b="1" dirty="0">
                <a:ea typeface="+mn-lt"/>
                <a:cs typeface="+mn-lt"/>
              </a:rPr>
              <a:t>Security vulnerabilities</a:t>
            </a:r>
            <a:r>
              <a:rPr lang="en-US" sz="1600" dirty="0">
                <a:ea typeface="+mn-lt"/>
                <a:cs typeface="+mn-lt"/>
              </a:rPr>
              <a:t> are any kind of software or hardware defect. After gaining knowledge of a vulnerability, malicious users attempt to exploit it.</a:t>
            </a:r>
            <a:endParaRPr lang="en-US" dirty="0">
              <a:ea typeface="+mn-lt"/>
              <a:cs typeface="+mn-lt"/>
            </a:endParaRPr>
          </a:p>
          <a:p>
            <a:r>
              <a:rPr lang="en-US" sz="1600" dirty="0">
                <a:ea typeface="+mn-lt"/>
                <a:cs typeface="+mn-lt"/>
              </a:rPr>
              <a:t>An </a:t>
            </a:r>
            <a:r>
              <a:rPr lang="en-US" sz="1600" b="1" dirty="0">
                <a:ea typeface="+mn-lt"/>
                <a:cs typeface="+mn-lt"/>
              </a:rPr>
              <a:t>exploit</a:t>
            </a:r>
            <a:r>
              <a:rPr lang="en-US" sz="1600" dirty="0">
                <a:ea typeface="+mn-lt"/>
                <a:cs typeface="+mn-lt"/>
              </a:rPr>
              <a:t> is the term used to describe a program written to take advantage of a known vulnerability.</a:t>
            </a:r>
            <a:endParaRPr lang="en-US" dirty="0">
              <a:ea typeface="+mn-lt"/>
              <a:cs typeface="+mn-lt"/>
            </a:endParaRPr>
          </a:p>
          <a:p>
            <a:r>
              <a:rPr lang="en-US" sz="1600" dirty="0">
                <a:ea typeface="+mn-lt"/>
                <a:cs typeface="+mn-lt"/>
              </a:rPr>
              <a:t>The act of using an exploit against a vulnerability is referred to as an </a:t>
            </a:r>
            <a:r>
              <a:rPr lang="en-US" sz="1600" b="1" dirty="0">
                <a:ea typeface="+mn-lt"/>
                <a:cs typeface="+mn-lt"/>
              </a:rPr>
              <a:t>attack</a:t>
            </a:r>
            <a:r>
              <a:rPr lang="en-US" sz="1600" dirty="0">
                <a:ea typeface="+mn-lt"/>
                <a:cs typeface="+mn-lt"/>
              </a:rPr>
              <a:t>. The goal of the attack is to gain access to a system, the data it hosts or to a specific resource.</a:t>
            </a:r>
          </a:p>
          <a:p>
            <a:endParaRPr lang="en-US" sz="1200" dirty="0">
              <a:ea typeface="+mn-lt"/>
              <a:cs typeface="+mn-lt"/>
            </a:endParaRPr>
          </a:p>
          <a:p>
            <a:r>
              <a:rPr lang="en-US" sz="1200" dirty="0">
                <a:ea typeface="+mn-lt"/>
                <a:cs typeface="+mn-lt"/>
              </a:rPr>
              <a:t>After a rollercoaster day of speculation on Jan. 3 2018, about a severe Intel chip flaw, Google's Project Zero research team revealed later that same day details about the CPU vulnerabilities.</a:t>
            </a:r>
            <a:endParaRPr lang="en-US"/>
          </a:p>
          <a:p>
            <a:r>
              <a:rPr lang="en-US" sz="1200" b="1" dirty="0">
                <a:ea typeface="+mn-lt"/>
                <a:cs typeface="+mn-lt"/>
              </a:rPr>
              <a:t>Meltdown</a:t>
            </a:r>
            <a:r>
              <a:rPr lang="en-US" sz="1200" dirty="0">
                <a:ea typeface="+mn-lt"/>
                <a:cs typeface="+mn-lt"/>
              </a:rPr>
              <a:t> breaks the mechanism that keeps applications from accessing arbitrary system memory, consequently, applications can access system memory. </a:t>
            </a:r>
            <a:r>
              <a:rPr lang="en-US" sz="1200" b="1" dirty="0" err="1">
                <a:ea typeface="+mn-lt"/>
                <a:cs typeface="+mn-lt"/>
              </a:rPr>
              <a:t>Spectre</a:t>
            </a:r>
            <a:r>
              <a:rPr lang="en-US" sz="1200" dirty="0">
                <a:ea typeface="+mn-lt"/>
                <a:cs typeface="+mn-lt"/>
              </a:rPr>
              <a:t> tricks other applications into accessing arbitrary locations in their memory.</a:t>
            </a:r>
          </a:p>
        </p:txBody>
      </p:sp>
      <p:pic>
        <p:nvPicPr>
          <p:cNvPr id="7" name="Picture 7" descr="Logo&#10;&#10;Description automatically generated">
            <a:extLst>
              <a:ext uri="{FF2B5EF4-FFF2-40B4-BE49-F238E27FC236}">
                <a16:creationId xmlns:a16="http://schemas.microsoft.com/office/drawing/2014/main" id="{39EA0D99-BDD2-4AF0-AB86-1D21EEC4EDD3}"/>
              </a:ext>
            </a:extLst>
          </p:cNvPr>
          <p:cNvPicPr>
            <a:picLocks noGrp="1" noChangeAspect="1"/>
          </p:cNvPicPr>
          <p:nvPr>
            <p:ph sz="half" idx="2"/>
          </p:nvPr>
        </p:nvPicPr>
        <p:blipFill>
          <a:blip r:embed="rId2"/>
          <a:stretch>
            <a:fillRect/>
          </a:stretch>
        </p:blipFill>
        <p:spPr>
          <a:xfrm>
            <a:off x="6035057" y="1826622"/>
            <a:ext cx="6155266" cy="3198569"/>
          </a:xfrm>
        </p:spPr>
      </p:pic>
      <p:sp>
        <p:nvSpPr>
          <p:cNvPr id="8" name="TextBox 7">
            <a:extLst>
              <a:ext uri="{FF2B5EF4-FFF2-40B4-BE49-F238E27FC236}">
                <a16:creationId xmlns:a16="http://schemas.microsoft.com/office/drawing/2014/main" id="{2F002F13-C8B3-435B-8A22-E9B4AACA6267}"/>
              </a:ext>
            </a:extLst>
          </p:cNvPr>
          <p:cNvSpPr txBox="1"/>
          <p:nvPr/>
        </p:nvSpPr>
        <p:spPr>
          <a:xfrm>
            <a:off x="6530622" y="5034843"/>
            <a:ext cx="5156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ea typeface="+mn-lt"/>
                <a:cs typeface="+mn-lt"/>
              </a:rPr>
              <a:t>Meltdown and </a:t>
            </a:r>
            <a:r>
              <a:rPr lang="en-US" sz="1600" dirty="0" err="1">
                <a:ea typeface="+mn-lt"/>
                <a:cs typeface="+mn-lt"/>
              </a:rPr>
              <a:t>Spectre</a:t>
            </a:r>
            <a:r>
              <a:rPr lang="en-US" sz="1600" dirty="0">
                <a:ea typeface="+mn-lt"/>
                <a:cs typeface="+mn-lt"/>
              </a:rPr>
              <a:t> (2018) CPU Flaws Expose Modern Systems to Risk</a:t>
            </a:r>
            <a:endParaRPr lang="en-US" sz="1600" dirty="0">
              <a:cs typeface="Calibri" panose="020F0502020204030204"/>
            </a:endParaRPr>
          </a:p>
        </p:txBody>
      </p:sp>
    </p:spTree>
    <p:extLst>
      <p:ext uri="{BB962C8B-B14F-4D97-AF65-F5344CB8AC3E}">
        <p14:creationId xmlns:p14="http://schemas.microsoft.com/office/powerpoint/2010/main" val="3536420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44B4-CC04-4386-B809-ED679FC40D40}"/>
              </a:ext>
            </a:extLst>
          </p:cNvPr>
          <p:cNvSpPr>
            <a:spLocks noGrp="1"/>
          </p:cNvSpPr>
          <p:nvPr>
            <p:ph type="title"/>
          </p:nvPr>
        </p:nvSpPr>
        <p:spPr/>
        <p:txBody>
          <a:bodyPr/>
          <a:lstStyle/>
          <a:p>
            <a:r>
              <a:rPr lang="en-US" sz="3600" b="1" dirty="0">
                <a:cs typeface="Calibri Light"/>
              </a:rPr>
              <a:t>Software Vulnerabilities</a:t>
            </a:r>
            <a:endParaRPr lang="en-US" dirty="0"/>
          </a:p>
        </p:txBody>
      </p:sp>
      <p:sp>
        <p:nvSpPr>
          <p:cNvPr id="3" name="Content Placeholder 2">
            <a:extLst>
              <a:ext uri="{FF2B5EF4-FFF2-40B4-BE49-F238E27FC236}">
                <a16:creationId xmlns:a16="http://schemas.microsoft.com/office/drawing/2014/main" id="{0C07C22D-1722-42D1-83B2-4C7B8344ADCE}"/>
              </a:ext>
            </a:extLst>
          </p:cNvPr>
          <p:cNvSpPr>
            <a:spLocks noGrp="1"/>
          </p:cNvSpPr>
          <p:nvPr>
            <p:ph sz="half" idx="1"/>
          </p:nvPr>
        </p:nvSpPr>
        <p:spPr>
          <a:xfrm>
            <a:off x="838200" y="1825625"/>
            <a:ext cx="5181600" cy="5028671"/>
          </a:xfrm>
        </p:spPr>
        <p:txBody>
          <a:bodyPr vert="horz" lIns="91440" tIns="45720" rIns="91440" bIns="45720" rtlCol="0" anchor="t">
            <a:normAutofit/>
          </a:bodyPr>
          <a:lstStyle/>
          <a:p>
            <a:r>
              <a:rPr lang="en-US" sz="1600" dirty="0">
                <a:ea typeface="+mn-lt"/>
                <a:cs typeface="+mn-lt"/>
              </a:rPr>
              <a:t>Software vulnerabilities are usually introduced by </a:t>
            </a:r>
            <a:r>
              <a:rPr lang="en-US" sz="1600" b="1" dirty="0">
                <a:ea typeface="+mn-lt"/>
                <a:cs typeface="+mn-lt"/>
              </a:rPr>
              <a:t>errors in the operating system or application code</a:t>
            </a:r>
            <a:r>
              <a:rPr lang="en-US" sz="1600" dirty="0">
                <a:ea typeface="+mn-lt"/>
                <a:cs typeface="+mn-lt"/>
              </a:rPr>
              <a:t>. Despite all the effort companies put into finding and patching software vulnerabilities, it is common for new vulnerabilities to surface. Microsoft, Apple, and other operating system producers release </a:t>
            </a:r>
            <a:r>
              <a:rPr lang="en-US" sz="1600" b="1" dirty="0">
                <a:ea typeface="+mn-lt"/>
                <a:cs typeface="+mn-lt"/>
              </a:rPr>
              <a:t>patches and updates</a:t>
            </a:r>
            <a:r>
              <a:rPr lang="en-US" sz="1600" dirty="0">
                <a:ea typeface="+mn-lt"/>
                <a:cs typeface="+mn-lt"/>
              </a:rPr>
              <a:t> almost every day. Application updates are also common. Applications such as web browsers, mobile apps and web servers are often updated by the companies or organizations responsible for them.</a:t>
            </a:r>
            <a:endParaRPr lang="en-US" dirty="0">
              <a:ea typeface="+mn-lt"/>
              <a:cs typeface="+mn-lt"/>
            </a:endParaRPr>
          </a:p>
          <a:p>
            <a:r>
              <a:rPr lang="en-US" sz="1600" dirty="0">
                <a:ea typeface="+mn-lt"/>
                <a:cs typeface="+mn-lt"/>
              </a:rPr>
              <a:t>The goal of software updates is to stay current and avoid exploitation of vulnerabilities. While some companies have </a:t>
            </a:r>
            <a:r>
              <a:rPr lang="en-US" sz="1600" b="1" dirty="0">
                <a:ea typeface="+mn-lt"/>
                <a:cs typeface="+mn-lt"/>
              </a:rPr>
              <a:t>penetration testing teams</a:t>
            </a:r>
            <a:r>
              <a:rPr lang="en-US" sz="1600" dirty="0">
                <a:ea typeface="+mn-lt"/>
                <a:cs typeface="+mn-lt"/>
              </a:rPr>
              <a:t> dedicated to search, find and patch software vulnerabilities before they can get exploited, third party </a:t>
            </a:r>
            <a:r>
              <a:rPr lang="en-US" sz="1600" b="1" dirty="0">
                <a:ea typeface="+mn-lt"/>
                <a:cs typeface="+mn-lt"/>
              </a:rPr>
              <a:t>security researchers</a:t>
            </a:r>
            <a:r>
              <a:rPr lang="en-US" sz="1600" dirty="0">
                <a:ea typeface="+mn-lt"/>
                <a:cs typeface="+mn-lt"/>
              </a:rPr>
              <a:t> also specialize in finding vulnerabilities in software. </a:t>
            </a:r>
          </a:p>
          <a:p>
            <a:endParaRPr lang="en-US" sz="1600" dirty="0">
              <a:cs typeface="Calibri" panose="020F0502020204030204"/>
            </a:endParaRPr>
          </a:p>
        </p:txBody>
      </p:sp>
      <p:sp>
        <p:nvSpPr>
          <p:cNvPr id="5" name="Content Placeholder 4">
            <a:extLst>
              <a:ext uri="{FF2B5EF4-FFF2-40B4-BE49-F238E27FC236}">
                <a16:creationId xmlns:a16="http://schemas.microsoft.com/office/drawing/2014/main" id="{5EBFF892-6D2A-4A64-9353-5E20DA7DCC25}"/>
              </a:ext>
            </a:extLst>
          </p:cNvPr>
          <p:cNvSpPr>
            <a:spLocks noGrp="1"/>
          </p:cNvSpPr>
          <p:nvPr>
            <p:ph sz="half" idx="2"/>
          </p:nvPr>
        </p:nvSpPr>
        <p:spPr>
          <a:xfrm>
            <a:off x="6172200" y="1825625"/>
            <a:ext cx="5181600" cy="5028670"/>
          </a:xfrm>
        </p:spPr>
        <p:txBody>
          <a:bodyPr vert="horz" lIns="91440" tIns="45720" rIns="91440" bIns="45720" rtlCol="0" anchor="t">
            <a:normAutofit/>
          </a:bodyPr>
          <a:lstStyle/>
          <a:p>
            <a:r>
              <a:rPr lang="en-US" sz="1600" dirty="0">
                <a:ea typeface="+mn-lt"/>
                <a:cs typeface="+mn-lt"/>
              </a:rPr>
              <a:t>In </a:t>
            </a:r>
            <a:r>
              <a:rPr lang="en-US" sz="1600" b="1" dirty="0">
                <a:ea typeface="+mn-lt"/>
                <a:cs typeface="+mn-lt"/>
              </a:rPr>
              <a:t>2015</a:t>
            </a:r>
            <a:r>
              <a:rPr lang="en-US" sz="1600" dirty="0">
                <a:ea typeface="+mn-lt"/>
                <a:cs typeface="+mn-lt"/>
              </a:rPr>
              <a:t>, a </a:t>
            </a:r>
            <a:r>
              <a:rPr lang="en-US" sz="1600" b="1" dirty="0">
                <a:ea typeface="+mn-lt"/>
                <a:cs typeface="+mn-lt"/>
              </a:rPr>
              <a:t>major vulnerability</a:t>
            </a:r>
            <a:r>
              <a:rPr lang="en-US" sz="1600" dirty="0">
                <a:ea typeface="+mn-lt"/>
                <a:cs typeface="+mn-lt"/>
              </a:rPr>
              <a:t>, called </a:t>
            </a:r>
            <a:r>
              <a:rPr lang="en-US" sz="1600" b="1" dirty="0" err="1">
                <a:ea typeface="+mn-lt"/>
                <a:cs typeface="+mn-lt"/>
              </a:rPr>
              <a:t>SYNful</a:t>
            </a:r>
            <a:r>
              <a:rPr lang="en-US" sz="1600" b="1" dirty="0">
                <a:ea typeface="+mn-lt"/>
                <a:cs typeface="+mn-lt"/>
              </a:rPr>
              <a:t> Knock</a:t>
            </a:r>
            <a:r>
              <a:rPr lang="en-US" sz="1600" dirty="0">
                <a:ea typeface="+mn-lt"/>
                <a:cs typeface="+mn-lt"/>
              </a:rPr>
              <a:t>, was discovered </a:t>
            </a:r>
            <a:r>
              <a:rPr lang="en-US" sz="1600" b="1" dirty="0">
                <a:ea typeface="+mn-lt"/>
                <a:cs typeface="+mn-lt"/>
              </a:rPr>
              <a:t>in Cisco IOS</a:t>
            </a:r>
            <a:r>
              <a:rPr lang="en-US" sz="1600" dirty="0">
                <a:ea typeface="+mn-lt"/>
                <a:cs typeface="+mn-lt"/>
              </a:rPr>
              <a:t>. This vulnerability allowed attackers to gain control of enterprise-grade routers, such as the legacy Cisco 1841, 2811, and 3825 routers. The attackers could then monitor all network communication and had the ability to infect other network devices. This vulnerability was introduced into the system when an altered IOS version was installed in the routers. To avoid this, always verify the integrity of the downloaded IOS image and limit the physical access of the equipment to authorized personnel only.</a:t>
            </a:r>
            <a:endParaRPr lang="en-US" dirty="0">
              <a:ea typeface="+mn-lt"/>
              <a:cs typeface="+mn-lt"/>
            </a:endParaRPr>
          </a:p>
          <a:p>
            <a:r>
              <a:rPr lang="en-US" sz="1600" b="1" dirty="0">
                <a:ea typeface="+mn-lt"/>
                <a:cs typeface="+mn-lt"/>
              </a:rPr>
              <a:t>Google’s Project Zero</a:t>
            </a:r>
            <a:r>
              <a:rPr lang="en-US" sz="1600" dirty="0">
                <a:ea typeface="+mn-lt"/>
                <a:cs typeface="+mn-lt"/>
              </a:rPr>
              <a:t> is a great example of such practice. After discovering a number of vulnerabilities in various software used by end-users, Google formed a </a:t>
            </a:r>
            <a:r>
              <a:rPr lang="en-US" sz="1600" b="1" dirty="0">
                <a:ea typeface="+mn-lt"/>
                <a:cs typeface="+mn-lt"/>
              </a:rPr>
              <a:t>permanent team dedicated to finding software vulnerabilities</a:t>
            </a:r>
            <a:r>
              <a:rPr lang="en-US" sz="1600" dirty="0">
                <a:ea typeface="+mn-lt"/>
                <a:cs typeface="+mn-lt"/>
              </a:rPr>
              <a:t>.</a:t>
            </a:r>
            <a:endParaRPr lang="en-US" sz="1600" dirty="0">
              <a:cs typeface="Calibri" panose="020F0502020204030204"/>
            </a:endParaRPr>
          </a:p>
        </p:txBody>
      </p:sp>
      <p:pic>
        <p:nvPicPr>
          <p:cNvPr id="6" name="Picture 6" descr="Logo&#10;&#10;Description automatically generated">
            <a:extLst>
              <a:ext uri="{FF2B5EF4-FFF2-40B4-BE49-F238E27FC236}">
                <a16:creationId xmlns:a16="http://schemas.microsoft.com/office/drawing/2014/main" id="{C658F617-BC33-4BE8-ABDD-A75A10BB856E}"/>
              </a:ext>
            </a:extLst>
          </p:cNvPr>
          <p:cNvPicPr>
            <a:picLocks noChangeAspect="1"/>
          </p:cNvPicPr>
          <p:nvPr/>
        </p:nvPicPr>
        <p:blipFill>
          <a:blip r:embed="rId2"/>
          <a:stretch>
            <a:fillRect/>
          </a:stretch>
        </p:blipFill>
        <p:spPr>
          <a:xfrm>
            <a:off x="9451622" y="-5737"/>
            <a:ext cx="2743200" cy="1507253"/>
          </a:xfrm>
          <a:prstGeom prst="rect">
            <a:avLst/>
          </a:prstGeom>
        </p:spPr>
      </p:pic>
    </p:spTree>
    <p:extLst>
      <p:ext uri="{BB962C8B-B14F-4D97-AF65-F5344CB8AC3E}">
        <p14:creationId xmlns:p14="http://schemas.microsoft.com/office/powerpoint/2010/main" val="1111780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44B4-CC04-4386-B809-ED679FC40D40}"/>
              </a:ext>
            </a:extLst>
          </p:cNvPr>
          <p:cNvSpPr>
            <a:spLocks noGrp="1"/>
          </p:cNvSpPr>
          <p:nvPr>
            <p:ph type="title"/>
          </p:nvPr>
        </p:nvSpPr>
        <p:spPr/>
        <p:txBody>
          <a:bodyPr/>
          <a:lstStyle/>
          <a:p>
            <a:r>
              <a:rPr lang="en-US" sz="3600" b="1" dirty="0">
                <a:cs typeface="Calibri Light"/>
              </a:rPr>
              <a:t>Hardware Vulnerabilities</a:t>
            </a:r>
            <a:endParaRPr lang="en-US" dirty="0"/>
          </a:p>
        </p:txBody>
      </p:sp>
      <p:sp>
        <p:nvSpPr>
          <p:cNvPr id="3" name="Content Placeholder 2">
            <a:extLst>
              <a:ext uri="{FF2B5EF4-FFF2-40B4-BE49-F238E27FC236}">
                <a16:creationId xmlns:a16="http://schemas.microsoft.com/office/drawing/2014/main" id="{0C07C22D-1722-42D1-83B2-4C7B8344ADCE}"/>
              </a:ext>
            </a:extLst>
          </p:cNvPr>
          <p:cNvSpPr>
            <a:spLocks noGrp="1"/>
          </p:cNvSpPr>
          <p:nvPr>
            <p:ph sz="half" idx="1"/>
          </p:nvPr>
        </p:nvSpPr>
        <p:spPr>
          <a:xfrm>
            <a:off x="838200" y="1825625"/>
            <a:ext cx="5181600" cy="5028671"/>
          </a:xfrm>
        </p:spPr>
        <p:txBody>
          <a:bodyPr vert="horz" lIns="91440" tIns="45720" rIns="91440" bIns="45720" rtlCol="0" anchor="t">
            <a:normAutofit/>
          </a:bodyPr>
          <a:lstStyle/>
          <a:p>
            <a:r>
              <a:rPr lang="en-US" sz="1600" dirty="0">
                <a:ea typeface="+mn-lt"/>
                <a:cs typeface="+mn-lt"/>
              </a:rPr>
              <a:t>Hardware vulnerabilities are often introduced by </a:t>
            </a:r>
            <a:r>
              <a:rPr lang="en-US" sz="1600" b="1" dirty="0">
                <a:ea typeface="+mn-lt"/>
                <a:cs typeface="+mn-lt"/>
              </a:rPr>
              <a:t>hardware design flaws</a:t>
            </a:r>
            <a:r>
              <a:rPr lang="en-US" sz="1600" dirty="0">
                <a:ea typeface="+mn-lt"/>
                <a:cs typeface="+mn-lt"/>
              </a:rPr>
              <a:t>.</a:t>
            </a:r>
            <a:endParaRPr lang="en-US" dirty="0">
              <a:ea typeface="+mn-lt"/>
              <a:cs typeface="+mn-lt"/>
            </a:endParaRPr>
          </a:p>
          <a:p>
            <a:r>
              <a:rPr lang="en-US" sz="1600" dirty="0">
                <a:ea typeface="+mn-lt"/>
                <a:cs typeface="+mn-lt"/>
              </a:rPr>
              <a:t>RAM memory for example, is essentially capacitors installed very close to one another. It was discovered that, due to proximity, constant changes applied to one of these capacitors could influence neighbor capacitors. Based on that design flaw, an exploit called </a:t>
            </a:r>
            <a:r>
              <a:rPr lang="en-US" sz="1600" b="1" dirty="0">
                <a:ea typeface="+mn-lt"/>
                <a:cs typeface="+mn-lt"/>
              </a:rPr>
              <a:t>Row Hammer</a:t>
            </a:r>
            <a:r>
              <a:rPr lang="en-US" sz="1600" dirty="0">
                <a:ea typeface="+mn-lt"/>
                <a:cs typeface="+mn-lt"/>
              </a:rPr>
              <a:t> was created. By repeatedly rewriting memory in the same addresses, the Row Hammer exploit </a:t>
            </a:r>
            <a:r>
              <a:rPr lang="en-US" sz="1600" b="1" dirty="0">
                <a:ea typeface="+mn-lt"/>
                <a:cs typeface="+mn-lt"/>
              </a:rPr>
              <a:t>allows data to be retrieved from nearby address memory cells</a:t>
            </a:r>
            <a:r>
              <a:rPr lang="en-US" sz="1600" dirty="0">
                <a:ea typeface="+mn-lt"/>
                <a:cs typeface="+mn-lt"/>
              </a:rPr>
              <a:t>, even if the cells are protected.</a:t>
            </a:r>
            <a:endParaRPr lang="en-US">
              <a:ea typeface="+mn-lt"/>
              <a:cs typeface="+mn-lt"/>
            </a:endParaRPr>
          </a:p>
          <a:p>
            <a:r>
              <a:rPr lang="en-US" sz="1600" dirty="0">
                <a:ea typeface="+mn-lt"/>
                <a:cs typeface="+mn-lt"/>
              </a:rPr>
              <a:t>Hardware vulnerabilities are </a:t>
            </a:r>
            <a:r>
              <a:rPr lang="en-US" sz="1600" b="1" dirty="0">
                <a:ea typeface="+mn-lt"/>
                <a:cs typeface="+mn-lt"/>
              </a:rPr>
              <a:t>specific to device models</a:t>
            </a:r>
            <a:r>
              <a:rPr lang="en-US" sz="1600" dirty="0">
                <a:ea typeface="+mn-lt"/>
                <a:cs typeface="+mn-lt"/>
              </a:rPr>
              <a:t> and are not generally exploited through random compromising attempts. While hardware exploits are </a:t>
            </a:r>
            <a:r>
              <a:rPr lang="en-US" sz="1600" b="1" dirty="0">
                <a:ea typeface="+mn-lt"/>
                <a:cs typeface="+mn-lt"/>
              </a:rPr>
              <a:t>more common in highly targeted attacks</a:t>
            </a:r>
            <a:r>
              <a:rPr lang="en-US" sz="1600" dirty="0">
                <a:ea typeface="+mn-lt"/>
                <a:cs typeface="+mn-lt"/>
              </a:rPr>
              <a:t>, traditional malware protection and a physical security are sufficient protection for the everyday user.</a:t>
            </a:r>
            <a:endParaRPr lang="en-US" dirty="0">
              <a:ea typeface="+mn-lt"/>
              <a:cs typeface="+mn-lt"/>
            </a:endParaRPr>
          </a:p>
          <a:p>
            <a:endParaRPr lang="en-US" sz="1600" dirty="0">
              <a:cs typeface="Calibri" panose="020F0502020204030204"/>
            </a:endParaRPr>
          </a:p>
        </p:txBody>
      </p:sp>
      <p:pic>
        <p:nvPicPr>
          <p:cNvPr id="4" name="Picture 6" descr="A picture containing chart&#10;&#10;Description automatically generated">
            <a:extLst>
              <a:ext uri="{FF2B5EF4-FFF2-40B4-BE49-F238E27FC236}">
                <a16:creationId xmlns:a16="http://schemas.microsoft.com/office/drawing/2014/main" id="{DBB5341C-E7FF-4531-9300-CFBB02FCA244}"/>
              </a:ext>
            </a:extLst>
          </p:cNvPr>
          <p:cNvPicPr>
            <a:picLocks noGrp="1" noChangeAspect="1"/>
          </p:cNvPicPr>
          <p:nvPr>
            <p:ph sz="half" idx="2"/>
          </p:nvPr>
        </p:nvPicPr>
        <p:blipFill>
          <a:blip r:embed="rId2"/>
          <a:stretch>
            <a:fillRect/>
          </a:stretch>
        </p:blipFill>
        <p:spPr>
          <a:xfrm>
            <a:off x="6347443" y="371648"/>
            <a:ext cx="5028670" cy="5028670"/>
          </a:xfrm>
        </p:spPr>
      </p:pic>
      <p:sp>
        <p:nvSpPr>
          <p:cNvPr id="7" name="TextBox 6">
            <a:extLst>
              <a:ext uri="{FF2B5EF4-FFF2-40B4-BE49-F238E27FC236}">
                <a16:creationId xmlns:a16="http://schemas.microsoft.com/office/drawing/2014/main" id="{D5E7E6B7-C11A-4BEA-B693-4785BB6F04F7}"/>
              </a:ext>
            </a:extLst>
          </p:cNvPr>
          <p:cNvSpPr txBox="1"/>
          <p:nvPr/>
        </p:nvSpPr>
        <p:spPr>
          <a:xfrm>
            <a:off x="6460068" y="5528733"/>
            <a:ext cx="532553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t>Row Hammer: </a:t>
            </a:r>
            <a:r>
              <a:rPr lang="en-US" sz="1600" dirty="0">
                <a:ea typeface="+mn-lt"/>
                <a:cs typeface="+mn-lt"/>
              </a:rPr>
              <a:t>Rapid row activations (yellow rows) may change the values of bits stored in victim row (purple row).</a:t>
            </a:r>
            <a:endParaRPr lang="en-US" dirty="0">
              <a:ea typeface="+mn-lt"/>
              <a:cs typeface="+mn-lt"/>
            </a:endParaRPr>
          </a:p>
        </p:txBody>
      </p:sp>
    </p:spTree>
    <p:extLst>
      <p:ext uri="{BB962C8B-B14F-4D97-AF65-F5344CB8AC3E}">
        <p14:creationId xmlns:p14="http://schemas.microsoft.com/office/powerpoint/2010/main" val="1732424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44B4-CC04-4386-B809-ED679FC40D40}"/>
              </a:ext>
            </a:extLst>
          </p:cNvPr>
          <p:cNvSpPr>
            <a:spLocks noGrp="1"/>
          </p:cNvSpPr>
          <p:nvPr>
            <p:ph type="title"/>
          </p:nvPr>
        </p:nvSpPr>
        <p:spPr/>
        <p:txBody>
          <a:bodyPr/>
          <a:lstStyle/>
          <a:p>
            <a:r>
              <a:rPr lang="en-US" sz="3600" b="1" dirty="0">
                <a:cs typeface="Calibri Light"/>
              </a:rPr>
              <a:t>Categorizing Software Vulnerabilities</a:t>
            </a:r>
            <a:endParaRPr lang="en-US" dirty="0"/>
          </a:p>
        </p:txBody>
      </p:sp>
      <p:sp>
        <p:nvSpPr>
          <p:cNvPr id="3" name="Content Placeholder 2">
            <a:extLst>
              <a:ext uri="{FF2B5EF4-FFF2-40B4-BE49-F238E27FC236}">
                <a16:creationId xmlns:a16="http://schemas.microsoft.com/office/drawing/2014/main" id="{0C07C22D-1722-42D1-83B2-4C7B8344ADCE}"/>
              </a:ext>
            </a:extLst>
          </p:cNvPr>
          <p:cNvSpPr>
            <a:spLocks noGrp="1"/>
          </p:cNvSpPr>
          <p:nvPr>
            <p:ph sz="half" idx="1"/>
          </p:nvPr>
        </p:nvSpPr>
        <p:spPr>
          <a:xfrm>
            <a:off x="838200" y="1825625"/>
            <a:ext cx="5181600" cy="5028671"/>
          </a:xfrm>
        </p:spPr>
        <p:txBody>
          <a:bodyPr vert="horz" lIns="91440" tIns="45720" rIns="91440" bIns="45720" rtlCol="0" anchor="t">
            <a:normAutofit/>
          </a:bodyPr>
          <a:lstStyle/>
          <a:p>
            <a:r>
              <a:rPr lang="en-US" sz="1600" b="1" dirty="0">
                <a:ea typeface="+mn-lt"/>
                <a:cs typeface="+mn-lt"/>
              </a:rPr>
              <a:t>Buffer overflow</a:t>
            </a:r>
            <a:r>
              <a:rPr lang="en-US" sz="1600" dirty="0">
                <a:ea typeface="+mn-lt"/>
                <a:cs typeface="+mn-lt"/>
              </a:rPr>
              <a:t> – Occurs when data is written beyond the limits of a buffer. Buffers are memory areas allocated to an application. By changing data beyond the boundaries, the application accesses memory allocated to other processes. This can lead to a system crash, data compromise, or provide escalation of privileges.</a:t>
            </a:r>
            <a:endParaRPr lang="en-US" dirty="0">
              <a:ea typeface="+mn-lt"/>
              <a:cs typeface="+mn-lt"/>
            </a:endParaRPr>
          </a:p>
          <a:p>
            <a:r>
              <a:rPr lang="en-US" sz="1600" b="1" dirty="0">
                <a:ea typeface="+mn-lt"/>
                <a:cs typeface="+mn-lt"/>
              </a:rPr>
              <a:t>Non-validated input</a:t>
            </a:r>
            <a:r>
              <a:rPr lang="en-US" sz="1600" dirty="0">
                <a:ea typeface="+mn-lt"/>
                <a:cs typeface="+mn-lt"/>
              </a:rPr>
              <a:t> – Input data coming into a program could have malicious content, designed to force the program to behave in an unintended way. Consider a program that receives an image for processing. A malicious user could craft an image file with invalid image dimensions. The maliciously crafted dimensions could force the program to allocate buffers of incorrect and unexpected sizes.</a:t>
            </a:r>
            <a:endParaRPr lang="en-US" dirty="0">
              <a:ea typeface="+mn-lt"/>
              <a:cs typeface="+mn-lt"/>
            </a:endParaRPr>
          </a:p>
          <a:p>
            <a:r>
              <a:rPr lang="en-US" sz="1600" b="1" dirty="0">
                <a:ea typeface="+mn-lt"/>
                <a:cs typeface="+mn-lt"/>
              </a:rPr>
              <a:t>Race conditions</a:t>
            </a:r>
            <a:r>
              <a:rPr lang="en-US" sz="1600" dirty="0">
                <a:ea typeface="+mn-lt"/>
                <a:cs typeface="+mn-lt"/>
              </a:rPr>
              <a:t> – When the output of an event depends on ordered or timed outputs, it becomes a source of vulnerability when the required ordered or timed events do not occur in the correct order or proper timing.</a:t>
            </a:r>
            <a:endParaRPr lang="en-US" dirty="0"/>
          </a:p>
        </p:txBody>
      </p:sp>
      <p:sp>
        <p:nvSpPr>
          <p:cNvPr id="5" name="Content Placeholder 4">
            <a:extLst>
              <a:ext uri="{FF2B5EF4-FFF2-40B4-BE49-F238E27FC236}">
                <a16:creationId xmlns:a16="http://schemas.microsoft.com/office/drawing/2014/main" id="{F0F3F36C-D796-4CAB-9D41-9D91BA87393E}"/>
              </a:ext>
            </a:extLst>
          </p:cNvPr>
          <p:cNvSpPr>
            <a:spLocks noGrp="1"/>
          </p:cNvSpPr>
          <p:nvPr>
            <p:ph sz="half" idx="2"/>
          </p:nvPr>
        </p:nvSpPr>
        <p:spPr>
          <a:xfrm>
            <a:off x="6172200" y="1825625"/>
            <a:ext cx="5181600" cy="5028671"/>
          </a:xfrm>
        </p:spPr>
        <p:txBody>
          <a:bodyPr vert="horz" lIns="91440" tIns="45720" rIns="91440" bIns="45720" rtlCol="0" anchor="t">
            <a:noAutofit/>
          </a:bodyPr>
          <a:lstStyle/>
          <a:p>
            <a:r>
              <a:rPr lang="en-US" sz="1600" b="1" dirty="0">
                <a:ea typeface="+mn-lt"/>
                <a:cs typeface="+mn-lt"/>
              </a:rPr>
              <a:t>Weaknesses in security practices</a:t>
            </a:r>
            <a:r>
              <a:rPr lang="en-US" sz="1600" dirty="0">
                <a:ea typeface="+mn-lt"/>
                <a:cs typeface="+mn-lt"/>
              </a:rPr>
              <a:t> – Systems and sensitive data can be protected through techniques such as authentication, authorization, and encryption. It is strongly advised that developers use security libraries that have already created, tested, and verified. </a:t>
            </a:r>
            <a:endParaRPr lang="en-US"/>
          </a:p>
          <a:p>
            <a:r>
              <a:rPr lang="en-US" sz="1600" b="1" dirty="0">
                <a:ea typeface="+mn-lt"/>
                <a:cs typeface="+mn-lt"/>
              </a:rPr>
              <a:t>Access-control problems</a:t>
            </a:r>
            <a:r>
              <a:rPr lang="en-US" sz="1600" dirty="0">
                <a:ea typeface="+mn-lt"/>
                <a:cs typeface="+mn-lt"/>
              </a:rPr>
              <a:t> – Many security vulnerabilities are created by the improper use of access controls. Access control is the process of controlling who does what and ranges from managing physical access to equipment to dictating who has access to a resource, such as a file, and what they can do with it, such as read or change the file.  </a:t>
            </a:r>
            <a:endParaRPr lang="en-US" dirty="0">
              <a:ea typeface="+mn-lt"/>
              <a:cs typeface="+mn-lt"/>
            </a:endParaRPr>
          </a:p>
          <a:p>
            <a:r>
              <a:rPr lang="en-US" sz="1600" dirty="0">
                <a:ea typeface="+mn-lt"/>
                <a:cs typeface="+mn-lt"/>
              </a:rPr>
              <a:t>Nearly all access controls and security practices can be overcome if the attacker has physical access to target equipment. For example, no matter what you set a file’s permissions to, the operating system cannot prevent someone from bypassing the operating system and reading the data directly off the disk.</a:t>
            </a:r>
            <a:endParaRPr lang="en-US" sz="1600" dirty="0">
              <a:cs typeface="Calibri"/>
            </a:endParaRPr>
          </a:p>
        </p:txBody>
      </p:sp>
      <p:pic>
        <p:nvPicPr>
          <p:cNvPr id="4" name="Picture 6" descr="Text&#10;&#10;Description automatically generated">
            <a:extLst>
              <a:ext uri="{FF2B5EF4-FFF2-40B4-BE49-F238E27FC236}">
                <a16:creationId xmlns:a16="http://schemas.microsoft.com/office/drawing/2014/main" id="{FB9CE973-C280-4399-A92A-1653D563196F}"/>
              </a:ext>
            </a:extLst>
          </p:cNvPr>
          <p:cNvPicPr>
            <a:picLocks noChangeAspect="1"/>
          </p:cNvPicPr>
          <p:nvPr/>
        </p:nvPicPr>
        <p:blipFill>
          <a:blip r:embed="rId2"/>
          <a:stretch>
            <a:fillRect/>
          </a:stretch>
        </p:blipFill>
        <p:spPr>
          <a:xfrm>
            <a:off x="9268178" y="185138"/>
            <a:ext cx="2743200" cy="1097280"/>
          </a:xfrm>
          <a:prstGeom prst="rect">
            <a:avLst/>
          </a:prstGeom>
        </p:spPr>
      </p:pic>
    </p:spTree>
    <p:extLst>
      <p:ext uri="{BB962C8B-B14F-4D97-AF65-F5344CB8AC3E}">
        <p14:creationId xmlns:p14="http://schemas.microsoft.com/office/powerpoint/2010/main" val="2086980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44B4-CC04-4386-B809-ED679FC40D40}"/>
              </a:ext>
            </a:extLst>
          </p:cNvPr>
          <p:cNvSpPr>
            <a:spLocks noGrp="1"/>
          </p:cNvSpPr>
          <p:nvPr>
            <p:ph type="title"/>
          </p:nvPr>
        </p:nvSpPr>
        <p:spPr/>
        <p:txBody>
          <a:bodyPr/>
          <a:lstStyle/>
          <a:p>
            <a:r>
              <a:rPr lang="en-US" sz="3600" b="1" dirty="0">
                <a:cs typeface="Calibri Light"/>
              </a:rPr>
              <a:t>Types of Malware</a:t>
            </a:r>
            <a:endParaRPr lang="en-US" dirty="0"/>
          </a:p>
        </p:txBody>
      </p:sp>
      <p:sp>
        <p:nvSpPr>
          <p:cNvPr id="3" name="Content Placeholder 2">
            <a:extLst>
              <a:ext uri="{FF2B5EF4-FFF2-40B4-BE49-F238E27FC236}">
                <a16:creationId xmlns:a16="http://schemas.microsoft.com/office/drawing/2014/main" id="{0C07C22D-1722-42D1-83B2-4C7B8344ADCE}"/>
              </a:ext>
            </a:extLst>
          </p:cNvPr>
          <p:cNvSpPr>
            <a:spLocks noGrp="1"/>
          </p:cNvSpPr>
          <p:nvPr>
            <p:ph sz="half" idx="1"/>
          </p:nvPr>
        </p:nvSpPr>
        <p:spPr>
          <a:xfrm>
            <a:off x="838200" y="1825625"/>
            <a:ext cx="5181600" cy="5028671"/>
          </a:xfrm>
        </p:spPr>
        <p:txBody>
          <a:bodyPr vert="horz" lIns="91440" tIns="45720" rIns="91440" bIns="45720" rtlCol="0" anchor="t">
            <a:noAutofit/>
          </a:bodyPr>
          <a:lstStyle/>
          <a:p>
            <a:r>
              <a:rPr lang="en-US" sz="1600" b="1" dirty="0">
                <a:ea typeface="+mn-lt"/>
                <a:cs typeface="+mn-lt"/>
              </a:rPr>
              <a:t>Spyware</a:t>
            </a:r>
            <a:r>
              <a:rPr lang="en-US" sz="1600" dirty="0">
                <a:ea typeface="+mn-lt"/>
                <a:cs typeface="+mn-lt"/>
              </a:rPr>
              <a:t> includes activity trackers, keystroke collection, and data capture. It often bundles itself with legitimate software or with Trojan horses.</a:t>
            </a:r>
            <a:endParaRPr lang="en-US" sz="1600">
              <a:cs typeface="Calibri"/>
            </a:endParaRPr>
          </a:p>
          <a:p>
            <a:r>
              <a:rPr lang="en-US" sz="1600" b="1" dirty="0">
                <a:ea typeface="+mn-lt"/>
                <a:cs typeface="+mn-lt"/>
              </a:rPr>
              <a:t>Adware</a:t>
            </a:r>
            <a:r>
              <a:rPr lang="en-US" sz="1600" dirty="0">
                <a:ea typeface="+mn-lt"/>
                <a:cs typeface="+mn-lt"/>
              </a:rPr>
              <a:t> is designed to automatically deliver advertisements.</a:t>
            </a:r>
          </a:p>
          <a:p>
            <a:r>
              <a:rPr lang="en-US" sz="1600" b="1" dirty="0">
                <a:ea typeface="+mn-lt"/>
                <a:cs typeface="+mn-lt"/>
              </a:rPr>
              <a:t>Ransomware</a:t>
            </a:r>
            <a:r>
              <a:rPr lang="en-US" sz="1600" dirty="0">
                <a:ea typeface="+mn-lt"/>
                <a:cs typeface="+mn-lt"/>
              </a:rPr>
              <a:t> is designed to hold a computer system or the data it contains captive until a payment is made.</a:t>
            </a:r>
          </a:p>
          <a:p>
            <a:r>
              <a:rPr lang="en-US" sz="1600" b="1" dirty="0">
                <a:ea typeface="+mn-lt"/>
                <a:cs typeface="+mn-lt"/>
              </a:rPr>
              <a:t>Scareware</a:t>
            </a:r>
            <a:r>
              <a:rPr lang="en-US" sz="1600" dirty="0">
                <a:ea typeface="+mn-lt"/>
                <a:cs typeface="+mn-lt"/>
              </a:rPr>
              <a:t> conveys forged messages stating the system is at risk or needs the execution of a specific program to return to normal operation.</a:t>
            </a:r>
          </a:p>
          <a:p>
            <a:r>
              <a:rPr lang="en-US" sz="1600" b="1" dirty="0">
                <a:ea typeface="+mn-lt"/>
                <a:cs typeface="+mn-lt"/>
              </a:rPr>
              <a:t>Rootkit</a:t>
            </a:r>
            <a:r>
              <a:rPr lang="en-US" sz="1600" dirty="0">
                <a:ea typeface="+mn-lt"/>
                <a:cs typeface="+mn-lt"/>
              </a:rPr>
              <a:t> is designed to modify the operating system to create a backdoor. Attackers then use the backdoor to access the computer remotely.</a:t>
            </a:r>
          </a:p>
          <a:p>
            <a:r>
              <a:rPr lang="en-US" sz="1600" b="1" dirty="0">
                <a:ea typeface="+mn-lt"/>
                <a:cs typeface="+mn-lt"/>
              </a:rPr>
              <a:t>Bot</a:t>
            </a:r>
            <a:r>
              <a:rPr lang="en-US" sz="1600" dirty="0">
                <a:ea typeface="+mn-lt"/>
                <a:cs typeface="+mn-lt"/>
              </a:rPr>
              <a:t> is designed to automatically perform an action, usually online. Several computers infected with bots, called </a:t>
            </a:r>
            <a:r>
              <a:rPr lang="en-US" sz="1600" b="1" dirty="0">
                <a:ea typeface="+mn-lt"/>
                <a:cs typeface="+mn-lt"/>
              </a:rPr>
              <a:t>botnet</a:t>
            </a:r>
            <a:r>
              <a:rPr lang="en-US" sz="1600" dirty="0">
                <a:ea typeface="+mn-lt"/>
                <a:cs typeface="+mn-lt"/>
              </a:rPr>
              <a:t>, are programmed to quietly wait for commands provided by the attacker.</a:t>
            </a:r>
          </a:p>
          <a:p>
            <a:endParaRPr lang="en-US" sz="1600" dirty="0">
              <a:ea typeface="+mn-lt"/>
              <a:cs typeface="+mn-lt"/>
            </a:endParaRPr>
          </a:p>
        </p:txBody>
      </p:sp>
      <p:sp>
        <p:nvSpPr>
          <p:cNvPr id="5" name="Content Placeholder 4">
            <a:extLst>
              <a:ext uri="{FF2B5EF4-FFF2-40B4-BE49-F238E27FC236}">
                <a16:creationId xmlns:a16="http://schemas.microsoft.com/office/drawing/2014/main" id="{F0F3F36C-D796-4CAB-9D41-9D91BA87393E}"/>
              </a:ext>
            </a:extLst>
          </p:cNvPr>
          <p:cNvSpPr>
            <a:spLocks noGrp="1"/>
          </p:cNvSpPr>
          <p:nvPr>
            <p:ph sz="half" idx="2"/>
          </p:nvPr>
        </p:nvSpPr>
        <p:spPr>
          <a:xfrm>
            <a:off x="6172200" y="1825625"/>
            <a:ext cx="5181600" cy="5028671"/>
          </a:xfrm>
        </p:spPr>
        <p:txBody>
          <a:bodyPr vert="horz" lIns="91440" tIns="45720" rIns="91440" bIns="45720" rtlCol="0" anchor="t">
            <a:noAutofit/>
          </a:bodyPr>
          <a:lstStyle/>
          <a:p>
            <a:r>
              <a:rPr lang="en-US" sz="1600" b="1" dirty="0">
                <a:ea typeface="+mn-lt"/>
                <a:cs typeface="+mn-lt"/>
              </a:rPr>
              <a:t>Virus</a:t>
            </a:r>
            <a:r>
              <a:rPr lang="en-US" sz="1600" dirty="0">
                <a:ea typeface="+mn-lt"/>
                <a:cs typeface="+mn-lt"/>
              </a:rPr>
              <a:t> attaches to other legitimate executable files, that can perform destructive actions.</a:t>
            </a:r>
            <a:endParaRPr lang="en-US" dirty="0">
              <a:ea typeface="+mn-lt"/>
              <a:cs typeface="+mn-lt"/>
            </a:endParaRPr>
          </a:p>
          <a:p>
            <a:r>
              <a:rPr lang="en-US" sz="1600" b="1" dirty="0">
                <a:ea typeface="+mn-lt"/>
                <a:cs typeface="+mn-lt"/>
              </a:rPr>
              <a:t>Trojan horse</a:t>
            </a:r>
            <a:r>
              <a:rPr lang="en-US" sz="1600" dirty="0">
                <a:ea typeface="+mn-lt"/>
                <a:cs typeface="+mn-lt"/>
              </a:rPr>
              <a:t> attaches to non-executable files (games, images, audio) in disguise to perform malicious acts.</a:t>
            </a:r>
            <a:endParaRPr lang="en-US" dirty="0">
              <a:cs typeface="Calibri"/>
            </a:endParaRPr>
          </a:p>
          <a:p>
            <a:r>
              <a:rPr lang="en-US" sz="1600" b="1" dirty="0">
                <a:ea typeface="+mn-lt"/>
                <a:cs typeface="+mn-lt"/>
              </a:rPr>
              <a:t>Worms</a:t>
            </a:r>
            <a:r>
              <a:rPr lang="en-US" sz="1600" dirty="0">
                <a:ea typeface="+mn-lt"/>
                <a:cs typeface="+mn-lt"/>
              </a:rPr>
              <a:t> run themselves and replicate by exploiting vulnerabilities in networks, usually slowing it down. Worms are responsible for some of the most devastating attacks on the Internet (Code Red, 2001). </a:t>
            </a:r>
            <a:endParaRPr lang="en-US" dirty="0">
              <a:ea typeface="+mn-lt"/>
              <a:cs typeface="+mn-lt"/>
            </a:endParaRPr>
          </a:p>
          <a:p>
            <a:r>
              <a:rPr lang="en-US" sz="1600" b="1" dirty="0">
                <a:ea typeface="+mn-lt"/>
                <a:cs typeface="+mn-lt"/>
              </a:rPr>
              <a:t>Man-In-The-Middle (</a:t>
            </a:r>
            <a:r>
              <a:rPr lang="en-US" sz="1600" b="1" dirty="0" err="1">
                <a:ea typeface="+mn-lt"/>
                <a:cs typeface="+mn-lt"/>
              </a:rPr>
              <a:t>MitM</a:t>
            </a:r>
            <a:r>
              <a:rPr lang="en-US" sz="1600" b="1" dirty="0">
                <a:ea typeface="+mn-lt"/>
                <a:cs typeface="+mn-lt"/>
              </a:rPr>
              <a:t>)</a:t>
            </a:r>
            <a:r>
              <a:rPr lang="en-US" sz="1600" dirty="0">
                <a:ea typeface="+mn-lt"/>
                <a:cs typeface="+mn-lt"/>
              </a:rPr>
              <a:t> attacker takes control over a device without the user’s knowledge. Widely used to steal financial information.</a:t>
            </a:r>
            <a:endParaRPr lang="en-US" sz="1600" dirty="0">
              <a:cs typeface="Calibri"/>
            </a:endParaRPr>
          </a:p>
          <a:p>
            <a:r>
              <a:rPr lang="en-US" sz="1600" b="1" dirty="0">
                <a:ea typeface="+mn-lt"/>
                <a:cs typeface="+mn-lt"/>
              </a:rPr>
              <a:t>Man-In-The-Mobile (</a:t>
            </a:r>
            <a:r>
              <a:rPr lang="en-US" sz="1600" b="1" dirty="0" err="1">
                <a:ea typeface="+mn-lt"/>
                <a:cs typeface="+mn-lt"/>
              </a:rPr>
              <a:t>MitMo</a:t>
            </a:r>
            <a:r>
              <a:rPr lang="en-US" sz="1600" b="1" dirty="0">
                <a:ea typeface="+mn-lt"/>
                <a:cs typeface="+mn-lt"/>
              </a:rPr>
              <a:t>)</a:t>
            </a:r>
            <a:r>
              <a:rPr lang="en-US" sz="1600" dirty="0">
                <a:ea typeface="+mn-lt"/>
                <a:cs typeface="+mn-lt"/>
              </a:rPr>
              <a:t> is a variation of </a:t>
            </a:r>
            <a:r>
              <a:rPr lang="en-US" sz="1600" dirty="0" err="1">
                <a:ea typeface="+mn-lt"/>
                <a:cs typeface="+mn-lt"/>
              </a:rPr>
              <a:t>MitM</a:t>
            </a:r>
            <a:r>
              <a:rPr lang="en-US" sz="1600" dirty="0">
                <a:ea typeface="+mn-lt"/>
                <a:cs typeface="+mn-lt"/>
              </a:rPr>
              <a:t>, used to take control over a mobile device. </a:t>
            </a:r>
            <a:r>
              <a:rPr lang="en-US" sz="1600" dirty="0" err="1">
                <a:ea typeface="+mn-lt"/>
                <a:cs typeface="+mn-lt"/>
              </a:rPr>
              <a:t>ZeuS</a:t>
            </a:r>
            <a:r>
              <a:rPr lang="en-US" sz="1600" dirty="0">
                <a:ea typeface="+mn-lt"/>
                <a:cs typeface="+mn-lt"/>
              </a:rPr>
              <a:t> (2010) allowed attackers to quietly capture 2-step verification SMS messages sent to users.</a:t>
            </a:r>
            <a:endParaRPr lang="en-US" dirty="0"/>
          </a:p>
        </p:txBody>
      </p:sp>
      <p:pic>
        <p:nvPicPr>
          <p:cNvPr id="6" name="Picture 6" descr="A picture containing shape&#10;&#10;Description automatically generated">
            <a:extLst>
              <a:ext uri="{FF2B5EF4-FFF2-40B4-BE49-F238E27FC236}">
                <a16:creationId xmlns:a16="http://schemas.microsoft.com/office/drawing/2014/main" id="{7F367926-FC4C-4CD4-818F-6618EC83FDB4}"/>
              </a:ext>
            </a:extLst>
          </p:cNvPr>
          <p:cNvPicPr>
            <a:picLocks noChangeAspect="1"/>
          </p:cNvPicPr>
          <p:nvPr/>
        </p:nvPicPr>
        <p:blipFill>
          <a:blip r:embed="rId2"/>
          <a:stretch>
            <a:fillRect/>
          </a:stretch>
        </p:blipFill>
        <p:spPr>
          <a:xfrm>
            <a:off x="9705621" y="4798"/>
            <a:ext cx="2489201" cy="1810738"/>
          </a:xfrm>
          <a:prstGeom prst="rect">
            <a:avLst/>
          </a:prstGeom>
        </p:spPr>
      </p:pic>
    </p:spTree>
    <p:extLst>
      <p:ext uri="{BB962C8B-B14F-4D97-AF65-F5344CB8AC3E}">
        <p14:creationId xmlns:p14="http://schemas.microsoft.com/office/powerpoint/2010/main" val="3077379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44B4-CC04-4386-B809-ED679FC40D40}"/>
              </a:ext>
            </a:extLst>
          </p:cNvPr>
          <p:cNvSpPr>
            <a:spLocks noGrp="1"/>
          </p:cNvSpPr>
          <p:nvPr>
            <p:ph type="title"/>
          </p:nvPr>
        </p:nvSpPr>
        <p:spPr/>
        <p:txBody>
          <a:bodyPr/>
          <a:lstStyle/>
          <a:p>
            <a:r>
              <a:rPr lang="en-US" sz="3600" b="1" dirty="0">
                <a:cs typeface="Calibri Light"/>
              </a:rPr>
              <a:t>Denial of Service (DoS)</a:t>
            </a:r>
            <a:endParaRPr lang="en-US" dirty="0"/>
          </a:p>
        </p:txBody>
      </p:sp>
      <p:sp>
        <p:nvSpPr>
          <p:cNvPr id="3" name="Content Placeholder 2">
            <a:extLst>
              <a:ext uri="{FF2B5EF4-FFF2-40B4-BE49-F238E27FC236}">
                <a16:creationId xmlns:a16="http://schemas.microsoft.com/office/drawing/2014/main" id="{0C07C22D-1722-42D1-83B2-4C7B8344ADCE}"/>
              </a:ext>
            </a:extLst>
          </p:cNvPr>
          <p:cNvSpPr>
            <a:spLocks noGrp="1"/>
          </p:cNvSpPr>
          <p:nvPr>
            <p:ph sz="half" idx="1"/>
          </p:nvPr>
        </p:nvSpPr>
        <p:spPr>
          <a:xfrm>
            <a:off x="838200" y="1825625"/>
            <a:ext cx="5181600" cy="5028671"/>
          </a:xfrm>
        </p:spPr>
        <p:txBody>
          <a:bodyPr vert="horz" lIns="91440" tIns="45720" rIns="91440" bIns="45720" rtlCol="0" anchor="t">
            <a:noAutofit/>
          </a:bodyPr>
          <a:lstStyle/>
          <a:p>
            <a:r>
              <a:rPr lang="en-US" sz="1600" dirty="0">
                <a:ea typeface="+mn-lt"/>
                <a:cs typeface="+mn-lt"/>
              </a:rPr>
              <a:t>A DoS attack results in some sort of interruption of network service to users, devices, or applications. This causes a slowdown in transmission or response, or a crash of a device or service. </a:t>
            </a:r>
            <a:endParaRPr lang="en-US" sz="1600">
              <a:ea typeface="+mn-lt"/>
              <a:cs typeface="+mn-lt"/>
            </a:endParaRPr>
          </a:p>
          <a:p>
            <a:r>
              <a:rPr lang="en-US" sz="1600" b="1" dirty="0">
                <a:ea typeface="+mn-lt"/>
                <a:cs typeface="+mn-lt"/>
              </a:rPr>
              <a:t>Overwhelming Quantity of Traffic</a:t>
            </a:r>
            <a:r>
              <a:rPr lang="en-US" sz="1600" dirty="0">
                <a:ea typeface="+mn-lt"/>
                <a:cs typeface="+mn-lt"/>
              </a:rPr>
              <a:t> - A host is sent data at a rate which it cannot handle.</a:t>
            </a:r>
          </a:p>
          <a:p>
            <a:r>
              <a:rPr lang="en-US" sz="1600" b="1" dirty="0">
                <a:ea typeface="+mn-lt"/>
                <a:cs typeface="+mn-lt"/>
              </a:rPr>
              <a:t>Maliciously Formatted Packets</a:t>
            </a:r>
            <a:r>
              <a:rPr lang="en-US" sz="1600" dirty="0">
                <a:ea typeface="+mn-lt"/>
                <a:cs typeface="+mn-lt"/>
              </a:rPr>
              <a:t> - A host is sent packets containing errors which causes it to crash or slowdown.</a:t>
            </a:r>
          </a:p>
          <a:p>
            <a:r>
              <a:rPr lang="en-US" sz="1600" b="1" dirty="0">
                <a:ea typeface="+mn-lt"/>
                <a:cs typeface="+mn-lt"/>
              </a:rPr>
              <a:t>Distributed DoS Attack (DDoS)</a:t>
            </a:r>
            <a:r>
              <a:rPr lang="en-US" sz="1600" dirty="0">
                <a:ea typeface="+mn-lt"/>
                <a:cs typeface="+mn-lt"/>
              </a:rPr>
              <a:t> - Similar to a DoS attack but originates from a network of infected hosts, called a botnet. The infected hosts are called zombies. The zombies are controlled by handler systems.</a:t>
            </a:r>
            <a:endParaRPr lang="en-US" dirty="0"/>
          </a:p>
          <a:p>
            <a:r>
              <a:rPr lang="en-US" sz="1600" dirty="0">
                <a:ea typeface="+mn-lt"/>
                <a:cs typeface="+mn-lt"/>
              </a:rPr>
              <a:t>DoS attacks are considered a major risk because they can easily interrupt communication and cause significant loss of time and money.</a:t>
            </a:r>
          </a:p>
        </p:txBody>
      </p:sp>
      <p:pic>
        <p:nvPicPr>
          <p:cNvPr id="4" name="Picture 6" descr="Diagram&#10;&#10;Description automatically generated">
            <a:extLst>
              <a:ext uri="{FF2B5EF4-FFF2-40B4-BE49-F238E27FC236}">
                <a16:creationId xmlns:a16="http://schemas.microsoft.com/office/drawing/2014/main" id="{43438A82-EFE2-46C4-9B0C-D25D1633D8F1}"/>
              </a:ext>
            </a:extLst>
          </p:cNvPr>
          <p:cNvPicPr>
            <a:picLocks noGrp="1" noChangeAspect="1"/>
          </p:cNvPicPr>
          <p:nvPr>
            <p:ph sz="half" idx="2"/>
          </p:nvPr>
        </p:nvPicPr>
        <p:blipFill>
          <a:blip r:embed="rId2"/>
          <a:stretch>
            <a:fillRect/>
          </a:stretch>
        </p:blipFill>
        <p:spPr>
          <a:xfrm>
            <a:off x="6097059" y="1688852"/>
            <a:ext cx="6098821" cy="4142544"/>
          </a:xfrm>
        </p:spPr>
      </p:pic>
    </p:spTree>
    <p:extLst>
      <p:ext uri="{BB962C8B-B14F-4D97-AF65-F5344CB8AC3E}">
        <p14:creationId xmlns:p14="http://schemas.microsoft.com/office/powerpoint/2010/main" val="784014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44B4-CC04-4386-B809-ED679FC40D40}"/>
              </a:ext>
            </a:extLst>
          </p:cNvPr>
          <p:cNvSpPr>
            <a:spLocks noGrp="1"/>
          </p:cNvSpPr>
          <p:nvPr>
            <p:ph type="title"/>
          </p:nvPr>
        </p:nvSpPr>
        <p:spPr/>
        <p:txBody>
          <a:bodyPr/>
          <a:lstStyle/>
          <a:p>
            <a:r>
              <a:rPr lang="en-US" sz="3600" b="1" dirty="0">
                <a:cs typeface="Calibri Light"/>
              </a:rPr>
              <a:t>Vulnerability Exploitation</a:t>
            </a:r>
            <a:endParaRPr lang="en-US" dirty="0"/>
          </a:p>
        </p:txBody>
      </p:sp>
      <p:sp>
        <p:nvSpPr>
          <p:cNvPr id="3" name="Content Placeholder 2">
            <a:extLst>
              <a:ext uri="{FF2B5EF4-FFF2-40B4-BE49-F238E27FC236}">
                <a16:creationId xmlns:a16="http://schemas.microsoft.com/office/drawing/2014/main" id="{0C07C22D-1722-42D1-83B2-4C7B8344ADCE}"/>
              </a:ext>
            </a:extLst>
          </p:cNvPr>
          <p:cNvSpPr>
            <a:spLocks noGrp="1"/>
          </p:cNvSpPr>
          <p:nvPr>
            <p:ph sz="half" idx="1"/>
          </p:nvPr>
        </p:nvSpPr>
        <p:spPr>
          <a:xfrm>
            <a:off x="838200" y="1825625"/>
            <a:ext cx="5181600" cy="5028671"/>
          </a:xfrm>
        </p:spPr>
        <p:txBody>
          <a:bodyPr vert="horz" lIns="91440" tIns="45720" rIns="91440" bIns="45720" rtlCol="0" anchor="t">
            <a:noAutofit/>
          </a:bodyPr>
          <a:lstStyle/>
          <a:p>
            <a:r>
              <a:rPr lang="en-US" sz="1600" dirty="0">
                <a:ea typeface="+mn-lt"/>
                <a:cs typeface="+mn-lt"/>
              </a:rPr>
              <a:t>Exploiting vulnerabilities is another common method of infiltration. Attackers will scan computers to gain information about them. Below is a common method for exploiting vulnerabilities:</a:t>
            </a:r>
            <a:endParaRPr lang="en-US" dirty="0"/>
          </a:p>
          <a:p>
            <a:r>
              <a:rPr lang="en-US" sz="1600" b="1" dirty="0">
                <a:ea typeface="+mn-lt"/>
                <a:cs typeface="+mn-lt"/>
              </a:rPr>
              <a:t>1.</a:t>
            </a:r>
            <a:r>
              <a:rPr lang="en-US" sz="1600" dirty="0">
                <a:ea typeface="+mn-lt"/>
                <a:cs typeface="+mn-lt"/>
              </a:rPr>
              <a:t> </a:t>
            </a:r>
            <a:r>
              <a:rPr lang="en-US" sz="1600" b="1" dirty="0">
                <a:ea typeface="+mn-lt"/>
                <a:cs typeface="+mn-lt"/>
              </a:rPr>
              <a:t>Gather information</a:t>
            </a:r>
            <a:r>
              <a:rPr lang="en-US" sz="1600" dirty="0">
                <a:ea typeface="+mn-lt"/>
                <a:cs typeface="+mn-lt"/>
              </a:rPr>
              <a:t> about the target system, its operating system, version, and list of services running.</a:t>
            </a:r>
            <a:endParaRPr lang="en-US" dirty="0"/>
          </a:p>
          <a:p>
            <a:r>
              <a:rPr lang="en-US" sz="1600" b="1" dirty="0">
                <a:ea typeface="+mn-lt"/>
                <a:cs typeface="+mn-lt"/>
              </a:rPr>
              <a:t>2.</a:t>
            </a:r>
            <a:r>
              <a:rPr lang="en-US" sz="1600" dirty="0">
                <a:ea typeface="+mn-lt"/>
                <a:cs typeface="+mn-lt"/>
              </a:rPr>
              <a:t> Look for any </a:t>
            </a:r>
            <a:r>
              <a:rPr lang="en-US" sz="1600" b="1" dirty="0">
                <a:ea typeface="+mn-lt"/>
                <a:cs typeface="+mn-lt"/>
              </a:rPr>
              <a:t>known vulnerabilities</a:t>
            </a:r>
            <a:r>
              <a:rPr lang="en-US" sz="1600" dirty="0">
                <a:ea typeface="+mn-lt"/>
                <a:cs typeface="+mn-lt"/>
              </a:rPr>
              <a:t> specific to that version of OS or other OS services.</a:t>
            </a:r>
            <a:endParaRPr lang="en-US" dirty="0">
              <a:ea typeface="+mn-lt"/>
              <a:cs typeface="+mn-lt"/>
            </a:endParaRPr>
          </a:p>
          <a:p>
            <a:r>
              <a:rPr lang="en-US" sz="1600" b="1" dirty="0">
                <a:ea typeface="+mn-lt"/>
                <a:cs typeface="+mn-lt"/>
              </a:rPr>
              <a:t>3.</a:t>
            </a:r>
            <a:r>
              <a:rPr lang="en-US" sz="1600" dirty="0">
                <a:ea typeface="+mn-lt"/>
                <a:cs typeface="+mn-lt"/>
              </a:rPr>
              <a:t> When a vulnerability is found, look for a previously written </a:t>
            </a:r>
            <a:r>
              <a:rPr lang="en-US" sz="1600" b="1" dirty="0">
                <a:ea typeface="+mn-lt"/>
                <a:cs typeface="+mn-lt"/>
              </a:rPr>
              <a:t>exploit</a:t>
            </a:r>
            <a:r>
              <a:rPr lang="en-US" sz="1600" dirty="0">
                <a:ea typeface="+mn-lt"/>
                <a:cs typeface="+mn-lt"/>
              </a:rPr>
              <a:t> to use. If no exploits have been written, consider writing an exploit.</a:t>
            </a:r>
            <a:endParaRPr lang="en-US" dirty="0">
              <a:ea typeface="+mn-lt"/>
              <a:cs typeface="+mn-lt"/>
            </a:endParaRPr>
          </a:p>
          <a:p>
            <a:endParaRPr lang="en-US" sz="1600" dirty="0">
              <a:ea typeface="+mn-lt"/>
              <a:cs typeface="+mn-lt"/>
            </a:endParaRPr>
          </a:p>
          <a:p>
            <a:r>
              <a:rPr lang="en-US" sz="1600" b="1" dirty="0">
                <a:ea typeface="+mn-lt"/>
                <a:cs typeface="+mn-lt"/>
              </a:rPr>
              <a:t>Advanced persistent threats (APTs)</a:t>
            </a:r>
            <a:r>
              <a:rPr lang="en-US" sz="1600" dirty="0">
                <a:ea typeface="+mn-lt"/>
                <a:cs typeface="+mn-lt"/>
              </a:rPr>
              <a:t> consist of a multi-phase, long term, stealthy and advanced operation against a specific target. Due to its complexity and skill level required, an APT is usually well funded.</a:t>
            </a:r>
          </a:p>
        </p:txBody>
      </p:sp>
      <p:pic>
        <p:nvPicPr>
          <p:cNvPr id="4" name="Picture 5" descr="Graphical user interface, application&#10;&#10;Description automatically generated">
            <a:extLst>
              <a:ext uri="{FF2B5EF4-FFF2-40B4-BE49-F238E27FC236}">
                <a16:creationId xmlns:a16="http://schemas.microsoft.com/office/drawing/2014/main" id="{C57788C1-1DD3-443F-A057-6E604F26C21B}"/>
              </a:ext>
            </a:extLst>
          </p:cNvPr>
          <p:cNvPicPr>
            <a:picLocks noGrp="1" noChangeAspect="1"/>
          </p:cNvPicPr>
          <p:nvPr>
            <p:ph sz="half" idx="2"/>
          </p:nvPr>
        </p:nvPicPr>
        <p:blipFill>
          <a:blip r:embed="rId2"/>
          <a:stretch>
            <a:fillRect/>
          </a:stretch>
        </p:blipFill>
        <p:spPr>
          <a:xfrm>
            <a:off x="6031089" y="1495662"/>
            <a:ext cx="6159260" cy="4504330"/>
          </a:xfrm>
        </p:spPr>
      </p:pic>
    </p:spTree>
    <p:extLst>
      <p:ext uri="{BB962C8B-B14F-4D97-AF65-F5344CB8AC3E}">
        <p14:creationId xmlns:p14="http://schemas.microsoft.com/office/powerpoint/2010/main" val="4091352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44B4-CC04-4386-B809-ED679FC40D40}"/>
              </a:ext>
            </a:extLst>
          </p:cNvPr>
          <p:cNvSpPr>
            <a:spLocks noGrp="1"/>
          </p:cNvSpPr>
          <p:nvPr>
            <p:ph type="title"/>
          </p:nvPr>
        </p:nvSpPr>
        <p:spPr/>
        <p:txBody>
          <a:bodyPr/>
          <a:lstStyle/>
          <a:p>
            <a:r>
              <a:rPr lang="en-US" sz="3600" b="1" dirty="0">
                <a:cs typeface="Calibri Light"/>
              </a:rPr>
              <a:t>More Attack Types</a:t>
            </a:r>
            <a:endParaRPr lang="en-US" dirty="0"/>
          </a:p>
        </p:txBody>
      </p:sp>
      <p:sp>
        <p:nvSpPr>
          <p:cNvPr id="3" name="Content Placeholder 2">
            <a:extLst>
              <a:ext uri="{FF2B5EF4-FFF2-40B4-BE49-F238E27FC236}">
                <a16:creationId xmlns:a16="http://schemas.microsoft.com/office/drawing/2014/main" id="{0C07C22D-1722-42D1-83B2-4C7B8344ADCE}"/>
              </a:ext>
            </a:extLst>
          </p:cNvPr>
          <p:cNvSpPr>
            <a:spLocks noGrp="1"/>
          </p:cNvSpPr>
          <p:nvPr>
            <p:ph sz="half" idx="1"/>
          </p:nvPr>
        </p:nvSpPr>
        <p:spPr>
          <a:xfrm>
            <a:off x="838200" y="1825625"/>
            <a:ext cx="5181600" cy="5028671"/>
          </a:xfrm>
        </p:spPr>
        <p:txBody>
          <a:bodyPr vert="horz" lIns="91440" tIns="45720" rIns="91440" bIns="45720" rtlCol="0" anchor="t">
            <a:noAutofit/>
          </a:bodyPr>
          <a:lstStyle/>
          <a:p>
            <a:r>
              <a:rPr lang="en-US" sz="1600" b="1" dirty="0">
                <a:ea typeface="+mn-lt"/>
                <a:cs typeface="+mn-lt"/>
              </a:rPr>
              <a:t>Social engineering</a:t>
            </a:r>
            <a:r>
              <a:rPr lang="en-US" sz="1600" dirty="0">
                <a:ea typeface="+mn-lt"/>
                <a:cs typeface="+mn-lt"/>
              </a:rPr>
              <a:t> is an access attack that attempts to manipulate individuals into performing actions or divulging confidential information. An attacker could call an authorized employee with an urgent problem that requires immediate access. The attacker could appeal to the employee’s vanity, invoke authority using name-dropping techniques, or appeal to employee’s greed.</a:t>
            </a:r>
          </a:p>
          <a:p>
            <a:r>
              <a:rPr lang="en-US" sz="1600" b="1" dirty="0">
                <a:ea typeface="+mn-lt"/>
                <a:cs typeface="+mn-lt"/>
              </a:rPr>
              <a:t>Pretexting</a:t>
            </a:r>
            <a:r>
              <a:rPr lang="en-US" sz="1600" dirty="0">
                <a:ea typeface="+mn-lt"/>
                <a:cs typeface="+mn-lt"/>
              </a:rPr>
              <a:t> - Attacker calls an individual and lies to them in an attempt to gain access to privileged data.</a:t>
            </a:r>
            <a:endParaRPr lang="en-US" dirty="0">
              <a:ea typeface="+mn-lt"/>
              <a:cs typeface="+mn-lt"/>
            </a:endParaRPr>
          </a:p>
          <a:p>
            <a:r>
              <a:rPr lang="en-US" sz="1600" b="1" dirty="0">
                <a:ea typeface="+mn-lt"/>
                <a:cs typeface="+mn-lt"/>
              </a:rPr>
              <a:t>Tailgating</a:t>
            </a:r>
            <a:r>
              <a:rPr lang="en-US" sz="1600" dirty="0">
                <a:ea typeface="+mn-lt"/>
                <a:cs typeface="+mn-lt"/>
              </a:rPr>
              <a:t> - This is when an attacker quickly follows an authorized person into a secure location.</a:t>
            </a:r>
            <a:endParaRPr lang="en-US">
              <a:ea typeface="+mn-lt"/>
              <a:cs typeface="+mn-lt"/>
            </a:endParaRPr>
          </a:p>
          <a:p>
            <a:r>
              <a:rPr lang="en-US" sz="1600" b="1" dirty="0">
                <a:ea typeface="+mn-lt"/>
                <a:cs typeface="+mn-lt"/>
              </a:rPr>
              <a:t>Something for Something (Quid pro quo)</a:t>
            </a:r>
            <a:r>
              <a:rPr lang="en-US" sz="1600" dirty="0">
                <a:ea typeface="+mn-lt"/>
                <a:cs typeface="+mn-lt"/>
              </a:rPr>
              <a:t> - Attacker requests personal information from a party in exchange for something, like a free gift.</a:t>
            </a:r>
            <a:endParaRPr lang="en-US" dirty="0">
              <a:ea typeface="+mn-lt"/>
              <a:cs typeface="+mn-lt"/>
            </a:endParaRPr>
          </a:p>
          <a:p>
            <a:r>
              <a:rPr lang="en-US" sz="1600" b="1" dirty="0" err="1">
                <a:ea typeface="+mn-lt"/>
                <a:cs typeface="+mn-lt"/>
              </a:rPr>
              <a:t>WiFi</a:t>
            </a:r>
            <a:r>
              <a:rPr lang="en-US" sz="1600" b="1" dirty="0">
                <a:ea typeface="+mn-lt"/>
                <a:cs typeface="+mn-lt"/>
              </a:rPr>
              <a:t> password cracking</a:t>
            </a:r>
            <a:r>
              <a:rPr lang="en-US" sz="1600" dirty="0">
                <a:ea typeface="+mn-lt"/>
                <a:cs typeface="+mn-lt"/>
              </a:rPr>
              <a:t> - A few password brute-force tools include </a:t>
            </a:r>
            <a:r>
              <a:rPr lang="en-US" sz="1600" dirty="0" err="1">
                <a:ea typeface="+mn-lt"/>
                <a:cs typeface="+mn-lt"/>
              </a:rPr>
              <a:t>Ophcrack</a:t>
            </a:r>
            <a:r>
              <a:rPr lang="en-US" sz="1600" dirty="0">
                <a:ea typeface="+mn-lt"/>
                <a:cs typeface="+mn-lt"/>
              </a:rPr>
              <a:t>, L0phtCrack, THC Hydra, </a:t>
            </a:r>
            <a:r>
              <a:rPr lang="en-US" sz="1600" dirty="0" err="1">
                <a:ea typeface="+mn-lt"/>
                <a:cs typeface="+mn-lt"/>
              </a:rPr>
              <a:t>RainbowCrack</a:t>
            </a:r>
            <a:r>
              <a:rPr lang="en-US" sz="1600" dirty="0">
                <a:ea typeface="+mn-lt"/>
                <a:cs typeface="+mn-lt"/>
              </a:rPr>
              <a:t>, and Medusa.</a:t>
            </a:r>
          </a:p>
        </p:txBody>
      </p:sp>
      <p:sp>
        <p:nvSpPr>
          <p:cNvPr id="5" name="Content Placeholder 4">
            <a:extLst>
              <a:ext uri="{FF2B5EF4-FFF2-40B4-BE49-F238E27FC236}">
                <a16:creationId xmlns:a16="http://schemas.microsoft.com/office/drawing/2014/main" id="{F0F3F36C-D796-4CAB-9D41-9D91BA87393E}"/>
              </a:ext>
            </a:extLst>
          </p:cNvPr>
          <p:cNvSpPr>
            <a:spLocks noGrp="1"/>
          </p:cNvSpPr>
          <p:nvPr>
            <p:ph sz="half" idx="2"/>
          </p:nvPr>
        </p:nvSpPr>
        <p:spPr>
          <a:xfrm>
            <a:off x="6172200" y="1825625"/>
            <a:ext cx="5181600" cy="5028671"/>
          </a:xfrm>
        </p:spPr>
        <p:txBody>
          <a:bodyPr vert="horz" lIns="91440" tIns="45720" rIns="91440" bIns="45720" rtlCol="0" anchor="t">
            <a:noAutofit/>
          </a:bodyPr>
          <a:lstStyle/>
          <a:p>
            <a:r>
              <a:rPr lang="en-US" sz="1600" b="1" dirty="0">
                <a:ea typeface="+mn-lt"/>
                <a:cs typeface="+mn-lt"/>
              </a:rPr>
              <a:t>Phishing</a:t>
            </a:r>
            <a:r>
              <a:rPr lang="en-US" sz="1600" dirty="0">
                <a:ea typeface="+mn-lt"/>
                <a:cs typeface="+mn-lt"/>
              </a:rPr>
              <a:t> - Fraudulent email disguised as being from a legitimate, trusted source, to trick the recipient into installing malware on their device, or into sharing personal or financial information (Claim prize!).</a:t>
            </a:r>
            <a:endParaRPr lang="en-US" dirty="0">
              <a:cs typeface="Calibri"/>
            </a:endParaRPr>
          </a:p>
          <a:p>
            <a:r>
              <a:rPr lang="en-US" sz="1600" b="1" dirty="0">
                <a:ea typeface="+mn-lt"/>
                <a:cs typeface="+mn-lt"/>
              </a:rPr>
              <a:t>Spear phishing</a:t>
            </a:r>
            <a:r>
              <a:rPr lang="en-US" sz="1600" dirty="0">
                <a:ea typeface="+mn-lt"/>
                <a:cs typeface="+mn-lt"/>
              </a:rPr>
              <a:t> - A highly targeted phishing attack. The attacker researches the target’s interests before sending the email.</a:t>
            </a:r>
          </a:p>
          <a:p>
            <a:r>
              <a:rPr lang="en-US" sz="1600" b="1" dirty="0">
                <a:ea typeface="+mn-lt"/>
                <a:cs typeface="+mn-lt"/>
              </a:rPr>
              <a:t>SEO poisoning</a:t>
            </a:r>
            <a:r>
              <a:rPr lang="en-US" sz="1600" dirty="0">
                <a:ea typeface="+mn-lt"/>
                <a:cs typeface="+mn-lt"/>
              </a:rPr>
              <a:t> - Goal is to increase traffic to malicious sites that may host malware or perform social engineering. To force a malicious site to rank higher in search results, attackers take advantage of popular search terms.</a:t>
            </a:r>
          </a:p>
          <a:p>
            <a:r>
              <a:rPr lang="en-US" sz="1600" b="1" dirty="0">
                <a:ea typeface="+mn-lt"/>
                <a:cs typeface="+mn-lt"/>
              </a:rPr>
              <a:t>Blended attacks</a:t>
            </a:r>
            <a:r>
              <a:rPr lang="en-US" sz="1600" dirty="0">
                <a:ea typeface="+mn-lt"/>
                <a:cs typeface="+mn-lt"/>
              </a:rPr>
              <a:t> - Attacks that use multiple techniques to compromise a target. Many of the most damaging computer worms like </a:t>
            </a:r>
            <a:r>
              <a:rPr lang="en-US" sz="1600" dirty="0" err="1">
                <a:ea typeface="+mn-lt"/>
                <a:cs typeface="+mn-lt"/>
              </a:rPr>
              <a:t>Nimbda</a:t>
            </a:r>
            <a:r>
              <a:rPr lang="en-US" sz="1600" dirty="0">
                <a:ea typeface="+mn-lt"/>
                <a:cs typeface="+mn-lt"/>
              </a:rPr>
              <a:t>, </a:t>
            </a:r>
            <a:r>
              <a:rPr lang="en-US" sz="1600" dirty="0" err="1">
                <a:ea typeface="+mn-lt"/>
                <a:cs typeface="+mn-lt"/>
              </a:rPr>
              <a:t>CodeRed</a:t>
            </a:r>
            <a:r>
              <a:rPr lang="en-US" sz="1600" dirty="0">
                <a:ea typeface="+mn-lt"/>
                <a:cs typeface="+mn-lt"/>
              </a:rPr>
              <a:t>, </a:t>
            </a:r>
            <a:r>
              <a:rPr lang="en-US" sz="1600" dirty="0" err="1">
                <a:ea typeface="+mn-lt"/>
                <a:cs typeface="+mn-lt"/>
              </a:rPr>
              <a:t>BugBear</a:t>
            </a:r>
            <a:r>
              <a:rPr lang="en-US" sz="1600" dirty="0">
                <a:ea typeface="+mn-lt"/>
                <a:cs typeface="+mn-lt"/>
              </a:rPr>
              <a:t>, Klez and Slammer are better categorized as blended attacks. The recent </a:t>
            </a:r>
            <a:r>
              <a:rPr lang="en-US" sz="1600" dirty="0" err="1">
                <a:ea typeface="+mn-lt"/>
                <a:cs typeface="+mn-lt"/>
              </a:rPr>
              <a:t>Conficker</a:t>
            </a:r>
            <a:r>
              <a:rPr lang="en-US" sz="1600" dirty="0">
                <a:ea typeface="+mn-lt"/>
                <a:cs typeface="+mn-lt"/>
              </a:rPr>
              <a:t> and </a:t>
            </a:r>
            <a:r>
              <a:rPr lang="en-US" sz="1600" dirty="0" err="1">
                <a:ea typeface="+mn-lt"/>
                <a:cs typeface="+mn-lt"/>
              </a:rPr>
              <a:t>ZeuS</a:t>
            </a:r>
            <a:r>
              <a:rPr lang="en-US" sz="1600" dirty="0">
                <a:ea typeface="+mn-lt"/>
                <a:cs typeface="+mn-lt"/>
              </a:rPr>
              <a:t>/LICAT worms were also blended attacks.</a:t>
            </a:r>
            <a:endParaRPr lang="en-US" sz="1600" dirty="0">
              <a:cs typeface="Calibri"/>
            </a:endParaRPr>
          </a:p>
        </p:txBody>
      </p:sp>
      <p:pic>
        <p:nvPicPr>
          <p:cNvPr id="4" name="Picture 6" descr="A close up of a keyboard&#10;&#10;Description automatically generated">
            <a:extLst>
              <a:ext uri="{FF2B5EF4-FFF2-40B4-BE49-F238E27FC236}">
                <a16:creationId xmlns:a16="http://schemas.microsoft.com/office/drawing/2014/main" id="{0BB13EA9-A525-4ABB-B08C-5F5E2D040E6E}"/>
              </a:ext>
            </a:extLst>
          </p:cNvPr>
          <p:cNvPicPr>
            <a:picLocks noChangeAspect="1"/>
          </p:cNvPicPr>
          <p:nvPr/>
        </p:nvPicPr>
        <p:blipFill>
          <a:blip r:embed="rId2"/>
          <a:stretch>
            <a:fillRect/>
          </a:stretch>
        </p:blipFill>
        <p:spPr>
          <a:xfrm>
            <a:off x="9451623" y="-581"/>
            <a:ext cx="2743200" cy="1976718"/>
          </a:xfrm>
          <a:prstGeom prst="rect">
            <a:avLst/>
          </a:prstGeom>
        </p:spPr>
      </p:pic>
    </p:spTree>
    <p:extLst>
      <p:ext uri="{BB962C8B-B14F-4D97-AF65-F5344CB8AC3E}">
        <p14:creationId xmlns:p14="http://schemas.microsoft.com/office/powerpoint/2010/main" val="33090806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Attacks, Concepts, and Techniques</vt:lpstr>
      <vt:lpstr>Software Vulnerabilities</vt:lpstr>
      <vt:lpstr>Hardware Vulnerabilities</vt:lpstr>
      <vt:lpstr>Categorizing Software Vulnerabilities</vt:lpstr>
      <vt:lpstr>Types of Malware</vt:lpstr>
      <vt:lpstr>Denial of Service (DoS)</vt:lpstr>
      <vt:lpstr>Vulnerability Exploitation</vt:lpstr>
      <vt:lpstr>More Attack Types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641</cp:revision>
  <dcterms:created xsi:type="dcterms:W3CDTF">2021-01-02T09:48:45Z</dcterms:created>
  <dcterms:modified xsi:type="dcterms:W3CDTF">2021-01-02T12:58:39Z</dcterms:modified>
</cp:coreProperties>
</file>