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5" r:id="rId4"/>
    <p:sldId id="259" r:id="rId5"/>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A3C971-7D35-4DF2-B828-90823EE0A099}" v="962" dt="2021-01-02T11:03:40.020"/>
    <p1510:client id="{7112BCCD-C83B-4AC8-A634-DEB97E991947}" v="1263" dt="2021-01-02T12:58:37.968"/>
    <p1510:client id="{7CED6413-561E-47D5-AA89-2E534ACE8D37}" v="796" dt="2021-01-03T09:20:02.5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hajit Sahu" userId="4f120548575355b2" providerId="Windows Live" clId="Web-{7112BCCD-C83B-4AC8-A634-DEB97E991947}"/>
    <pc:docChg chg="addSld delSld modSld sldOrd">
      <pc:chgData name="Subhajit Sahu" userId="4f120548575355b2" providerId="Windows Live" clId="Web-{7112BCCD-C83B-4AC8-A634-DEB97E991947}" dt="2021-01-02T12:58:37.968" v="1242" actId="1076"/>
      <pc:docMkLst>
        <pc:docMk/>
      </pc:docMkLst>
      <pc:sldChg chg="addSp delSp modSp">
        <pc:chgData name="Subhajit Sahu" userId="4f120548575355b2" providerId="Windows Live" clId="Web-{7112BCCD-C83B-4AC8-A634-DEB97E991947}" dt="2021-01-02T12:57:18.279" v="1237" actId="20577"/>
        <pc:sldMkLst>
          <pc:docMk/>
          <pc:sldMk cId="3536420965" sldId="257"/>
        </pc:sldMkLst>
        <pc:spChg chg="mod">
          <ac:chgData name="Subhajit Sahu" userId="4f120548575355b2" providerId="Windows Live" clId="Web-{7112BCCD-C83B-4AC8-A634-DEB97E991947}" dt="2021-01-02T11:11:47.416" v="28" actId="20577"/>
          <ac:spMkLst>
            <pc:docMk/>
            <pc:sldMk cId="3536420965" sldId="257"/>
            <ac:spMk id="2" creationId="{954FF4DE-8120-4A27-816E-9EFD46C340FE}"/>
          </ac:spMkLst>
        </pc:spChg>
        <pc:spChg chg="mod">
          <ac:chgData name="Subhajit Sahu" userId="4f120548575355b2" providerId="Windows Live" clId="Web-{7112BCCD-C83B-4AC8-A634-DEB97E991947}" dt="2021-01-02T12:57:18.279" v="1237" actId="20577"/>
          <ac:spMkLst>
            <pc:docMk/>
            <pc:sldMk cId="3536420965" sldId="257"/>
            <ac:spMk id="3" creationId="{FA7941B0-4444-4254-B741-015266B9E0D1}"/>
          </ac:spMkLst>
        </pc:spChg>
        <pc:spChg chg="add del mod">
          <ac:chgData name="Subhajit Sahu" userId="4f120548575355b2" providerId="Windows Live" clId="Web-{7112BCCD-C83B-4AC8-A634-DEB97E991947}" dt="2021-01-02T12:51:20.615" v="1133"/>
          <ac:spMkLst>
            <pc:docMk/>
            <pc:sldMk cId="3536420965" sldId="257"/>
            <ac:spMk id="6" creationId="{F2B1DE85-CC7A-4591-B4A3-B8FD1F3B3936}"/>
          </ac:spMkLst>
        </pc:spChg>
        <pc:spChg chg="add mod">
          <ac:chgData name="Subhajit Sahu" userId="4f120548575355b2" providerId="Windows Live" clId="Web-{7112BCCD-C83B-4AC8-A634-DEB97E991947}" dt="2021-01-02T12:53:07.791" v="1154" actId="1076"/>
          <ac:spMkLst>
            <pc:docMk/>
            <pc:sldMk cId="3536420965" sldId="257"/>
            <ac:spMk id="8" creationId="{2F002F13-C8B3-435B-8A22-E9B4AACA6267}"/>
          </ac:spMkLst>
        </pc:spChg>
        <pc:picChg chg="del">
          <ac:chgData name="Subhajit Sahu" userId="4f120548575355b2" providerId="Windows Live" clId="Web-{7112BCCD-C83B-4AC8-A634-DEB97E991947}" dt="2021-01-02T12:51:18.490" v="1132"/>
          <ac:picMkLst>
            <pc:docMk/>
            <pc:sldMk cId="3536420965" sldId="257"/>
            <ac:picMk id="5" creationId="{CD66AF1B-3A00-4DBA-92F4-AE007505F844}"/>
          </ac:picMkLst>
        </pc:picChg>
        <pc:picChg chg="add mod ord">
          <ac:chgData name="Subhajit Sahu" userId="4f120548575355b2" providerId="Windows Live" clId="Web-{7112BCCD-C83B-4AC8-A634-DEB97E991947}" dt="2021-01-02T12:51:32.508" v="1137" actId="1076"/>
          <ac:picMkLst>
            <pc:docMk/>
            <pc:sldMk cId="3536420965" sldId="257"/>
            <ac:picMk id="7" creationId="{39EA0D99-BDD2-4AF0-AB86-1D21EEC4EDD3}"/>
          </ac:picMkLst>
        </pc:picChg>
      </pc:sldChg>
      <pc:sldChg chg="addSp delSp modSp">
        <pc:chgData name="Subhajit Sahu" userId="4f120548575355b2" providerId="Windows Live" clId="Web-{7112BCCD-C83B-4AC8-A634-DEB97E991947}" dt="2021-01-02T11:22:02.132" v="165" actId="1076"/>
        <pc:sldMkLst>
          <pc:docMk/>
          <pc:sldMk cId="1111780171" sldId="258"/>
        </pc:sldMkLst>
        <pc:spChg chg="mod">
          <ac:chgData name="Subhajit Sahu" userId="4f120548575355b2" providerId="Windows Live" clId="Web-{7112BCCD-C83B-4AC8-A634-DEB97E991947}" dt="2021-01-02T11:15:48.861" v="77" actId="20577"/>
          <ac:spMkLst>
            <pc:docMk/>
            <pc:sldMk cId="1111780171" sldId="258"/>
            <ac:spMk id="2" creationId="{D8A744B4-CC04-4386-B809-ED679FC40D40}"/>
          </ac:spMkLst>
        </pc:spChg>
        <pc:spChg chg="mod">
          <ac:chgData name="Subhajit Sahu" userId="4f120548575355b2" providerId="Windows Live" clId="Web-{7112BCCD-C83B-4AC8-A634-DEB97E991947}" dt="2021-01-02T11:20:51.318" v="161" actId="20577"/>
          <ac:spMkLst>
            <pc:docMk/>
            <pc:sldMk cId="1111780171" sldId="258"/>
            <ac:spMk id="3" creationId="{0C07C22D-1722-42D1-83B2-4C7B8344ADCE}"/>
          </ac:spMkLst>
        </pc:spChg>
        <pc:spChg chg="add mod">
          <ac:chgData name="Subhajit Sahu" userId="4f120548575355b2" providerId="Windows Live" clId="Web-{7112BCCD-C83B-4AC8-A634-DEB97E991947}" dt="2021-01-02T11:19:59.240" v="151" actId="20577"/>
          <ac:spMkLst>
            <pc:docMk/>
            <pc:sldMk cId="1111780171" sldId="258"/>
            <ac:spMk id="5" creationId="{5EBFF892-6D2A-4A64-9353-5E20DA7DCC25}"/>
          </ac:spMkLst>
        </pc:spChg>
        <pc:picChg chg="add mod">
          <ac:chgData name="Subhajit Sahu" userId="4f120548575355b2" providerId="Windows Live" clId="Web-{7112BCCD-C83B-4AC8-A634-DEB97E991947}" dt="2021-01-02T11:22:02.132" v="165" actId="1076"/>
          <ac:picMkLst>
            <pc:docMk/>
            <pc:sldMk cId="1111780171" sldId="258"/>
            <ac:picMk id="6" creationId="{C658F617-BC33-4BE8-ABDD-A75A10BB856E}"/>
          </ac:picMkLst>
        </pc:picChg>
        <pc:picChg chg="del">
          <ac:chgData name="Subhajit Sahu" userId="4f120548575355b2" providerId="Windows Live" clId="Web-{7112BCCD-C83B-4AC8-A634-DEB97E991947}" dt="2021-01-02T11:16:10.095" v="83"/>
          <ac:picMkLst>
            <pc:docMk/>
            <pc:sldMk cId="1111780171" sldId="258"/>
            <ac:picMk id="9" creationId="{53EFBCC5-2650-4F84-8B4D-D797D9DC2339}"/>
          </ac:picMkLst>
        </pc:picChg>
      </pc:sldChg>
      <pc:sldChg chg="addSp delSp modSp">
        <pc:chgData name="Subhajit Sahu" userId="4f120548575355b2" providerId="Windows Live" clId="Web-{7112BCCD-C83B-4AC8-A634-DEB97E991947}" dt="2021-01-02T11:38:00.866" v="370" actId="20577"/>
        <pc:sldMkLst>
          <pc:docMk/>
          <pc:sldMk cId="2086980809" sldId="259"/>
        </pc:sldMkLst>
        <pc:spChg chg="mod">
          <ac:chgData name="Subhajit Sahu" userId="4f120548575355b2" providerId="Windows Live" clId="Web-{7112BCCD-C83B-4AC8-A634-DEB97E991947}" dt="2021-01-02T11:29:56.248" v="285" actId="20577"/>
          <ac:spMkLst>
            <pc:docMk/>
            <pc:sldMk cId="2086980809" sldId="259"/>
            <ac:spMk id="2" creationId="{D8A744B4-CC04-4386-B809-ED679FC40D40}"/>
          </ac:spMkLst>
        </pc:spChg>
        <pc:spChg chg="mod">
          <ac:chgData name="Subhajit Sahu" userId="4f120548575355b2" providerId="Windows Live" clId="Web-{7112BCCD-C83B-4AC8-A634-DEB97E991947}" dt="2021-01-02T11:37:36.614" v="365" actId="20577"/>
          <ac:spMkLst>
            <pc:docMk/>
            <pc:sldMk cId="2086980809" sldId="259"/>
            <ac:spMk id="3" creationId="{0C07C22D-1722-42D1-83B2-4C7B8344ADCE}"/>
          </ac:spMkLst>
        </pc:spChg>
        <pc:spChg chg="mod">
          <ac:chgData name="Subhajit Sahu" userId="4f120548575355b2" providerId="Windows Live" clId="Web-{7112BCCD-C83B-4AC8-A634-DEB97E991947}" dt="2021-01-02T11:38:00.866" v="370" actId="20577"/>
          <ac:spMkLst>
            <pc:docMk/>
            <pc:sldMk cId="2086980809" sldId="259"/>
            <ac:spMk id="5" creationId="{F0F3F36C-D796-4CAB-9D41-9D91BA87393E}"/>
          </ac:spMkLst>
        </pc:spChg>
        <pc:picChg chg="add mod">
          <ac:chgData name="Subhajit Sahu" userId="4f120548575355b2" providerId="Windows Live" clId="Web-{7112BCCD-C83B-4AC8-A634-DEB97E991947}" dt="2021-01-02T11:35:09.956" v="337" actId="1076"/>
          <ac:picMkLst>
            <pc:docMk/>
            <pc:sldMk cId="2086980809" sldId="259"/>
            <ac:picMk id="4" creationId="{FB9CE973-C280-4399-A92A-1653D563196F}"/>
          </ac:picMkLst>
        </pc:picChg>
        <pc:picChg chg="del">
          <ac:chgData name="Subhajit Sahu" userId="4f120548575355b2" providerId="Windows Live" clId="Web-{7112BCCD-C83B-4AC8-A634-DEB97E991947}" dt="2021-01-02T11:35:00.659" v="335"/>
          <ac:picMkLst>
            <pc:docMk/>
            <pc:sldMk cId="2086980809" sldId="259"/>
            <ac:picMk id="6" creationId="{5E90DB8D-58F7-4B3C-9862-3692463ECA5F}"/>
          </ac:picMkLst>
        </pc:picChg>
      </pc:sldChg>
      <pc:sldChg chg="del">
        <pc:chgData name="Subhajit Sahu" userId="4f120548575355b2" providerId="Windows Live" clId="Web-{7112BCCD-C83B-4AC8-A634-DEB97E991947}" dt="2021-01-02T12:11:19.868" v="780"/>
        <pc:sldMkLst>
          <pc:docMk/>
          <pc:sldMk cId="1186258830" sldId="260"/>
        </pc:sldMkLst>
      </pc:sldChg>
      <pc:sldChg chg="del">
        <pc:chgData name="Subhajit Sahu" userId="4f120548575355b2" providerId="Windows Live" clId="Web-{7112BCCD-C83B-4AC8-A634-DEB97E991947}" dt="2021-01-02T12:11:21.540" v="781"/>
        <pc:sldMkLst>
          <pc:docMk/>
          <pc:sldMk cId="721726807" sldId="261"/>
        </pc:sldMkLst>
      </pc:sldChg>
      <pc:sldChg chg="del">
        <pc:chgData name="Subhajit Sahu" userId="4f120548575355b2" providerId="Windows Live" clId="Web-{7112BCCD-C83B-4AC8-A634-DEB97E991947}" dt="2021-01-02T12:49:07.549" v="1129"/>
        <pc:sldMkLst>
          <pc:docMk/>
          <pc:sldMk cId="3702328385" sldId="262"/>
        </pc:sldMkLst>
      </pc:sldChg>
      <pc:sldChg chg="del">
        <pc:chgData name="Subhajit Sahu" userId="4f120548575355b2" providerId="Windows Live" clId="Web-{7112BCCD-C83B-4AC8-A634-DEB97E991947}" dt="2021-01-02T12:49:09.268" v="1130"/>
        <pc:sldMkLst>
          <pc:docMk/>
          <pc:sldMk cId="3211351296" sldId="263"/>
        </pc:sldMkLst>
      </pc:sldChg>
      <pc:sldChg chg="del">
        <pc:chgData name="Subhajit Sahu" userId="4f120548575355b2" providerId="Windows Live" clId="Web-{7112BCCD-C83B-4AC8-A634-DEB97E991947}" dt="2021-01-02T12:49:11.737" v="1131"/>
        <pc:sldMkLst>
          <pc:docMk/>
          <pc:sldMk cId="3939636305" sldId="264"/>
        </pc:sldMkLst>
      </pc:sldChg>
      <pc:sldChg chg="addSp delSp modSp add replId">
        <pc:chgData name="Subhajit Sahu" userId="4f120548575355b2" providerId="Windows Live" clId="Web-{7112BCCD-C83B-4AC8-A634-DEB97E991947}" dt="2021-01-02T11:28:34.903" v="240" actId="20577"/>
        <pc:sldMkLst>
          <pc:docMk/>
          <pc:sldMk cId="1732424406" sldId="265"/>
        </pc:sldMkLst>
        <pc:spChg chg="mod">
          <ac:chgData name="Subhajit Sahu" userId="4f120548575355b2" providerId="Windows Live" clId="Web-{7112BCCD-C83B-4AC8-A634-DEB97E991947}" dt="2021-01-02T11:22:22.023" v="167" actId="20577"/>
          <ac:spMkLst>
            <pc:docMk/>
            <pc:sldMk cId="1732424406" sldId="265"/>
            <ac:spMk id="2" creationId="{D8A744B4-CC04-4386-B809-ED679FC40D40}"/>
          </ac:spMkLst>
        </pc:spChg>
        <pc:spChg chg="mod">
          <ac:chgData name="Subhajit Sahu" userId="4f120548575355b2" providerId="Windows Live" clId="Web-{7112BCCD-C83B-4AC8-A634-DEB97E991947}" dt="2021-01-02T11:28:34.903" v="240" actId="20577"/>
          <ac:spMkLst>
            <pc:docMk/>
            <pc:sldMk cId="1732424406" sldId="265"/>
            <ac:spMk id="3" creationId="{0C07C22D-1722-42D1-83B2-4C7B8344ADCE}"/>
          </ac:spMkLst>
        </pc:spChg>
        <pc:spChg chg="del mod">
          <ac:chgData name="Subhajit Sahu" userId="4f120548575355b2" providerId="Windows Live" clId="Web-{7112BCCD-C83B-4AC8-A634-DEB97E991947}" dt="2021-01-02T11:26:52.214" v="199"/>
          <ac:spMkLst>
            <pc:docMk/>
            <pc:sldMk cId="1732424406" sldId="265"/>
            <ac:spMk id="5" creationId="{5EBFF892-6D2A-4A64-9353-5E20DA7DCC25}"/>
          </ac:spMkLst>
        </pc:spChg>
        <pc:spChg chg="add mod">
          <ac:chgData name="Subhajit Sahu" userId="4f120548575355b2" providerId="Windows Live" clId="Web-{7112BCCD-C83B-4AC8-A634-DEB97E991947}" dt="2021-01-02T11:28:19.653" v="231" actId="1076"/>
          <ac:spMkLst>
            <pc:docMk/>
            <pc:sldMk cId="1732424406" sldId="265"/>
            <ac:spMk id="7" creationId="{D5E7E6B7-C11A-4BEA-B693-4785BB6F04F7}"/>
          </ac:spMkLst>
        </pc:spChg>
        <pc:picChg chg="add mod ord">
          <ac:chgData name="Subhajit Sahu" userId="4f120548575355b2" providerId="Windows Live" clId="Web-{7112BCCD-C83B-4AC8-A634-DEB97E991947}" dt="2021-01-02T11:27:08.636" v="201" actId="1076"/>
          <ac:picMkLst>
            <pc:docMk/>
            <pc:sldMk cId="1732424406" sldId="265"/>
            <ac:picMk id="4" creationId="{DBB5341C-E7FF-4531-9300-CFBB02FCA244}"/>
          </ac:picMkLst>
        </pc:picChg>
        <pc:picChg chg="del">
          <ac:chgData name="Subhajit Sahu" userId="4f120548575355b2" providerId="Windows Live" clId="Web-{7112BCCD-C83B-4AC8-A634-DEB97E991947}" dt="2021-01-02T11:27:11.527" v="202"/>
          <ac:picMkLst>
            <pc:docMk/>
            <pc:sldMk cId="1732424406" sldId="265"/>
            <ac:picMk id="6" creationId="{C658F617-BC33-4BE8-ABDD-A75A10BB856E}"/>
          </ac:picMkLst>
        </pc:picChg>
      </pc:sldChg>
      <pc:sldChg chg="addSp delSp modSp add replId">
        <pc:chgData name="Subhajit Sahu" userId="4f120548575355b2" providerId="Windows Live" clId="Web-{7112BCCD-C83B-4AC8-A634-DEB97E991947}" dt="2021-01-02T12:09:09.641" v="779" actId="14100"/>
        <pc:sldMkLst>
          <pc:docMk/>
          <pc:sldMk cId="3077379547" sldId="266"/>
        </pc:sldMkLst>
        <pc:spChg chg="mod">
          <ac:chgData name="Subhajit Sahu" userId="4f120548575355b2" providerId="Windows Live" clId="Web-{7112BCCD-C83B-4AC8-A634-DEB97E991947}" dt="2021-01-02T11:39:42.024" v="391" actId="20577"/>
          <ac:spMkLst>
            <pc:docMk/>
            <pc:sldMk cId="3077379547" sldId="266"/>
            <ac:spMk id="2" creationId="{D8A744B4-CC04-4386-B809-ED679FC40D40}"/>
          </ac:spMkLst>
        </pc:spChg>
        <pc:spChg chg="mod">
          <ac:chgData name="Subhajit Sahu" userId="4f120548575355b2" providerId="Windows Live" clId="Web-{7112BCCD-C83B-4AC8-A634-DEB97E991947}" dt="2021-01-02T11:56:01.837" v="614" actId="20577"/>
          <ac:spMkLst>
            <pc:docMk/>
            <pc:sldMk cId="3077379547" sldId="266"/>
            <ac:spMk id="3" creationId="{0C07C22D-1722-42D1-83B2-4C7B8344ADCE}"/>
          </ac:spMkLst>
        </pc:spChg>
        <pc:spChg chg="mod">
          <ac:chgData name="Subhajit Sahu" userId="4f120548575355b2" providerId="Windows Live" clId="Web-{7112BCCD-C83B-4AC8-A634-DEB97E991947}" dt="2021-01-02T12:06:25.670" v="775" actId="20577"/>
          <ac:spMkLst>
            <pc:docMk/>
            <pc:sldMk cId="3077379547" sldId="266"/>
            <ac:spMk id="5" creationId="{F0F3F36C-D796-4CAB-9D41-9D91BA87393E}"/>
          </ac:spMkLst>
        </pc:spChg>
        <pc:picChg chg="del">
          <ac:chgData name="Subhajit Sahu" userId="4f120548575355b2" providerId="Windows Live" clId="Web-{7112BCCD-C83B-4AC8-A634-DEB97E991947}" dt="2021-01-02T12:06:31.045" v="776"/>
          <ac:picMkLst>
            <pc:docMk/>
            <pc:sldMk cId="3077379547" sldId="266"/>
            <ac:picMk id="4" creationId="{FB9CE973-C280-4399-A92A-1653D563196F}"/>
          </ac:picMkLst>
        </pc:picChg>
        <pc:picChg chg="add mod">
          <ac:chgData name="Subhajit Sahu" userId="4f120548575355b2" providerId="Windows Live" clId="Web-{7112BCCD-C83B-4AC8-A634-DEB97E991947}" dt="2021-01-02T12:09:09.641" v="779" actId="14100"/>
          <ac:picMkLst>
            <pc:docMk/>
            <pc:sldMk cId="3077379547" sldId="266"/>
            <ac:picMk id="6" creationId="{7F367926-FC4C-4CD4-818F-6618EC83FDB4}"/>
          </ac:picMkLst>
        </pc:picChg>
      </pc:sldChg>
      <pc:sldChg chg="addSp delSp modSp add replId">
        <pc:chgData name="Subhajit Sahu" userId="4f120548575355b2" providerId="Windows Live" clId="Web-{7112BCCD-C83B-4AC8-A634-DEB97E991947}" dt="2021-01-02T12:58:37.968" v="1242" actId="1076"/>
        <pc:sldMkLst>
          <pc:docMk/>
          <pc:sldMk cId="3309080641" sldId="267"/>
        </pc:sldMkLst>
        <pc:spChg chg="mod">
          <ac:chgData name="Subhajit Sahu" userId="4f120548575355b2" providerId="Windows Live" clId="Web-{7112BCCD-C83B-4AC8-A634-DEB97E991947}" dt="2021-01-02T12:13:02.776" v="810" actId="20577"/>
          <ac:spMkLst>
            <pc:docMk/>
            <pc:sldMk cId="3309080641" sldId="267"/>
            <ac:spMk id="2" creationId="{D8A744B4-CC04-4386-B809-ED679FC40D40}"/>
          </ac:spMkLst>
        </pc:spChg>
        <pc:spChg chg="mod">
          <ac:chgData name="Subhajit Sahu" userId="4f120548575355b2" providerId="Windows Live" clId="Web-{7112BCCD-C83B-4AC8-A634-DEB97E991947}" dt="2021-01-02T12:21:38.799" v="856" actId="20577"/>
          <ac:spMkLst>
            <pc:docMk/>
            <pc:sldMk cId="3309080641" sldId="267"/>
            <ac:spMk id="3" creationId="{0C07C22D-1722-42D1-83B2-4C7B8344ADCE}"/>
          </ac:spMkLst>
        </pc:spChg>
        <pc:spChg chg="mod">
          <ac:chgData name="Subhajit Sahu" userId="4f120548575355b2" providerId="Windows Live" clId="Web-{7112BCCD-C83B-4AC8-A634-DEB97E991947}" dt="2021-01-02T12:38:01.142" v="1043" actId="20577"/>
          <ac:spMkLst>
            <pc:docMk/>
            <pc:sldMk cId="3309080641" sldId="267"/>
            <ac:spMk id="5" creationId="{F0F3F36C-D796-4CAB-9D41-9D91BA87393E}"/>
          </ac:spMkLst>
        </pc:spChg>
        <pc:picChg chg="add mod">
          <ac:chgData name="Subhajit Sahu" userId="4f120548575355b2" providerId="Windows Live" clId="Web-{7112BCCD-C83B-4AC8-A634-DEB97E991947}" dt="2021-01-02T12:58:37.968" v="1242" actId="1076"/>
          <ac:picMkLst>
            <pc:docMk/>
            <pc:sldMk cId="3309080641" sldId="267"/>
            <ac:picMk id="4" creationId="{0BB13EA9-A525-4ABB-B08C-5F5E2D040E6E}"/>
          </ac:picMkLst>
        </pc:picChg>
        <pc:picChg chg="del">
          <ac:chgData name="Subhajit Sahu" userId="4f120548575355b2" providerId="Windows Live" clId="Web-{7112BCCD-C83B-4AC8-A634-DEB97E991947}" dt="2021-01-02T12:12:55.651" v="807"/>
          <ac:picMkLst>
            <pc:docMk/>
            <pc:sldMk cId="3309080641" sldId="267"/>
            <ac:picMk id="6" creationId="{7F367926-FC4C-4CD4-818F-6618EC83FDB4}"/>
          </ac:picMkLst>
        </pc:picChg>
      </pc:sldChg>
      <pc:sldChg chg="addSp delSp modSp add replId">
        <pc:chgData name="Subhajit Sahu" userId="4f120548575355b2" providerId="Windows Live" clId="Web-{7112BCCD-C83B-4AC8-A634-DEB97E991947}" dt="2021-01-02T12:30:13.463" v="990" actId="1076"/>
        <pc:sldMkLst>
          <pc:docMk/>
          <pc:sldMk cId="784014354" sldId="268"/>
        </pc:sldMkLst>
        <pc:spChg chg="mod">
          <ac:chgData name="Subhajit Sahu" userId="4f120548575355b2" providerId="Windows Live" clId="Web-{7112BCCD-C83B-4AC8-A634-DEB97E991947}" dt="2021-01-02T12:23:13.488" v="890" actId="20577"/>
          <ac:spMkLst>
            <pc:docMk/>
            <pc:sldMk cId="784014354" sldId="268"/>
            <ac:spMk id="2" creationId="{D8A744B4-CC04-4386-B809-ED679FC40D40}"/>
          </ac:spMkLst>
        </pc:spChg>
        <pc:spChg chg="mod">
          <ac:chgData name="Subhajit Sahu" userId="4f120548575355b2" providerId="Windows Live" clId="Web-{7112BCCD-C83B-4AC8-A634-DEB97E991947}" dt="2021-01-02T12:29:07.993" v="981" actId="20577"/>
          <ac:spMkLst>
            <pc:docMk/>
            <pc:sldMk cId="784014354" sldId="268"/>
            <ac:spMk id="3" creationId="{0C07C22D-1722-42D1-83B2-4C7B8344ADCE}"/>
          </ac:spMkLst>
        </pc:spChg>
        <pc:spChg chg="del mod">
          <ac:chgData name="Subhajit Sahu" userId="4f120548575355b2" providerId="Windows Live" clId="Web-{7112BCCD-C83B-4AC8-A634-DEB97E991947}" dt="2021-01-02T12:29:47.713" v="984"/>
          <ac:spMkLst>
            <pc:docMk/>
            <pc:sldMk cId="784014354" sldId="268"/>
            <ac:spMk id="5" creationId="{F0F3F36C-D796-4CAB-9D41-9D91BA87393E}"/>
          </ac:spMkLst>
        </pc:spChg>
        <pc:picChg chg="add mod ord">
          <ac:chgData name="Subhajit Sahu" userId="4f120548575355b2" providerId="Windows Live" clId="Web-{7112BCCD-C83B-4AC8-A634-DEB97E991947}" dt="2021-01-02T12:30:13.463" v="990" actId="1076"/>
          <ac:picMkLst>
            <pc:docMk/>
            <pc:sldMk cId="784014354" sldId="268"/>
            <ac:picMk id="4" creationId="{43438A82-EFE2-46C4-9B0C-D25D1633D8F1}"/>
          </ac:picMkLst>
        </pc:picChg>
        <pc:picChg chg="del">
          <ac:chgData name="Subhajit Sahu" userId="4f120548575355b2" providerId="Windows Live" clId="Web-{7112BCCD-C83B-4AC8-A634-DEB97E991947}" dt="2021-01-02T12:29:13.197" v="982"/>
          <ac:picMkLst>
            <pc:docMk/>
            <pc:sldMk cId="784014354" sldId="268"/>
            <ac:picMk id="6" creationId="{7F367926-FC4C-4CD4-818F-6618EC83FDB4}"/>
          </ac:picMkLst>
        </pc:picChg>
      </pc:sldChg>
      <pc:sldChg chg="addSp delSp modSp add ord replId">
        <pc:chgData name="Subhajit Sahu" userId="4f120548575355b2" providerId="Windows Live" clId="Web-{7112BCCD-C83B-4AC8-A634-DEB97E991947}" dt="2021-01-02T12:48:04.798" v="1128" actId="1076"/>
        <pc:sldMkLst>
          <pc:docMk/>
          <pc:sldMk cId="4091352251" sldId="269"/>
        </pc:sldMkLst>
        <pc:spChg chg="mod">
          <ac:chgData name="Subhajit Sahu" userId="4f120548575355b2" providerId="Windows Live" clId="Web-{7112BCCD-C83B-4AC8-A634-DEB97E991947}" dt="2021-01-02T12:39:18.846" v="1063" actId="20577"/>
          <ac:spMkLst>
            <pc:docMk/>
            <pc:sldMk cId="4091352251" sldId="269"/>
            <ac:spMk id="2" creationId="{D8A744B4-CC04-4386-B809-ED679FC40D40}"/>
          </ac:spMkLst>
        </pc:spChg>
        <pc:spChg chg="mod">
          <ac:chgData name="Subhajit Sahu" userId="4f120548575355b2" providerId="Windows Live" clId="Web-{7112BCCD-C83B-4AC8-A634-DEB97E991947}" dt="2021-01-02T12:45:24.671" v="1122" actId="20577"/>
          <ac:spMkLst>
            <pc:docMk/>
            <pc:sldMk cId="4091352251" sldId="269"/>
            <ac:spMk id="3" creationId="{0C07C22D-1722-42D1-83B2-4C7B8344ADCE}"/>
          </ac:spMkLst>
        </pc:spChg>
        <pc:spChg chg="del mod">
          <ac:chgData name="Subhajit Sahu" userId="4f120548575355b2" providerId="Windows Live" clId="Web-{7112BCCD-C83B-4AC8-A634-DEB97E991947}" dt="2021-01-02T12:47:33.314" v="1124"/>
          <ac:spMkLst>
            <pc:docMk/>
            <pc:sldMk cId="4091352251" sldId="269"/>
            <ac:spMk id="5" creationId="{F0F3F36C-D796-4CAB-9D41-9D91BA87393E}"/>
          </ac:spMkLst>
        </pc:spChg>
        <pc:picChg chg="add mod ord">
          <ac:chgData name="Subhajit Sahu" userId="4f120548575355b2" providerId="Windows Live" clId="Web-{7112BCCD-C83B-4AC8-A634-DEB97E991947}" dt="2021-01-02T12:48:04.798" v="1128" actId="1076"/>
          <ac:picMkLst>
            <pc:docMk/>
            <pc:sldMk cId="4091352251" sldId="269"/>
            <ac:picMk id="4" creationId="{C57788C1-1DD3-443F-A057-6E604F26C21B}"/>
          </ac:picMkLst>
        </pc:picChg>
      </pc:sldChg>
    </pc:docChg>
  </pc:docChgLst>
  <pc:docChgLst>
    <pc:chgData name="Subhajit Sahu" userId="4f120548575355b2" providerId="Windows Live" clId="Web-{7CED6413-561E-47D5-AA89-2E534ACE8D37}"/>
    <pc:docChg chg="delSld modSld">
      <pc:chgData name="Subhajit Sahu" userId="4f120548575355b2" providerId="Windows Live" clId="Web-{7CED6413-561E-47D5-AA89-2E534ACE8D37}" dt="2021-01-03T09:20:02.500" v="790"/>
      <pc:docMkLst>
        <pc:docMk/>
      </pc:docMkLst>
      <pc:sldChg chg="addSp delSp modSp">
        <pc:chgData name="Subhajit Sahu" userId="4f120548575355b2" providerId="Windows Live" clId="Web-{7CED6413-561E-47D5-AA89-2E534ACE8D37}" dt="2021-01-03T08:31:19.660" v="337" actId="20577"/>
        <pc:sldMkLst>
          <pc:docMk/>
          <pc:sldMk cId="3536420965" sldId="257"/>
        </pc:sldMkLst>
        <pc:spChg chg="mod">
          <ac:chgData name="Subhajit Sahu" userId="4f120548575355b2" providerId="Windows Live" clId="Web-{7CED6413-561E-47D5-AA89-2E534ACE8D37}" dt="2021-01-03T07:58:12.455" v="18" actId="20577"/>
          <ac:spMkLst>
            <pc:docMk/>
            <pc:sldMk cId="3536420965" sldId="257"/>
            <ac:spMk id="2" creationId="{954FF4DE-8120-4A27-816E-9EFD46C340FE}"/>
          </ac:spMkLst>
        </pc:spChg>
        <pc:spChg chg="mod">
          <ac:chgData name="Subhajit Sahu" userId="4f120548575355b2" providerId="Windows Live" clId="Web-{7CED6413-561E-47D5-AA89-2E534ACE8D37}" dt="2021-01-03T08:30:01.863" v="325" actId="20577"/>
          <ac:spMkLst>
            <pc:docMk/>
            <pc:sldMk cId="3536420965" sldId="257"/>
            <ac:spMk id="3" creationId="{FA7941B0-4444-4254-B741-015266B9E0D1}"/>
          </ac:spMkLst>
        </pc:spChg>
        <pc:spChg chg="add mod">
          <ac:chgData name="Subhajit Sahu" userId="4f120548575355b2" providerId="Windows Live" clId="Web-{7CED6413-561E-47D5-AA89-2E534ACE8D37}" dt="2021-01-03T08:31:19.660" v="337" actId="20577"/>
          <ac:spMkLst>
            <pc:docMk/>
            <pc:sldMk cId="3536420965" sldId="257"/>
            <ac:spMk id="5" creationId="{36811FBA-A3CA-4304-B0ED-7BA587D745B8}"/>
          </ac:spMkLst>
        </pc:spChg>
        <pc:spChg chg="del">
          <ac:chgData name="Subhajit Sahu" userId="4f120548575355b2" providerId="Windows Live" clId="Web-{7CED6413-561E-47D5-AA89-2E534ACE8D37}" dt="2021-01-03T08:06:10.471" v="22"/>
          <ac:spMkLst>
            <pc:docMk/>
            <pc:sldMk cId="3536420965" sldId="257"/>
            <ac:spMk id="8" creationId="{2F002F13-C8B3-435B-8A22-E9B4AACA6267}"/>
          </ac:spMkLst>
        </pc:spChg>
        <pc:picChg chg="add mod">
          <ac:chgData name="Subhajit Sahu" userId="4f120548575355b2" providerId="Windows Live" clId="Web-{7CED6413-561E-47D5-AA89-2E534ACE8D37}" dt="2021-01-03T08:28:13.941" v="310" actId="14100"/>
          <ac:picMkLst>
            <pc:docMk/>
            <pc:sldMk cId="3536420965" sldId="257"/>
            <ac:picMk id="6" creationId="{776798F9-34DF-4BB2-96FF-6F2D1CF5DEDA}"/>
          </ac:picMkLst>
        </pc:picChg>
        <pc:picChg chg="del">
          <ac:chgData name="Subhajit Sahu" userId="4f120548575355b2" providerId="Windows Live" clId="Web-{7CED6413-561E-47D5-AA89-2E534ACE8D37}" dt="2021-01-03T08:06:03.831" v="21"/>
          <ac:picMkLst>
            <pc:docMk/>
            <pc:sldMk cId="3536420965" sldId="257"/>
            <ac:picMk id="7" creationId="{39EA0D99-BDD2-4AF0-AB86-1D21EEC4EDD3}"/>
          </ac:picMkLst>
        </pc:picChg>
      </pc:sldChg>
      <pc:sldChg chg="addSp delSp modSp">
        <pc:chgData name="Subhajit Sahu" userId="4f120548575355b2" providerId="Windows Live" clId="Web-{7CED6413-561E-47D5-AA89-2E534ACE8D37}" dt="2021-01-03T08:41:25.817" v="448" actId="1076"/>
        <pc:sldMkLst>
          <pc:docMk/>
          <pc:sldMk cId="1111780171" sldId="258"/>
        </pc:sldMkLst>
        <pc:spChg chg="mod">
          <ac:chgData name="Subhajit Sahu" userId="4f120548575355b2" providerId="Windows Live" clId="Web-{7CED6413-561E-47D5-AA89-2E534ACE8D37}" dt="2021-01-03T08:34:24.129" v="390" actId="20577"/>
          <ac:spMkLst>
            <pc:docMk/>
            <pc:sldMk cId="1111780171" sldId="258"/>
            <ac:spMk id="2" creationId="{D8A744B4-CC04-4386-B809-ED679FC40D40}"/>
          </ac:spMkLst>
        </pc:spChg>
        <pc:spChg chg="mod">
          <ac:chgData name="Subhajit Sahu" userId="4f120548575355b2" providerId="Windows Live" clId="Web-{7CED6413-561E-47D5-AA89-2E534ACE8D37}" dt="2021-01-03T08:40:48.333" v="438" actId="20577"/>
          <ac:spMkLst>
            <pc:docMk/>
            <pc:sldMk cId="1111780171" sldId="258"/>
            <ac:spMk id="3" creationId="{0C07C22D-1722-42D1-83B2-4C7B8344ADCE}"/>
          </ac:spMkLst>
        </pc:spChg>
        <pc:spChg chg="del mod">
          <ac:chgData name="Subhajit Sahu" userId="4f120548575355b2" providerId="Windows Live" clId="Web-{7CED6413-561E-47D5-AA89-2E534ACE8D37}" dt="2021-01-03T08:41:04.879" v="444"/>
          <ac:spMkLst>
            <pc:docMk/>
            <pc:sldMk cId="1111780171" sldId="258"/>
            <ac:spMk id="5" creationId="{5EBFF892-6D2A-4A64-9353-5E20DA7DCC25}"/>
          </ac:spMkLst>
        </pc:spChg>
        <pc:picChg chg="add mod ord">
          <ac:chgData name="Subhajit Sahu" userId="4f120548575355b2" providerId="Windows Live" clId="Web-{7CED6413-561E-47D5-AA89-2E534ACE8D37}" dt="2021-01-03T08:41:25.817" v="448" actId="1076"/>
          <ac:picMkLst>
            <pc:docMk/>
            <pc:sldMk cId="1111780171" sldId="258"/>
            <ac:picMk id="4" creationId="{F7335DA7-00CF-4F52-94A4-38DF745CA119}"/>
          </ac:picMkLst>
        </pc:picChg>
        <pc:picChg chg="del">
          <ac:chgData name="Subhajit Sahu" userId="4f120548575355b2" providerId="Windows Live" clId="Web-{7CED6413-561E-47D5-AA89-2E534ACE8D37}" dt="2021-01-03T08:41:09.770" v="445"/>
          <ac:picMkLst>
            <pc:docMk/>
            <pc:sldMk cId="1111780171" sldId="258"/>
            <ac:picMk id="6" creationId="{C658F617-BC33-4BE8-ABDD-A75A10BB856E}"/>
          </ac:picMkLst>
        </pc:picChg>
      </pc:sldChg>
      <pc:sldChg chg="addSp delSp modSp">
        <pc:chgData name="Subhajit Sahu" userId="4f120548575355b2" providerId="Windows Live" clId="Web-{7CED6413-561E-47D5-AA89-2E534ACE8D37}" dt="2021-01-03T09:05:45.436" v="702" actId="20577"/>
        <pc:sldMkLst>
          <pc:docMk/>
          <pc:sldMk cId="2086980809" sldId="259"/>
        </pc:sldMkLst>
        <pc:spChg chg="mod">
          <ac:chgData name="Subhajit Sahu" userId="4f120548575355b2" providerId="Windows Live" clId="Web-{7CED6413-561E-47D5-AA89-2E534ACE8D37}" dt="2021-01-03T08:56:08.483" v="627" actId="20577"/>
          <ac:spMkLst>
            <pc:docMk/>
            <pc:sldMk cId="2086980809" sldId="259"/>
            <ac:spMk id="2" creationId="{D8A744B4-CC04-4386-B809-ED679FC40D40}"/>
          </ac:spMkLst>
        </pc:spChg>
        <pc:spChg chg="mod">
          <ac:chgData name="Subhajit Sahu" userId="4f120548575355b2" providerId="Windows Live" clId="Web-{7CED6413-561E-47D5-AA89-2E534ACE8D37}" dt="2021-01-03T09:05:45.436" v="702" actId="20577"/>
          <ac:spMkLst>
            <pc:docMk/>
            <pc:sldMk cId="2086980809" sldId="259"/>
            <ac:spMk id="3" creationId="{0C07C22D-1722-42D1-83B2-4C7B8344ADCE}"/>
          </ac:spMkLst>
        </pc:spChg>
        <pc:spChg chg="del mod">
          <ac:chgData name="Subhajit Sahu" userId="4f120548575355b2" providerId="Windows Live" clId="Web-{7CED6413-561E-47D5-AA89-2E534ACE8D37}" dt="2021-01-03T09:02:09.014" v="674"/>
          <ac:spMkLst>
            <pc:docMk/>
            <pc:sldMk cId="2086980809" sldId="259"/>
            <ac:spMk id="5" creationId="{F0F3F36C-D796-4CAB-9D41-9D91BA87393E}"/>
          </ac:spMkLst>
        </pc:spChg>
        <pc:picChg chg="del">
          <ac:chgData name="Subhajit Sahu" userId="4f120548575355b2" providerId="Windows Live" clId="Web-{7CED6413-561E-47D5-AA89-2E534ACE8D37}" dt="2021-01-03T09:02:05.545" v="673"/>
          <ac:picMkLst>
            <pc:docMk/>
            <pc:sldMk cId="2086980809" sldId="259"/>
            <ac:picMk id="4" creationId="{FB9CE973-C280-4399-A92A-1653D563196F}"/>
          </ac:picMkLst>
        </pc:picChg>
        <pc:picChg chg="add mod ord">
          <ac:chgData name="Subhajit Sahu" userId="4f120548575355b2" providerId="Windows Live" clId="Web-{7CED6413-561E-47D5-AA89-2E534ACE8D37}" dt="2021-01-03T09:04:08.077" v="685" actId="1076"/>
          <ac:picMkLst>
            <pc:docMk/>
            <pc:sldMk cId="2086980809" sldId="259"/>
            <ac:picMk id="6" creationId="{77982367-AA4D-4245-9876-D25EF80EF738}"/>
          </ac:picMkLst>
        </pc:picChg>
        <pc:picChg chg="add mod">
          <ac:chgData name="Subhajit Sahu" userId="4f120548575355b2" providerId="Windows Live" clId="Web-{7CED6413-561E-47D5-AA89-2E534ACE8D37}" dt="2021-01-03T09:04:08.061" v="684" actId="1076"/>
          <ac:picMkLst>
            <pc:docMk/>
            <pc:sldMk cId="2086980809" sldId="259"/>
            <ac:picMk id="7" creationId="{D7F421A9-0ABC-4A11-84BE-88EA7D56EF12}"/>
          </ac:picMkLst>
        </pc:picChg>
      </pc:sldChg>
      <pc:sldChg chg="addSp delSp modSp">
        <pc:chgData name="Subhajit Sahu" userId="4f120548575355b2" providerId="Windows Live" clId="Web-{7CED6413-561E-47D5-AA89-2E534ACE8D37}" dt="2021-01-03T08:52:17.935" v="599" actId="1076"/>
        <pc:sldMkLst>
          <pc:docMk/>
          <pc:sldMk cId="1732424406" sldId="265"/>
        </pc:sldMkLst>
        <pc:spChg chg="mod">
          <ac:chgData name="Subhajit Sahu" userId="4f120548575355b2" providerId="Windows Live" clId="Web-{7CED6413-561E-47D5-AA89-2E534ACE8D37}" dt="2021-01-03T08:42:23.381" v="469" actId="20577"/>
          <ac:spMkLst>
            <pc:docMk/>
            <pc:sldMk cId="1732424406" sldId="265"/>
            <ac:spMk id="2" creationId="{D8A744B4-CC04-4386-B809-ED679FC40D40}"/>
          </ac:spMkLst>
        </pc:spChg>
        <pc:spChg chg="mod">
          <ac:chgData name="Subhajit Sahu" userId="4f120548575355b2" providerId="Windows Live" clId="Web-{7CED6413-561E-47D5-AA89-2E534ACE8D37}" dt="2021-01-03T08:50:48.607" v="582" actId="20577"/>
          <ac:spMkLst>
            <pc:docMk/>
            <pc:sldMk cId="1732424406" sldId="265"/>
            <ac:spMk id="3" creationId="{0C07C22D-1722-42D1-83B2-4C7B8344ADCE}"/>
          </ac:spMkLst>
        </pc:spChg>
        <pc:spChg chg="add del mod">
          <ac:chgData name="Subhajit Sahu" userId="4f120548575355b2" providerId="Windows Live" clId="Web-{7CED6413-561E-47D5-AA89-2E534ACE8D37}" dt="2021-01-03T08:51:05.498" v="585"/>
          <ac:spMkLst>
            <pc:docMk/>
            <pc:sldMk cId="1732424406" sldId="265"/>
            <ac:spMk id="6" creationId="{D87771B3-0579-4A5D-A1F8-721D10A9883C}"/>
          </ac:spMkLst>
        </pc:spChg>
        <pc:spChg chg="del">
          <ac:chgData name="Subhajit Sahu" userId="4f120548575355b2" providerId="Windows Live" clId="Web-{7CED6413-561E-47D5-AA89-2E534ACE8D37}" dt="2021-01-03T08:42:51.288" v="472"/>
          <ac:spMkLst>
            <pc:docMk/>
            <pc:sldMk cId="1732424406" sldId="265"/>
            <ac:spMk id="7" creationId="{D5E7E6B7-C11A-4BEA-B693-4785BB6F04F7}"/>
          </ac:spMkLst>
        </pc:spChg>
        <pc:picChg chg="del">
          <ac:chgData name="Subhajit Sahu" userId="4f120548575355b2" providerId="Windows Live" clId="Web-{7CED6413-561E-47D5-AA89-2E534ACE8D37}" dt="2021-01-03T08:42:53.225" v="473"/>
          <ac:picMkLst>
            <pc:docMk/>
            <pc:sldMk cId="1732424406" sldId="265"/>
            <ac:picMk id="4" creationId="{DBB5341C-E7FF-4531-9300-CFBB02FCA244}"/>
          </ac:picMkLst>
        </pc:picChg>
        <pc:picChg chg="add mod ord">
          <ac:chgData name="Subhajit Sahu" userId="4f120548575355b2" providerId="Windows Live" clId="Web-{7CED6413-561E-47D5-AA89-2E534ACE8D37}" dt="2021-01-03T08:52:13.060" v="598" actId="1076"/>
          <ac:picMkLst>
            <pc:docMk/>
            <pc:sldMk cId="1732424406" sldId="265"/>
            <ac:picMk id="8" creationId="{8EAC4628-D606-430C-BCB6-FBF129A132EB}"/>
          </ac:picMkLst>
        </pc:picChg>
        <pc:picChg chg="add mod">
          <ac:chgData name="Subhajit Sahu" userId="4f120548575355b2" providerId="Windows Live" clId="Web-{7CED6413-561E-47D5-AA89-2E534ACE8D37}" dt="2021-01-03T08:52:17.935" v="599" actId="1076"/>
          <ac:picMkLst>
            <pc:docMk/>
            <pc:sldMk cId="1732424406" sldId="265"/>
            <ac:picMk id="9" creationId="{27978963-8E67-4D84-9A5F-9A874D950778}"/>
          </ac:picMkLst>
        </pc:picChg>
        <pc:picChg chg="add del mod">
          <ac:chgData name="Subhajit Sahu" userId="4f120548575355b2" providerId="Windows Live" clId="Web-{7CED6413-561E-47D5-AA89-2E534ACE8D37}" dt="2021-01-03T08:51:55.482" v="592"/>
          <ac:picMkLst>
            <pc:docMk/>
            <pc:sldMk cId="1732424406" sldId="265"/>
            <ac:picMk id="10" creationId="{CE52CC81-4824-42D7-993C-41BDD6B9B6BD}"/>
          </ac:picMkLst>
        </pc:picChg>
      </pc:sldChg>
      <pc:sldChg chg="addSp delSp modSp">
        <pc:chgData name="Subhajit Sahu" userId="4f120548575355b2" providerId="Windows Live" clId="Web-{7CED6413-561E-47D5-AA89-2E534ACE8D37}" dt="2021-01-03T09:14:40.827" v="787" actId="1076"/>
        <pc:sldMkLst>
          <pc:docMk/>
          <pc:sldMk cId="3077379547" sldId="266"/>
        </pc:sldMkLst>
        <pc:spChg chg="mod">
          <ac:chgData name="Subhajit Sahu" userId="4f120548575355b2" providerId="Windows Live" clId="Web-{7CED6413-561E-47D5-AA89-2E534ACE8D37}" dt="2021-01-03T09:06:55.858" v="709" actId="20577"/>
          <ac:spMkLst>
            <pc:docMk/>
            <pc:sldMk cId="3077379547" sldId="266"/>
            <ac:spMk id="2" creationId="{D8A744B4-CC04-4386-B809-ED679FC40D40}"/>
          </ac:spMkLst>
        </pc:spChg>
        <pc:spChg chg="mod">
          <ac:chgData name="Subhajit Sahu" userId="4f120548575355b2" providerId="Windows Live" clId="Web-{7CED6413-561E-47D5-AA89-2E534ACE8D37}" dt="2021-01-03T09:13:46.093" v="776" actId="20577"/>
          <ac:spMkLst>
            <pc:docMk/>
            <pc:sldMk cId="3077379547" sldId="266"/>
            <ac:spMk id="3" creationId="{0C07C22D-1722-42D1-83B2-4C7B8344ADCE}"/>
          </ac:spMkLst>
        </pc:spChg>
        <pc:spChg chg="del mod">
          <ac:chgData name="Subhajit Sahu" userId="4f120548575355b2" providerId="Windows Live" clId="Web-{7CED6413-561E-47D5-AA89-2E534ACE8D37}" dt="2021-01-03T09:12:20.968" v="747"/>
          <ac:spMkLst>
            <pc:docMk/>
            <pc:sldMk cId="3077379547" sldId="266"/>
            <ac:spMk id="5" creationId="{F0F3F36C-D796-4CAB-9D41-9D91BA87393E}"/>
          </ac:spMkLst>
        </pc:spChg>
        <pc:spChg chg="add del mod">
          <ac:chgData name="Subhajit Sahu" userId="4f120548575355b2" providerId="Windows Live" clId="Web-{7CED6413-561E-47D5-AA89-2E534ACE8D37}" dt="2021-01-03T09:13:46.999" v="777"/>
          <ac:spMkLst>
            <pc:docMk/>
            <pc:sldMk cId="3077379547" sldId="266"/>
            <ac:spMk id="8" creationId="{79966634-EA14-4BEB-99A6-1D01CE01F6A8}"/>
          </ac:spMkLst>
        </pc:spChg>
        <pc:picChg chg="add del mod ord">
          <ac:chgData name="Subhajit Sahu" userId="4f120548575355b2" providerId="Windows Live" clId="Web-{7CED6413-561E-47D5-AA89-2E534ACE8D37}" dt="2021-01-03T09:14:07.437" v="781" actId="14100"/>
          <ac:picMkLst>
            <pc:docMk/>
            <pc:sldMk cId="3077379547" sldId="266"/>
            <ac:picMk id="4" creationId="{D0C79E1C-7041-4D80-B80D-A1259E0B6E07}"/>
          </ac:picMkLst>
        </pc:picChg>
        <pc:picChg chg="del">
          <ac:chgData name="Subhajit Sahu" userId="4f120548575355b2" providerId="Windows Live" clId="Web-{7CED6413-561E-47D5-AA89-2E534ACE8D37}" dt="2021-01-03T09:12:08.140" v="746"/>
          <ac:picMkLst>
            <pc:docMk/>
            <pc:sldMk cId="3077379547" sldId="266"/>
            <ac:picMk id="6" creationId="{7F367926-FC4C-4CD4-818F-6618EC83FDB4}"/>
          </ac:picMkLst>
        </pc:picChg>
        <pc:picChg chg="add del mod">
          <ac:chgData name="Subhajit Sahu" userId="4f120548575355b2" providerId="Windows Live" clId="Web-{7CED6413-561E-47D5-AA89-2E534ACE8D37}" dt="2021-01-03T09:13:40.921" v="770"/>
          <ac:picMkLst>
            <pc:docMk/>
            <pc:sldMk cId="3077379547" sldId="266"/>
            <ac:picMk id="9" creationId="{87654672-87CC-4B07-B3BB-2022A420FAB6}"/>
          </ac:picMkLst>
        </pc:picChg>
        <pc:picChg chg="add mod">
          <ac:chgData name="Subhajit Sahu" userId="4f120548575355b2" providerId="Windows Live" clId="Web-{7CED6413-561E-47D5-AA89-2E534ACE8D37}" dt="2021-01-03T09:14:40.827" v="787" actId="1076"/>
          <ac:picMkLst>
            <pc:docMk/>
            <pc:sldMk cId="3077379547" sldId="266"/>
            <ac:picMk id="10" creationId="{C63CD309-71AA-43F6-B9E6-33F3BB6E82FA}"/>
          </ac:picMkLst>
        </pc:picChg>
      </pc:sldChg>
      <pc:sldChg chg="del">
        <pc:chgData name="Subhajit Sahu" userId="4f120548575355b2" providerId="Windows Live" clId="Web-{7CED6413-561E-47D5-AA89-2E534ACE8D37}" dt="2021-01-03T09:20:02.500" v="790"/>
        <pc:sldMkLst>
          <pc:docMk/>
          <pc:sldMk cId="3309080641" sldId="267"/>
        </pc:sldMkLst>
      </pc:sldChg>
      <pc:sldChg chg="del">
        <pc:chgData name="Subhajit Sahu" userId="4f120548575355b2" providerId="Windows Live" clId="Web-{7CED6413-561E-47D5-AA89-2E534ACE8D37}" dt="2021-01-03T09:19:57.703" v="788"/>
        <pc:sldMkLst>
          <pc:docMk/>
          <pc:sldMk cId="784014354" sldId="268"/>
        </pc:sldMkLst>
      </pc:sldChg>
      <pc:sldChg chg="del">
        <pc:chgData name="Subhajit Sahu" userId="4f120548575355b2" providerId="Windows Live" clId="Web-{7CED6413-561E-47D5-AA89-2E534ACE8D37}" dt="2021-01-03T09:20:00.625" v="789"/>
        <pc:sldMkLst>
          <pc:docMk/>
          <pc:sldMk cId="4091352251" sldId="269"/>
        </pc:sldMkLst>
      </pc:sldChg>
    </pc:docChg>
  </pc:docChgLst>
  <pc:docChgLst>
    <pc:chgData name="Subhajit Sahu" userId="4f120548575355b2" providerId="Windows Live" clId="Web-{25A3C971-7D35-4DF2-B828-90823EE0A099}"/>
    <pc:docChg chg="addSld delSld modSld sldOrd">
      <pc:chgData name="Subhajit Sahu" userId="4f120548575355b2" providerId="Windows Live" clId="Web-{25A3C971-7D35-4DF2-B828-90823EE0A099}" dt="2021-01-02T11:03:39.629" v="934" actId="14100"/>
      <pc:docMkLst>
        <pc:docMk/>
      </pc:docMkLst>
      <pc:sldChg chg="del">
        <pc:chgData name="Subhajit Sahu" userId="4f120548575355b2" providerId="Windows Live" clId="Web-{25A3C971-7D35-4DF2-B828-90823EE0A099}" dt="2021-01-02T09:58:08.363" v="80"/>
        <pc:sldMkLst>
          <pc:docMk/>
          <pc:sldMk cId="109857222" sldId="256"/>
        </pc:sldMkLst>
      </pc:sldChg>
      <pc:sldChg chg="addSp delSp modSp new">
        <pc:chgData name="Subhajit Sahu" userId="4f120548575355b2" providerId="Windows Live" clId="Web-{25A3C971-7D35-4DF2-B828-90823EE0A099}" dt="2021-01-02T09:54:58.923" v="79" actId="1076"/>
        <pc:sldMkLst>
          <pc:docMk/>
          <pc:sldMk cId="3536420965" sldId="257"/>
        </pc:sldMkLst>
        <pc:spChg chg="mod">
          <ac:chgData name="Subhajit Sahu" userId="4f120548575355b2" providerId="Windows Live" clId="Web-{25A3C971-7D35-4DF2-B828-90823EE0A099}" dt="2021-01-02T09:51:07.202" v="33" actId="20577"/>
          <ac:spMkLst>
            <pc:docMk/>
            <pc:sldMk cId="3536420965" sldId="257"/>
            <ac:spMk id="2" creationId="{954FF4DE-8120-4A27-816E-9EFD46C340FE}"/>
          </ac:spMkLst>
        </pc:spChg>
        <pc:spChg chg="mod">
          <ac:chgData name="Subhajit Sahu" userId="4f120548575355b2" providerId="Windows Live" clId="Web-{25A3C971-7D35-4DF2-B828-90823EE0A099}" dt="2021-01-02T09:54:13.079" v="69" actId="20577"/>
          <ac:spMkLst>
            <pc:docMk/>
            <pc:sldMk cId="3536420965" sldId="257"/>
            <ac:spMk id="3" creationId="{FA7941B0-4444-4254-B741-015266B9E0D1}"/>
          </ac:spMkLst>
        </pc:spChg>
        <pc:spChg chg="del mod">
          <ac:chgData name="Subhajit Sahu" userId="4f120548575355b2" providerId="Windows Live" clId="Web-{25A3C971-7D35-4DF2-B828-90823EE0A099}" dt="2021-01-02T09:54:37.548" v="72"/>
          <ac:spMkLst>
            <pc:docMk/>
            <pc:sldMk cId="3536420965" sldId="257"/>
            <ac:spMk id="4" creationId="{9DA27371-9DF0-42E4-8A3D-C175D169C9D4}"/>
          </ac:spMkLst>
        </pc:spChg>
        <pc:picChg chg="add mod ord">
          <ac:chgData name="Subhajit Sahu" userId="4f120548575355b2" providerId="Windows Live" clId="Web-{25A3C971-7D35-4DF2-B828-90823EE0A099}" dt="2021-01-02T09:54:58.923" v="79" actId="1076"/>
          <ac:picMkLst>
            <pc:docMk/>
            <pc:sldMk cId="3536420965" sldId="257"/>
            <ac:picMk id="5" creationId="{CD66AF1B-3A00-4DBA-92F4-AE007505F844}"/>
          </ac:picMkLst>
        </pc:picChg>
      </pc:sldChg>
      <pc:sldChg chg="addSp delSp modSp new">
        <pc:chgData name="Subhajit Sahu" userId="4f120548575355b2" providerId="Windows Live" clId="Web-{25A3C971-7D35-4DF2-B828-90823EE0A099}" dt="2021-01-02T10:07:32.338" v="159" actId="1076"/>
        <pc:sldMkLst>
          <pc:docMk/>
          <pc:sldMk cId="1111780171" sldId="258"/>
        </pc:sldMkLst>
        <pc:spChg chg="mod">
          <ac:chgData name="Subhajit Sahu" userId="4f120548575355b2" providerId="Windows Live" clId="Web-{25A3C971-7D35-4DF2-B828-90823EE0A099}" dt="2021-01-02T09:58:30.223" v="96" actId="20577"/>
          <ac:spMkLst>
            <pc:docMk/>
            <pc:sldMk cId="1111780171" sldId="258"/>
            <ac:spMk id="2" creationId="{D8A744B4-CC04-4386-B809-ED679FC40D40}"/>
          </ac:spMkLst>
        </pc:spChg>
        <pc:spChg chg="mod">
          <ac:chgData name="Subhajit Sahu" userId="4f120548575355b2" providerId="Windows Live" clId="Web-{25A3C971-7D35-4DF2-B828-90823EE0A099}" dt="2021-01-02T10:05:28.024" v="145" actId="20577"/>
          <ac:spMkLst>
            <pc:docMk/>
            <pc:sldMk cId="1111780171" sldId="258"/>
            <ac:spMk id="3" creationId="{0C07C22D-1722-42D1-83B2-4C7B8344ADCE}"/>
          </ac:spMkLst>
        </pc:spChg>
        <pc:spChg chg="add del">
          <ac:chgData name="Subhajit Sahu" userId="4f120548575355b2" providerId="Windows Live" clId="Web-{25A3C971-7D35-4DF2-B828-90823EE0A099}" dt="2021-01-02T10:06:22.587" v="149"/>
          <ac:spMkLst>
            <pc:docMk/>
            <pc:sldMk cId="1111780171" sldId="258"/>
            <ac:spMk id="4" creationId="{64E4469B-B790-44FD-A7AF-A175E2C6DFD2}"/>
          </ac:spMkLst>
        </pc:spChg>
        <pc:spChg chg="add del mod">
          <ac:chgData name="Subhajit Sahu" userId="4f120548575355b2" providerId="Windows Live" clId="Web-{25A3C971-7D35-4DF2-B828-90823EE0A099}" dt="2021-01-02T10:07:19.056" v="155"/>
          <ac:spMkLst>
            <pc:docMk/>
            <pc:sldMk cId="1111780171" sldId="258"/>
            <ac:spMk id="8" creationId="{3C69C454-5F67-4C29-B138-F8970E5911DF}"/>
          </ac:spMkLst>
        </pc:spChg>
        <pc:picChg chg="add del mod ord">
          <ac:chgData name="Subhajit Sahu" userId="4f120548575355b2" providerId="Windows Live" clId="Web-{25A3C971-7D35-4DF2-B828-90823EE0A099}" dt="2021-01-02T10:05:43.743" v="148"/>
          <ac:picMkLst>
            <pc:docMk/>
            <pc:sldMk cId="1111780171" sldId="258"/>
            <ac:picMk id="5" creationId="{33AD6669-B531-4105-BB36-8DF9DE9ACB09}"/>
          </ac:picMkLst>
        </pc:picChg>
        <pc:picChg chg="add del mod ord">
          <ac:chgData name="Subhajit Sahu" userId="4f120548575355b2" providerId="Windows Live" clId="Web-{25A3C971-7D35-4DF2-B828-90823EE0A099}" dt="2021-01-02T10:07:16.853" v="154"/>
          <ac:picMkLst>
            <pc:docMk/>
            <pc:sldMk cId="1111780171" sldId="258"/>
            <ac:picMk id="6" creationId="{3DC4D1BA-D967-4287-96DF-8E1DE1578424}"/>
          </ac:picMkLst>
        </pc:picChg>
        <pc:picChg chg="add mod ord">
          <ac:chgData name="Subhajit Sahu" userId="4f120548575355b2" providerId="Windows Live" clId="Web-{25A3C971-7D35-4DF2-B828-90823EE0A099}" dt="2021-01-02T10:07:32.338" v="159" actId="1076"/>
          <ac:picMkLst>
            <pc:docMk/>
            <pc:sldMk cId="1111780171" sldId="258"/>
            <ac:picMk id="9" creationId="{53EFBCC5-2650-4F84-8B4D-D797D9DC2339}"/>
          </ac:picMkLst>
        </pc:picChg>
      </pc:sldChg>
      <pc:sldChg chg="addSp delSp modSp add replId">
        <pc:chgData name="Subhajit Sahu" userId="4f120548575355b2" providerId="Windows Live" clId="Web-{25A3C971-7D35-4DF2-B828-90823EE0A099}" dt="2021-01-02T10:40:17.813" v="651" actId="14100"/>
        <pc:sldMkLst>
          <pc:docMk/>
          <pc:sldMk cId="2086980809" sldId="259"/>
        </pc:sldMkLst>
        <pc:spChg chg="mod">
          <ac:chgData name="Subhajit Sahu" userId="4f120548575355b2" providerId="Windows Live" clId="Web-{25A3C971-7D35-4DF2-B828-90823EE0A099}" dt="2021-01-02T10:12:43.654" v="279" actId="20577"/>
          <ac:spMkLst>
            <pc:docMk/>
            <pc:sldMk cId="2086980809" sldId="259"/>
            <ac:spMk id="2" creationId="{D8A744B4-CC04-4386-B809-ED679FC40D40}"/>
          </ac:spMkLst>
        </pc:spChg>
        <pc:spChg chg="mod">
          <ac:chgData name="Subhajit Sahu" userId="4f120548575355b2" providerId="Windows Live" clId="Web-{25A3C971-7D35-4DF2-B828-90823EE0A099}" dt="2021-01-02T10:13:56.529" v="301" actId="20577"/>
          <ac:spMkLst>
            <pc:docMk/>
            <pc:sldMk cId="2086980809" sldId="259"/>
            <ac:spMk id="3" creationId="{0C07C22D-1722-42D1-83B2-4C7B8344ADCE}"/>
          </ac:spMkLst>
        </pc:spChg>
        <pc:spChg chg="add mod">
          <ac:chgData name="Subhajit Sahu" userId="4f120548575355b2" providerId="Windows Live" clId="Web-{25A3C971-7D35-4DF2-B828-90823EE0A099}" dt="2021-01-02T10:12:14.966" v="252" actId="14100"/>
          <ac:spMkLst>
            <pc:docMk/>
            <pc:sldMk cId="2086980809" sldId="259"/>
            <ac:spMk id="5" creationId="{F0F3F36C-D796-4CAB-9D41-9D91BA87393E}"/>
          </ac:spMkLst>
        </pc:spChg>
        <pc:picChg chg="add mod">
          <ac:chgData name="Subhajit Sahu" userId="4f120548575355b2" providerId="Windows Live" clId="Web-{25A3C971-7D35-4DF2-B828-90823EE0A099}" dt="2021-01-02T10:40:17.813" v="651" actId="14100"/>
          <ac:picMkLst>
            <pc:docMk/>
            <pc:sldMk cId="2086980809" sldId="259"/>
            <ac:picMk id="6" creationId="{5E90DB8D-58F7-4B3C-9862-3692463ECA5F}"/>
          </ac:picMkLst>
        </pc:picChg>
        <pc:picChg chg="del">
          <ac:chgData name="Subhajit Sahu" userId="4f120548575355b2" providerId="Windows Live" clId="Web-{25A3C971-7D35-4DF2-B828-90823EE0A099}" dt="2021-01-02T10:09:29.151" v="165"/>
          <ac:picMkLst>
            <pc:docMk/>
            <pc:sldMk cId="2086980809" sldId="259"/>
            <ac:picMk id="9" creationId="{53EFBCC5-2650-4F84-8B4D-D797D9DC2339}"/>
          </ac:picMkLst>
        </pc:picChg>
      </pc:sldChg>
      <pc:sldChg chg="addSp modSp add replId">
        <pc:chgData name="Subhajit Sahu" userId="4f120548575355b2" providerId="Windows Live" clId="Web-{25A3C971-7D35-4DF2-B828-90823EE0A099}" dt="2021-01-02T10:39:52.485" v="648" actId="14100"/>
        <pc:sldMkLst>
          <pc:docMk/>
          <pc:sldMk cId="1186258830" sldId="260"/>
        </pc:sldMkLst>
        <pc:spChg chg="mod">
          <ac:chgData name="Subhajit Sahu" userId="4f120548575355b2" providerId="Windows Live" clId="Web-{25A3C971-7D35-4DF2-B828-90823EE0A099}" dt="2021-01-02T10:14:20.014" v="305" actId="20577"/>
          <ac:spMkLst>
            <pc:docMk/>
            <pc:sldMk cId="1186258830" sldId="260"/>
            <ac:spMk id="2" creationId="{D8A744B4-CC04-4386-B809-ED679FC40D40}"/>
          </ac:spMkLst>
        </pc:spChg>
        <pc:spChg chg="mod">
          <ac:chgData name="Subhajit Sahu" userId="4f120548575355b2" providerId="Windows Live" clId="Web-{25A3C971-7D35-4DF2-B828-90823EE0A099}" dt="2021-01-02T10:21:32.737" v="388" actId="20577"/>
          <ac:spMkLst>
            <pc:docMk/>
            <pc:sldMk cId="1186258830" sldId="260"/>
            <ac:spMk id="3" creationId="{0C07C22D-1722-42D1-83B2-4C7B8344ADCE}"/>
          </ac:spMkLst>
        </pc:spChg>
        <pc:spChg chg="mod">
          <ac:chgData name="Subhajit Sahu" userId="4f120548575355b2" providerId="Windows Live" clId="Web-{25A3C971-7D35-4DF2-B828-90823EE0A099}" dt="2021-01-02T10:21:36.425" v="391" actId="20577"/>
          <ac:spMkLst>
            <pc:docMk/>
            <pc:sldMk cId="1186258830" sldId="260"/>
            <ac:spMk id="5" creationId="{F0F3F36C-D796-4CAB-9D41-9D91BA87393E}"/>
          </ac:spMkLst>
        </pc:spChg>
        <pc:picChg chg="add mod">
          <ac:chgData name="Subhajit Sahu" userId="4f120548575355b2" providerId="Windows Live" clId="Web-{25A3C971-7D35-4DF2-B828-90823EE0A099}" dt="2021-01-02T10:39:52.485" v="648" actId="14100"/>
          <ac:picMkLst>
            <pc:docMk/>
            <pc:sldMk cId="1186258830" sldId="260"/>
            <ac:picMk id="4" creationId="{493D1B0B-8D13-459E-A20A-3D450992E2B5}"/>
          </ac:picMkLst>
        </pc:picChg>
      </pc:sldChg>
      <pc:sldChg chg="addSp modSp add ord replId">
        <pc:chgData name="Subhajit Sahu" userId="4f120548575355b2" providerId="Windows Live" clId="Web-{25A3C971-7D35-4DF2-B828-90823EE0A099}" dt="2021-01-02T10:39:29.156" v="645" actId="14100"/>
        <pc:sldMkLst>
          <pc:docMk/>
          <pc:sldMk cId="721726807" sldId="261"/>
        </pc:sldMkLst>
        <pc:spChg chg="mod">
          <ac:chgData name="Subhajit Sahu" userId="4f120548575355b2" providerId="Windows Live" clId="Web-{25A3C971-7D35-4DF2-B828-90823EE0A099}" dt="2021-01-02T10:19:20.408" v="359" actId="20577"/>
          <ac:spMkLst>
            <pc:docMk/>
            <pc:sldMk cId="721726807" sldId="261"/>
            <ac:spMk id="2" creationId="{D8A744B4-CC04-4386-B809-ED679FC40D40}"/>
          </ac:spMkLst>
        </pc:spChg>
        <pc:spChg chg="mod">
          <ac:chgData name="Subhajit Sahu" userId="4f120548575355b2" providerId="Windows Live" clId="Web-{25A3C971-7D35-4DF2-B828-90823EE0A099}" dt="2021-01-02T10:21:09.925" v="387" actId="20577"/>
          <ac:spMkLst>
            <pc:docMk/>
            <pc:sldMk cId="721726807" sldId="261"/>
            <ac:spMk id="3" creationId="{0C07C22D-1722-42D1-83B2-4C7B8344ADCE}"/>
          </ac:spMkLst>
        </pc:spChg>
        <pc:spChg chg="mod">
          <ac:chgData name="Subhajit Sahu" userId="4f120548575355b2" providerId="Windows Live" clId="Web-{25A3C971-7D35-4DF2-B828-90823EE0A099}" dt="2021-01-02T10:20:12.315" v="384" actId="20577"/>
          <ac:spMkLst>
            <pc:docMk/>
            <pc:sldMk cId="721726807" sldId="261"/>
            <ac:spMk id="5" creationId="{F0F3F36C-D796-4CAB-9D41-9D91BA87393E}"/>
          </ac:spMkLst>
        </pc:spChg>
        <pc:picChg chg="add mod">
          <ac:chgData name="Subhajit Sahu" userId="4f120548575355b2" providerId="Windows Live" clId="Web-{25A3C971-7D35-4DF2-B828-90823EE0A099}" dt="2021-01-02T10:39:29.156" v="645" actId="14100"/>
          <ac:picMkLst>
            <pc:docMk/>
            <pc:sldMk cId="721726807" sldId="261"/>
            <ac:picMk id="4" creationId="{5786E504-0F80-47F0-A3A9-1557246B1DE1}"/>
          </ac:picMkLst>
        </pc:picChg>
      </pc:sldChg>
      <pc:sldChg chg="addSp delSp modSp add ord replId">
        <pc:chgData name="Subhajit Sahu" userId="4f120548575355b2" providerId="Windows Live" clId="Web-{25A3C971-7D35-4DF2-B828-90823EE0A099}" dt="2021-01-02T10:44:25.284" v="738" actId="14100"/>
        <pc:sldMkLst>
          <pc:docMk/>
          <pc:sldMk cId="3702328385" sldId="262"/>
        </pc:sldMkLst>
        <pc:spChg chg="mod">
          <ac:chgData name="Subhajit Sahu" userId="4f120548575355b2" providerId="Windows Live" clId="Web-{25A3C971-7D35-4DF2-B828-90823EE0A099}" dt="2021-01-02T10:40:36.454" v="670" actId="20577"/>
          <ac:spMkLst>
            <pc:docMk/>
            <pc:sldMk cId="3702328385" sldId="262"/>
            <ac:spMk id="2" creationId="{D8A744B4-CC04-4386-B809-ED679FC40D40}"/>
          </ac:spMkLst>
        </pc:spChg>
        <pc:spChg chg="del mod">
          <ac:chgData name="Subhajit Sahu" userId="4f120548575355b2" providerId="Windows Live" clId="Web-{25A3C971-7D35-4DF2-B828-90823EE0A099}" dt="2021-01-02T10:24:20.020" v="408"/>
          <ac:spMkLst>
            <pc:docMk/>
            <pc:sldMk cId="3702328385" sldId="262"/>
            <ac:spMk id="3" creationId="{0C07C22D-1722-42D1-83B2-4C7B8344ADCE}"/>
          </ac:spMkLst>
        </pc:spChg>
        <pc:spChg chg="add mod">
          <ac:chgData name="Subhajit Sahu" userId="4f120548575355b2" providerId="Windows Live" clId="Web-{25A3C971-7D35-4DF2-B828-90823EE0A099}" dt="2021-01-02T10:38:17.046" v="636" actId="20577"/>
          <ac:spMkLst>
            <pc:docMk/>
            <pc:sldMk cId="3702328385" sldId="262"/>
            <ac:spMk id="5" creationId="{F926A010-3A67-4DA5-875D-66C5500F8632}"/>
          </ac:spMkLst>
        </pc:spChg>
        <pc:spChg chg="add mod">
          <ac:chgData name="Subhajit Sahu" userId="4f120548575355b2" providerId="Windows Live" clId="Web-{25A3C971-7D35-4DF2-B828-90823EE0A099}" dt="2021-01-02T10:36:43.029" v="619" actId="20577"/>
          <ac:spMkLst>
            <pc:docMk/>
            <pc:sldMk cId="3702328385" sldId="262"/>
            <ac:spMk id="8" creationId="{06258E5E-84BC-4C23-9032-0C979DD75785}"/>
          </ac:spMkLst>
        </pc:spChg>
        <pc:spChg chg="add mod">
          <ac:chgData name="Subhajit Sahu" userId="4f120548575355b2" providerId="Windows Live" clId="Web-{25A3C971-7D35-4DF2-B828-90823EE0A099}" dt="2021-01-02T10:43:28.424" v="720" actId="1076"/>
          <ac:spMkLst>
            <pc:docMk/>
            <pc:sldMk cId="3702328385" sldId="262"/>
            <ac:spMk id="12" creationId="{31823D4A-1E37-4432-AB46-EEE66F424296}"/>
          </ac:spMkLst>
        </pc:spChg>
        <pc:spChg chg="add mod">
          <ac:chgData name="Subhajit Sahu" userId="4f120548575355b2" providerId="Windows Live" clId="Web-{25A3C971-7D35-4DF2-B828-90823EE0A099}" dt="2021-01-02T10:44:08.378" v="735" actId="20577"/>
          <ac:spMkLst>
            <pc:docMk/>
            <pc:sldMk cId="3702328385" sldId="262"/>
            <ac:spMk id="14" creationId="{4B8AFB2B-2FCA-40E9-90E9-6C5505FC3BAA}"/>
          </ac:spMkLst>
        </pc:spChg>
        <pc:picChg chg="add del mod ord">
          <ac:chgData name="Subhajit Sahu" userId="4f120548575355b2" providerId="Windows Live" clId="Web-{25A3C971-7D35-4DF2-B828-90823EE0A099}" dt="2021-01-02T10:30:54.088" v="481"/>
          <ac:picMkLst>
            <pc:docMk/>
            <pc:sldMk cId="3702328385" sldId="262"/>
            <ac:picMk id="6" creationId="{054A8DCA-5984-4BF5-A37B-3FE8C7DB8E95}"/>
          </ac:picMkLst>
        </pc:picChg>
        <pc:picChg chg="del">
          <ac:chgData name="Subhajit Sahu" userId="4f120548575355b2" providerId="Windows Live" clId="Web-{25A3C971-7D35-4DF2-B828-90823EE0A099}" dt="2021-01-02T10:22:28.832" v="394"/>
          <ac:picMkLst>
            <pc:docMk/>
            <pc:sldMk cId="3702328385" sldId="262"/>
            <ac:picMk id="9" creationId="{53EFBCC5-2650-4F84-8B4D-D797D9DC2339}"/>
          </ac:picMkLst>
        </pc:picChg>
        <pc:picChg chg="add mod">
          <ac:chgData name="Subhajit Sahu" userId="4f120548575355b2" providerId="Windows Live" clId="Web-{25A3C971-7D35-4DF2-B828-90823EE0A099}" dt="2021-01-02T10:44:25.284" v="738" actId="14100"/>
          <ac:picMkLst>
            <pc:docMk/>
            <pc:sldMk cId="3702328385" sldId="262"/>
            <ac:picMk id="10" creationId="{2F452578-6E44-4393-B00A-66D4B3E45E83}"/>
          </ac:picMkLst>
        </pc:picChg>
        <pc:cxnChg chg="add mod">
          <ac:chgData name="Subhajit Sahu" userId="4f120548575355b2" providerId="Windows Live" clId="Web-{25A3C971-7D35-4DF2-B828-90823EE0A099}" dt="2021-01-02T10:42:25.783" v="685"/>
          <ac:cxnSpMkLst>
            <pc:docMk/>
            <pc:sldMk cId="3702328385" sldId="262"/>
            <ac:cxnSpMk id="11" creationId="{2E06A692-8AF1-4B3C-A98D-629ED8033AE8}"/>
          </ac:cxnSpMkLst>
        </pc:cxnChg>
        <pc:cxnChg chg="add mod">
          <ac:chgData name="Subhajit Sahu" userId="4f120548575355b2" providerId="Windows Live" clId="Web-{25A3C971-7D35-4DF2-B828-90823EE0A099}" dt="2021-01-02T10:44:00.862" v="725" actId="1076"/>
          <ac:cxnSpMkLst>
            <pc:docMk/>
            <pc:sldMk cId="3702328385" sldId="262"/>
            <ac:cxnSpMk id="13" creationId="{0F57EBED-ED98-4BE4-9BC0-A8950F146A0B}"/>
          </ac:cxnSpMkLst>
        </pc:cxnChg>
      </pc:sldChg>
      <pc:sldChg chg="modSp add ord replId">
        <pc:chgData name="Subhajit Sahu" userId="4f120548575355b2" providerId="Windows Live" clId="Web-{25A3C971-7D35-4DF2-B828-90823EE0A099}" dt="2021-01-02T10:48:28.615" v="780" actId="20577"/>
        <pc:sldMkLst>
          <pc:docMk/>
          <pc:sldMk cId="3211351296" sldId="263"/>
        </pc:sldMkLst>
        <pc:spChg chg="mod">
          <ac:chgData name="Subhajit Sahu" userId="4f120548575355b2" providerId="Windows Live" clId="Web-{25A3C971-7D35-4DF2-B828-90823EE0A099}" dt="2021-01-02T10:48:28.615" v="780" actId="20577"/>
          <ac:spMkLst>
            <pc:docMk/>
            <pc:sldMk cId="3211351296" sldId="263"/>
            <ac:spMk id="5" creationId="{F926A010-3A67-4DA5-875D-66C5500F8632}"/>
          </ac:spMkLst>
        </pc:spChg>
        <pc:picChg chg="mod">
          <ac:chgData name="Subhajit Sahu" userId="4f120548575355b2" providerId="Windows Live" clId="Web-{25A3C971-7D35-4DF2-B828-90823EE0A099}" dt="2021-01-02T10:45:53.145" v="741" actId="14100"/>
          <ac:picMkLst>
            <pc:docMk/>
            <pc:sldMk cId="3211351296" sldId="263"/>
            <ac:picMk id="6" creationId="{054A8DCA-5984-4BF5-A37B-3FE8C7DB8E95}"/>
          </ac:picMkLst>
        </pc:picChg>
      </pc:sldChg>
      <pc:sldChg chg="addSp delSp modSp add replId">
        <pc:chgData name="Subhajit Sahu" userId="4f120548575355b2" providerId="Windows Live" clId="Web-{25A3C971-7D35-4DF2-B828-90823EE0A099}" dt="2021-01-02T11:03:39.629" v="934" actId="14100"/>
        <pc:sldMkLst>
          <pc:docMk/>
          <pc:sldMk cId="3939636305" sldId="264"/>
        </pc:sldMkLst>
        <pc:spChg chg="mod">
          <ac:chgData name="Subhajit Sahu" userId="4f120548575355b2" providerId="Windows Live" clId="Web-{25A3C971-7D35-4DF2-B828-90823EE0A099}" dt="2021-01-02T10:49:29.553" v="789" actId="20577"/>
          <ac:spMkLst>
            <pc:docMk/>
            <pc:sldMk cId="3939636305" sldId="264"/>
            <ac:spMk id="2" creationId="{D8A744B4-CC04-4386-B809-ED679FC40D40}"/>
          </ac:spMkLst>
        </pc:spChg>
        <pc:spChg chg="add del mod">
          <ac:chgData name="Subhajit Sahu" userId="4f120548575355b2" providerId="Windows Live" clId="Web-{25A3C971-7D35-4DF2-B828-90823EE0A099}" dt="2021-01-02T10:49:35.928" v="793"/>
          <ac:spMkLst>
            <pc:docMk/>
            <pc:sldMk cId="3939636305" sldId="264"/>
            <ac:spMk id="4" creationId="{751F43E5-A00C-4E67-85FD-2D04973BD37F}"/>
          </ac:spMkLst>
        </pc:spChg>
        <pc:spChg chg="del mod">
          <ac:chgData name="Subhajit Sahu" userId="4f120548575355b2" providerId="Windows Live" clId="Web-{25A3C971-7D35-4DF2-B828-90823EE0A099}" dt="2021-01-02T10:55:14.385" v="866"/>
          <ac:spMkLst>
            <pc:docMk/>
            <pc:sldMk cId="3939636305" sldId="264"/>
            <ac:spMk id="5" creationId="{F926A010-3A67-4DA5-875D-66C5500F8632}"/>
          </ac:spMkLst>
        </pc:spChg>
        <pc:spChg chg="add mod">
          <ac:chgData name="Subhajit Sahu" userId="4f120548575355b2" providerId="Windows Live" clId="Web-{25A3C971-7D35-4DF2-B828-90823EE0A099}" dt="2021-01-02T11:03:39.629" v="934" actId="14100"/>
          <ac:spMkLst>
            <pc:docMk/>
            <pc:sldMk cId="3939636305" sldId="264"/>
            <ac:spMk id="8" creationId="{50456F28-8E35-409D-ACCC-804DC64A62E1}"/>
          </ac:spMkLst>
        </pc:spChg>
        <pc:spChg chg="add del mod">
          <ac:chgData name="Subhajit Sahu" userId="4f120548575355b2" providerId="Windows Live" clId="Web-{25A3C971-7D35-4DF2-B828-90823EE0A099}" dt="2021-01-02T10:59:56.812" v="879"/>
          <ac:spMkLst>
            <pc:docMk/>
            <pc:sldMk cId="3939636305" sldId="264"/>
            <ac:spMk id="11" creationId="{05F5F969-1623-44BB-842C-47C962660CA9}"/>
          </ac:spMkLst>
        </pc:spChg>
        <pc:spChg chg="add mod">
          <ac:chgData name="Subhajit Sahu" userId="4f120548575355b2" providerId="Windows Live" clId="Web-{25A3C971-7D35-4DF2-B828-90823EE0A099}" dt="2021-01-02T11:03:39.629" v="934" actId="14100"/>
          <ac:spMkLst>
            <pc:docMk/>
            <pc:sldMk cId="3939636305" sldId="264"/>
            <ac:spMk id="13" creationId="{87E7A087-C27A-4213-B372-18182B41E486}"/>
          </ac:spMkLst>
        </pc:spChg>
        <pc:picChg chg="add del">
          <ac:chgData name="Subhajit Sahu" userId="4f120548575355b2" providerId="Windows Live" clId="Web-{25A3C971-7D35-4DF2-B828-90823EE0A099}" dt="2021-01-02T10:50:18.913" v="794"/>
          <ac:picMkLst>
            <pc:docMk/>
            <pc:sldMk cId="3939636305" sldId="264"/>
            <ac:picMk id="6" creationId="{054A8DCA-5984-4BF5-A37B-3FE8C7DB8E95}"/>
          </ac:picMkLst>
        </pc:picChg>
        <pc:picChg chg="add del mod ord">
          <ac:chgData name="Subhajit Sahu" userId="4f120548575355b2" providerId="Windows Live" clId="Web-{25A3C971-7D35-4DF2-B828-90823EE0A099}" dt="2021-01-02T11:00:25.093" v="882"/>
          <ac:picMkLst>
            <pc:docMk/>
            <pc:sldMk cId="3939636305" sldId="264"/>
            <ac:picMk id="9" creationId="{808E1F28-B492-4E3C-979E-0BE46A3EF32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cc.gov/consumers/guides/protecting-your-wireless-network" TargetMode="External"/><Relationship Id="rId2" Type="http://schemas.openxmlformats.org/officeDocument/2006/relationships/hyperlink" Target="https://www.krackattacks.com/" TargetMode="Externa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hyperlink" Target="https://www.shodan.i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ages.nist.gov/800-63-3/"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twofactorauth.org/" TargetMode="External"/><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F4DE-8120-4A27-816E-9EFD46C340FE}"/>
              </a:ext>
            </a:extLst>
          </p:cNvPr>
          <p:cNvSpPr>
            <a:spLocks noGrp="1"/>
          </p:cNvSpPr>
          <p:nvPr>
            <p:ph type="title"/>
          </p:nvPr>
        </p:nvSpPr>
        <p:spPr/>
        <p:txBody>
          <a:bodyPr/>
          <a:lstStyle/>
          <a:p>
            <a:r>
              <a:rPr lang="en-US" sz="3600" b="1" dirty="0">
                <a:cs typeface="Calibri Light"/>
              </a:rPr>
              <a:t>Protecting Your Data and Privacy</a:t>
            </a:r>
          </a:p>
        </p:txBody>
      </p:sp>
      <p:sp>
        <p:nvSpPr>
          <p:cNvPr id="3" name="Content Placeholder 2">
            <a:extLst>
              <a:ext uri="{FF2B5EF4-FFF2-40B4-BE49-F238E27FC236}">
                <a16:creationId xmlns:a16="http://schemas.microsoft.com/office/drawing/2014/main" id="{FA7941B0-4444-4254-B741-015266B9E0D1}"/>
              </a:ext>
            </a:extLst>
          </p:cNvPr>
          <p:cNvSpPr>
            <a:spLocks noGrp="1"/>
          </p:cNvSpPr>
          <p:nvPr>
            <p:ph sz="half" idx="1"/>
          </p:nvPr>
        </p:nvSpPr>
        <p:spPr>
          <a:xfrm>
            <a:off x="838200" y="1825625"/>
            <a:ext cx="5181600" cy="5028671"/>
          </a:xfrm>
        </p:spPr>
        <p:txBody>
          <a:bodyPr vert="horz" lIns="91440" tIns="45720" rIns="91440" bIns="45720" rtlCol="0" anchor="t">
            <a:normAutofit/>
          </a:bodyPr>
          <a:lstStyle/>
          <a:p>
            <a:r>
              <a:rPr lang="en-US" sz="1600" dirty="0">
                <a:ea typeface="+mn-lt"/>
                <a:cs typeface="+mn-lt"/>
              </a:rPr>
              <a:t>You should encrypt wireless communication by enabling </a:t>
            </a:r>
            <a:r>
              <a:rPr lang="en-US" sz="1600" b="1" dirty="0">
                <a:ea typeface="+mn-lt"/>
                <a:cs typeface="+mn-lt"/>
              </a:rPr>
              <a:t>WPA2 encryption</a:t>
            </a:r>
            <a:r>
              <a:rPr lang="en-US" sz="1600" dirty="0">
                <a:ea typeface="+mn-lt"/>
                <a:cs typeface="+mn-lt"/>
              </a:rPr>
              <a:t> on your wireless router. Optionally, configure it to </a:t>
            </a:r>
            <a:r>
              <a:rPr lang="en-US" sz="1600" b="1" dirty="0">
                <a:ea typeface="+mn-lt"/>
                <a:cs typeface="+mn-lt"/>
              </a:rPr>
              <a:t>not broadcast the SSID</a:t>
            </a:r>
            <a:r>
              <a:rPr lang="en-US" sz="1600" dirty="0">
                <a:ea typeface="+mn-lt"/>
                <a:cs typeface="+mn-lt"/>
              </a:rPr>
              <a:t>, which adds an additional barrier to discovering the network.</a:t>
            </a:r>
          </a:p>
          <a:p>
            <a:r>
              <a:rPr lang="en-US" sz="1600" dirty="0">
                <a:ea typeface="+mn-lt"/>
                <a:cs typeface="+mn-lt"/>
              </a:rPr>
              <a:t>In </a:t>
            </a:r>
            <a:r>
              <a:rPr lang="en-US" sz="1600" b="1" dirty="0">
                <a:ea typeface="+mn-lt"/>
                <a:cs typeface="+mn-lt"/>
              </a:rPr>
              <a:t>2017</a:t>
            </a:r>
            <a:r>
              <a:rPr lang="en-US" sz="1600" dirty="0">
                <a:ea typeface="+mn-lt"/>
                <a:cs typeface="+mn-lt"/>
              </a:rPr>
              <a:t>, a </a:t>
            </a:r>
            <a:r>
              <a:rPr lang="en-US" sz="1600" b="1" dirty="0">
                <a:ea typeface="+mn-lt"/>
                <a:cs typeface="+mn-lt"/>
              </a:rPr>
              <a:t>Key Reinstallation Attacks</a:t>
            </a:r>
            <a:r>
              <a:rPr lang="en-US" sz="1600" dirty="0">
                <a:ea typeface="+mn-lt"/>
                <a:cs typeface="+mn-lt"/>
              </a:rPr>
              <a:t> (</a:t>
            </a:r>
            <a:r>
              <a:rPr lang="en-US" sz="1600" dirty="0">
                <a:ea typeface="+mn-lt"/>
                <a:cs typeface="+mn-lt"/>
                <a:hlinkClick r:id="rId2"/>
              </a:rPr>
              <a:t>KRACK</a:t>
            </a:r>
            <a:r>
              <a:rPr lang="en-US" sz="1600" dirty="0">
                <a:ea typeface="+mn-lt"/>
                <a:cs typeface="+mn-lt"/>
              </a:rPr>
              <a:t>) in </a:t>
            </a:r>
            <a:r>
              <a:rPr lang="en-US" sz="1600" b="1" dirty="0">
                <a:ea typeface="+mn-lt"/>
                <a:cs typeface="+mn-lt"/>
              </a:rPr>
              <a:t>WPA2 protocol</a:t>
            </a:r>
            <a:r>
              <a:rPr lang="en-US" sz="1600" dirty="0">
                <a:ea typeface="+mn-lt"/>
                <a:cs typeface="+mn-lt"/>
              </a:rPr>
              <a:t> was discovered, which allows an intruder to break the encryption between the wireless router and the device, access and manipulate the network traffic. It affects all modern, protected Wi-Fi networks.</a:t>
            </a:r>
          </a:p>
          <a:p>
            <a:r>
              <a:rPr lang="en-US" sz="1600" dirty="0">
                <a:ea typeface="+mn-lt"/>
                <a:cs typeface="+mn-lt"/>
              </a:rPr>
              <a:t>To mitigate </a:t>
            </a:r>
            <a:r>
              <a:rPr lang="en-US" sz="1600" b="1" dirty="0">
                <a:ea typeface="+mn-lt"/>
                <a:cs typeface="+mn-lt"/>
              </a:rPr>
              <a:t>update all affected products</a:t>
            </a:r>
            <a:r>
              <a:rPr lang="en-US" sz="1600" dirty="0">
                <a:ea typeface="+mn-lt"/>
                <a:cs typeface="+mn-lt"/>
              </a:rPr>
              <a:t>: wireless routers and any wireless capable devices with security updates. For laptops or other devices with wired NIC, a </a:t>
            </a:r>
            <a:r>
              <a:rPr lang="en-US" sz="1600" b="1" dirty="0">
                <a:ea typeface="+mn-lt"/>
                <a:cs typeface="+mn-lt"/>
              </a:rPr>
              <a:t>wired connection</a:t>
            </a:r>
            <a:r>
              <a:rPr lang="en-US" sz="1600" dirty="0">
                <a:ea typeface="+mn-lt"/>
                <a:cs typeface="+mn-lt"/>
              </a:rPr>
              <a:t> could mitigate this vulnerability. A </a:t>
            </a:r>
            <a:r>
              <a:rPr lang="en-US" sz="1600" b="1" dirty="0">
                <a:ea typeface="+mn-lt"/>
                <a:cs typeface="+mn-lt"/>
              </a:rPr>
              <a:t>trusted VPN service</a:t>
            </a:r>
            <a:r>
              <a:rPr lang="en-US" sz="1600" dirty="0">
                <a:ea typeface="+mn-lt"/>
                <a:cs typeface="+mn-lt"/>
              </a:rPr>
              <a:t> can also be used to prevent unauthorized access to your data while you are using the wireless network.</a:t>
            </a:r>
            <a:endParaRPr lang="en-US">
              <a:ea typeface="+mn-lt"/>
              <a:cs typeface="+mn-lt"/>
            </a:endParaRPr>
          </a:p>
          <a:p>
            <a:r>
              <a:rPr lang="en-US" sz="1600" dirty="0">
                <a:cs typeface="Calibri"/>
                <a:hlinkClick r:id="rId3"/>
              </a:rPr>
              <a:t>See protecting yourself when using wireless networks.</a:t>
            </a:r>
            <a:endParaRPr lang="en-US" sz="1600">
              <a:cs typeface="Calibri"/>
            </a:endParaRPr>
          </a:p>
        </p:txBody>
      </p:sp>
      <p:sp>
        <p:nvSpPr>
          <p:cNvPr id="5" name="Content Placeholder 4">
            <a:extLst>
              <a:ext uri="{FF2B5EF4-FFF2-40B4-BE49-F238E27FC236}">
                <a16:creationId xmlns:a16="http://schemas.microsoft.com/office/drawing/2014/main" id="{36811FBA-A3CA-4304-B0ED-7BA587D745B8}"/>
              </a:ext>
            </a:extLst>
          </p:cNvPr>
          <p:cNvSpPr>
            <a:spLocks noGrp="1"/>
          </p:cNvSpPr>
          <p:nvPr>
            <p:ph sz="half" idx="2"/>
          </p:nvPr>
        </p:nvSpPr>
        <p:spPr/>
        <p:txBody>
          <a:bodyPr vert="horz" lIns="91440" tIns="45720" rIns="91440" bIns="45720" rtlCol="0" anchor="t">
            <a:noAutofit/>
          </a:bodyPr>
          <a:lstStyle/>
          <a:p>
            <a:r>
              <a:rPr lang="en-US" sz="1600" dirty="0">
                <a:cs typeface="Calibri"/>
              </a:rPr>
              <a:t>When using a </a:t>
            </a:r>
            <a:r>
              <a:rPr lang="en-US" sz="1600" b="1" dirty="0">
                <a:cs typeface="Calibri"/>
              </a:rPr>
              <a:t>public Wi-Fi hot spot</a:t>
            </a:r>
            <a:r>
              <a:rPr lang="en-US" sz="1600" dirty="0">
                <a:cs typeface="Calibri"/>
              </a:rPr>
              <a:t> verify whether your computer is configured with </a:t>
            </a:r>
            <a:r>
              <a:rPr lang="en-US" sz="1600" b="1" dirty="0">
                <a:cs typeface="Calibri"/>
              </a:rPr>
              <a:t>file and media sharing</a:t>
            </a:r>
            <a:r>
              <a:rPr lang="en-US" sz="1600" dirty="0">
                <a:cs typeface="Calibri"/>
              </a:rPr>
              <a:t> and that it </a:t>
            </a:r>
            <a:r>
              <a:rPr lang="en-US" sz="1600" b="1" dirty="0">
                <a:cs typeface="Calibri"/>
              </a:rPr>
              <a:t>requires user authentication with encryption</a:t>
            </a:r>
            <a:r>
              <a:rPr lang="en-US" sz="1600" dirty="0">
                <a:cs typeface="Calibri"/>
              </a:rPr>
              <a:t>. To prevent someone from intercepting your information (eavesdropping) use an </a:t>
            </a:r>
            <a:r>
              <a:rPr lang="en-US" sz="1600" b="1" dirty="0">
                <a:cs typeface="Calibri"/>
              </a:rPr>
              <a:t>encrypted VPN tunnel</a:t>
            </a:r>
            <a:r>
              <a:rPr lang="en-US" sz="1600" dirty="0">
                <a:cs typeface="Calibri"/>
              </a:rPr>
              <a:t>.</a:t>
            </a:r>
          </a:p>
          <a:p>
            <a:r>
              <a:rPr lang="en-US" sz="1600" b="1" dirty="0">
                <a:cs typeface="Calibri"/>
              </a:rPr>
              <a:t>Bluetooth</a:t>
            </a:r>
            <a:r>
              <a:rPr lang="en-US" sz="1600" dirty="0">
                <a:cs typeface="Calibri"/>
              </a:rPr>
              <a:t> can be exploited by hackers to eavesdrop on some devices, establish remote access, distribute malware, and drain batteries. To avoid these issues, keep Bluetooth </a:t>
            </a:r>
            <a:r>
              <a:rPr lang="en-US" sz="1600" b="1" dirty="0">
                <a:cs typeface="Calibri"/>
              </a:rPr>
              <a:t>turned off when you are not using it</a:t>
            </a:r>
            <a:r>
              <a:rPr lang="en-US" sz="1600" dirty="0">
                <a:cs typeface="Calibri"/>
              </a:rPr>
              <a:t>.</a:t>
            </a:r>
            <a:endParaRPr lang="en-US" sz="1600" dirty="0">
              <a:ea typeface="+mn-lt"/>
              <a:cs typeface="+mn-lt"/>
            </a:endParaRPr>
          </a:p>
          <a:p>
            <a:r>
              <a:rPr lang="en-US" sz="1600" b="1" dirty="0">
                <a:ea typeface="+mn-lt"/>
                <a:cs typeface="+mn-lt"/>
              </a:rPr>
              <a:t>IoT devices</a:t>
            </a:r>
            <a:r>
              <a:rPr lang="en-US" sz="1600" dirty="0">
                <a:ea typeface="+mn-lt"/>
                <a:cs typeface="+mn-lt"/>
              </a:rPr>
              <a:t> pose an </a:t>
            </a:r>
            <a:r>
              <a:rPr lang="en-US" sz="1600" b="1" dirty="0">
                <a:ea typeface="+mn-lt"/>
                <a:cs typeface="+mn-lt"/>
              </a:rPr>
              <a:t>even greater risk</a:t>
            </a:r>
            <a:r>
              <a:rPr lang="en-US" sz="1600" dirty="0">
                <a:ea typeface="+mn-lt"/>
                <a:cs typeface="+mn-lt"/>
              </a:rPr>
              <a:t> as most of them still have their </a:t>
            </a:r>
            <a:r>
              <a:rPr lang="en-US" sz="1600" b="1" dirty="0">
                <a:ea typeface="+mn-lt"/>
                <a:cs typeface="+mn-lt"/>
              </a:rPr>
              <a:t>original firmware</a:t>
            </a:r>
            <a:r>
              <a:rPr lang="en-US" sz="1600" dirty="0">
                <a:ea typeface="+mn-lt"/>
                <a:cs typeface="+mn-lt"/>
              </a:rPr>
              <a:t>. They are very likely to be comprised and when they are, allow access to the local network and data. The best way to protect yourself is to have IoT devices </a:t>
            </a:r>
            <a:r>
              <a:rPr lang="en-US" sz="1600" b="1" dirty="0">
                <a:ea typeface="+mn-lt"/>
                <a:cs typeface="+mn-lt"/>
              </a:rPr>
              <a:t>using an isolated network</a:t>
            </a:r>
            <a:r>
              <a:rPr lang="en-US" sz="1600" dirty="0">
                <a:ea typeface="+mn-lt"/>
                <a:cs typeface="+mn-lt"/>
              </a:rPr>
              <a:t>, sharing it only with other IoT devices.</a:t>
            </a:r>
          </a:p>
          <a:p>
            <a:r>
              <a:rPr lang="en-US" sz="1600" dirty="0">
                <a:ea typeface="+mn-lt"/>
                <a:cs typeface="+mn-lt"/>
                <a:hlinkClick r:id="rId4"/>
              </a:rPr>
              <a:t>Visit Shodan, a web-based IoT device scanner.</a:t>
            </a:r>
            <a:endParaRPr lang="en-US" dirty="0"/>
          </a:p>
          <a:p>
            <a:endParaRPr lang="en-US" sz="1600" dirty="0">
              <a:ea typeface="+mn-lt"/>
              <a:cs typeface="+mn-lt"/>
            </a:endParaRPr>
          </a:p>
          <a:p>
            <a:endParaRPr lang="en-US" sz="1600" dirty="0">
              <a:cs typeface="Calibri"/>
            </a:endParaRPr>
          </a:p>
        </p:txBody>
      </p:sp>
      <p:pic>
        <p:nvPicPr>
          <p:cNvPr id="6" name="Picture 8" descr="A screen shot of a computer&#10;&#10;Description automatically generated">
            <a:extLst>
              <a:ext uri="{FF2B5EF4-FFF2-40B4-BE49-F238E27FC236}">
                <a16:creationId xmlns:a16="http://schemas.microsoft.com/office/drawing/2014/main" id="{776798F9-34DF-4BB2-96FF-6F2D1CF5DEDA}"/>
              </a:ext>
            </a:extLst>
          </p:cNvPr>
          <p:cNvPicPr>
            <a:picLocks noChangeAspect="1"/>
          </p:cNvPicPr>
          <p:nvPr/>
        </p:nvPicPr>
        <p:blipFill>
          <a:blip r:embed="rId5"/>
          <a:stretch>
            <a:fillRect/>
          </a:stretch>
        </p:blipFill>
        <p:spPr>
          <a:xfrm>
            <a:off x="9649177" y="-581"/>
            <a:ext cx="2545645" cy="1821496"/>
          </a:xfrm>
          <a:prstGeom prst="rect">
            <a:avLst/>
          </a:prstGeom>
        </p:spPr>
      </p:pic>
    </p:spTree>
    <p:extLst>
      <p:ext uri="{BB962C8B-B14F-4D97-AF65-F5344CB8AC3E}">
        <p14:creationId xmlns:p14="http://schemas.microsoft.com/office/powerpoint/2010/main" val="353642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Passphrase Rather Than a Password</a:t>
            </a:r>
            <a:endParaRPr lang="en-US" dirty="0"/>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rmAutofit/>
          </a:bodyPr>
          <a:lstStyle/>
          <a:p>
            <a:r>
              <a:rPr lang="en-US" sz="1600" dirty="0">
                <a:ea typeface="+mn-lt"/>
                <a:cs typeface="+mn-lt"/>
              </a:rPr>
              <a:t>It is </a:t>
            </a:r>
            <a:r>
              <a:rPr lang="en-US" sz="1600" b="1" dirty="0">
                <a:ea typeface="+mn-lt"/>
                <a:cs typeface="+mn-lt"/>
              </a:rPr>
              <a:t>easier to create a long passphrase</a:t>
            </a:r>
            <a:r>
              <a:rPr lang="en-US" sz="1600" dirty="0">
                <a:ea typeface="+mn-lt"/>
                <a:cs typeface="+mn-lt"/>
              </a:rPr>
              <a:t> than a password. The longer length makes passphrases </a:t>
            </a:r>
            <a:r>
              <a:rPr lang="en-US" sz="1600" b="1" dirty="0">
                <a:ea typeface="+mn-lt"/>
                <a:cs typeface="+mn-lt"/>
              </a:rPr>
              <a:t>less vulnerable</a:t>
            </a:r>
            <a:r>
              <a:rPr lang="en-US" sz="1600" dirty="0">
                <a:ea typeface="+mn-lt"/>
                <a:cs typeface="+mn-lt"/>
              </a:rPr>
              <a:t> to dictionary or brute force attacks. Furthermore, a passphrase maybe </a:t>
            </a:r>
            <a:r>
              <a:rPr lang="en-US" sz="1600" b="1" dirty="0">
                <a:ea typeface="+mn-lt"/>
                <a:cs typeface="+mn-lt"/>
              </a:rPr>
              <a:t>easier to remember</a:t>
            </a:r>
            <a:r>
              <a:rPr lang="en-US" sz="1600" dirty="0">
                <a:ea typeface="+mn-lt"/>
                <a:cs typeface="+mn-lt"/>
              </a:rPr>
              <a:t>, especially if you are required to change your password frequently.</a:t>
            </a:r>
            <a:endParaRPr lang="en-US" dirty="0">
              <a:ea typeface="+mn-lt"/>
              <a:cs typeface="+mn-lt"/>
            </a:endParaRPr>
          </a:p>
          <a:p>
            <a:r>
              <a:rPr lang="en-US" sz="1600" dirty="0">
                <a:ea typeface="+mn-lt"/>
                <a:cs typeface="+mn-lt"/>
              </a:rPr>
              <a:t>United States National Institute for Standards and Technology (</a:t>
            </a:r>
            <a:r>
              <a:rPr lang="en-US" sz="1600" b="1" dirty="0">
                <a:ea typeface="+mn-lt"/>
                <a:cs typeface="+mn-lt"/>
              </a:rPr>
              <a:t>NIST</a:t>
            </a:r>
            <a:r>
              <a:rPr lang="en-US" sz="1600" dirty="0">
                <a:ea typeface="+mn-lt"/>
                <a:cs typeface="+mn-lt"/>
              </a:rPr>
              <a:t>) published </a:t>
            </a:r>
            <a:r>
              <a:rPr lang="en-US" sz="1600" b="1" dirty="0">
                <a:ea typeface="+mn-lt"/>
                <a:cs typeface="+mn-lt"/>
              </a:rPr>
              <a:t>improved password requirements</a:t>
            </a:r>
            <a:r>
              <a:rPr lang="en-US" sz="1600" dirty="0">
                <a:ea typeface="+mn-lt"/>
                <a:cs typeface="+mn-lt"/>
              </a:rPr>
              <a:t>. NIST standards are intended for </a:t>
            </a:r>
            <a:r>
              <a:rPr lang="en-US" sz="1600" b="1" dirty="0">
                <a:ea typeface="+mn-lt"/>
                <a:cs typeface="+mn-lt"/>
              </a:rPr>
              <a:t>government application</a:t>
            </a:r>
            <a:r>
              <a:rPr lang="en-US" sz="1600" dirty="0">
                <a:ea typeface="+mn-lt"/>
                <a:cs typeface="+mn-lt"/>
              </a:rPr>
              <a:t> but can also serve as a standard for others as well. The new guidelines aim to provide better user experience and put the burden of user verification on the providers.</a:t>
            </a:r>
            <a:endParaRPr lang="en-US" dirty="0">
              <a:ea typeface="+mn-lt"/>
              <a:cs typeface="+mn-lt"/>
            </a:endParaRPr>
          </a:p>
          <a:p>
            <a:r>
              <a:rPr lang="en-US" sz="1600" dirty="0">
                <a:ea typeface="+mn-lt"/>
                <a:cs typeface="+mn-lt"/>
                <a:hlinkClick r:id="rId2"/>
              </a:rPr>
              <a:t>Learn more about the NIST password requirement.</a:t>
            </a:r>
          </a:p>
          <a:p>
            <a:endParaRPr lang="en-US" sz="1600" dirty="0">
              <a:ea typeface="+mn-lt"/>
              <a:cs typeface="+mn-lt"/>
            </a:endParaRPr>
          </a:p>
        </p:txBody>
      </p:sp>
      <p:pic>
        <p:nvPicPr>
          <p:cNvPr id="4" name="Picture 6" descr="Diagram&#10;&#10;Description automatically generated">
            <a:extLst>
              <a:ext uri="{FF2B5EF4-FFF2-40B4-BE49-F238E27FC236}">
                <a16:creationId xmlns:a16="http://schemas.microsoft.com/office/drawing/2014/main" id="{F7335DA7-00CF-4F52-94A4-38DF745CA119}"/>
              </a:ext>
            </a:extLst>
          </p:cNvPr>
          <p:cNvPicPr>
            <a:picLocks noGrp="1" noChangeAspect="1"/>
          </p:cNvPicPr>
          <p:nvPr>
            <p:ph sz="half" idx="2"/>
          </p:nvPr>
        </p:nvPicPr>
        <p:blipFill>
          <a:blip r:embed="rId3"/>
          <a:stretch>
            <a:fillRect/>
          </a:stretch>
        </p:blipFill>
        <p:spPr>
          <a:xfrm>
            <a:off x="6101644" y="1445588"/>
            <a:ext cx="5887155" cy="4786854"/>
          </a:xfrm>
        </p:spPr>
      </p:pic>
    </p:spTree>
    <p:extLst>
      <p:ext uri="{BB962C8B-B14F-4D97-AF65-F5344CB8AC3E}">
        <p14:creationId xmlns:p14="http://schemas.microsoft.com/office/powerpoint/2010/main" val="1111780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Encrypt and Backup Your Data</a:t>
            </a:r>
            <a:endParaRPr lang="en-US" dirty="0"/>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rmAutofit/>
          </a:bodyPr>
          <a:lstStyle/>
          <a:p>
            <a:r>
              <a:rPr lang="en-US" sz="1600" dirty="0">
                <a:ea typeface="+mn-lt"/>
                <a:cs typeface="+mn-lt"/>
              </a:rPr>
              <a:t>If a malicious application infects your computer, it could steal valuable information, such as account numbers, passwords, and other official documents. Criminals may decide to simply encrypt your data and make it unusable until you pay the ransom.</a:t>
            </a:r>
            <a:endParaRPr lang="en-US" dirty="0">
              <a:ea typeface="+mn-lt"/>
              <a:cs typeface="+mn-lt"/>
            </a:endParaRPr>
          </a:p>
          <a:p>
            <a:r>
              <a:rPr lang="en-US" sz="1600" b="1" dirty="0">
                <a:ea typeface="+mn-lt"/>
                <a:cs typeface="+mn-lt"/>
              </a:rPr>
              <a:t>Encryption</a:t>
            </a:r>
            <a:r>
              <a:rPr lang="en-US" sz="1600" dirty="0">
                <a:ea typeface="+mn-lt"/>
                <a:cs typeface="+mn-lt"/>
              </a:rPr>
              <a:t> is the process of converting the information into a form such that only an authorized person with the password can decrypt the data and access it in its original form. </a:t>
            </a:r>
            <a:r>
              <a:rPr lang="en-US" sz="1600" b="1" dirty="0">
                <a:ea typeface="+mn-lt"/>
                <a:cs typeface="+mn-lt"/>
              </a:rPr>
              <a:t>Software programs</a:t>
            </a:r>
            <a:r>
              <a:rPr lang="en-US" sz="1600" dirty="0">
                <a:ea typeface="+mn-lt"/>
                <a:cs typeface="+mn-lt"/>
              </a:rPr>
              <a:t> are used to encrypt files, folders, and even entire drives. </a:t>
            </a:r>
            <a:r>
              <a:rPr lang="en-US" sz="1600" b="1" dirty="0">
                <a:ea typeface="+mn-lt"/>
                <a:cs typeface="+mn-lt"/>
              </a:rPr>
              <a:t>Encrypting File System (EFS) </a:t>
            </a:r>
            <a:r>
              <a:rPr lang="en-US" sz="1600" dirty="0">
                <a:ea typeface="+mn-lt"/>
                <a:cs typeface="+mn-lt"/>
              </a:rPr>
              <a:t>is a Windows feature that can encrypt data.</a:t>
            </a:r>
          </a:p>
          <a:p>
            <a:r>
              <a:rPr lang="en-US" sz="1600" dirty="0">
                <a:ea typeface="+mn-lt"/>
                <a:cs typeface="+mn-lt"/>
              </a:rPr>
              <a:t>Having a </a:t>
            </a:r>
            <a:r>
              <a:rPr lang="en-US" sz="1600" b="1" dirty="0">
                <a:ea typeface="+mn-lt"/>
                <a:cs typeface="+mn-lt"/>
              </a:rPr>
              <a:t>backup</a:t>
            </a:r>
            <a:r>
              <a:rPr lang="en-US" sz="1600" dirty="0">
                <a:ea typeface="+mn-lt"/>
                <a:cs typeface="+mn-lt"/>
              </a:rPr>
              <a:t> may prevent the loss of irreplaceable data. You can decide to copy all of your data to a </a:t>
            </a:r>
            <a:r>
              <a:rPr lang="en-US" sz="1600" b="1" dirty="0">
                <a:ea typeface="+mn-lt"/>
                <a:cs typeface="+mn-lt"/>
              </a:rPr>
              <a:t>network attached storage device (NAS)</a:t>
            </a:r>
            <a:r>
              <a:rPr lang="en-US" sz="1600" dirty="0">
                <a:ea typeface="+mn-lt"/>
                <a:cs typeface="+mn-lt"/>
              </a:rPr>
              <a:t>, a simple </a:t>
            </a:r>
            <a:r>
              <a:rPr lang="en-US" sz="1600" b="1" dirty="0">
                <a:ea typeface="+mn-lt"/>
                <a:cs typeface="+mn-lt"/>
              </a:rPr>
              <a:t>external hard drive</a:t>
            </a:r>
            <a:r>
              <a:rPr lang="en-US" sz="1600" dirty="0">
                <a:ea typeface="+mn-lt"/>
                <a:cs typeface="+mn-lt"/>
              </a:rPr>
              <a:t>, or maybe select only a few important folders for backup on </a:t>
            </a:r>
            <a:r>
              <a:rPr lang="en-US" sz="1600" b="1" dirty="0">
                <a:ea typeface="+mn-lt"/>
                <a:cs typeface="+mn-lt"/>
              </a:rPr>
              <a:t>thumb drives</a:t>
            </a:r>
            <a:r>
              <a:rPr lang="en-US" sz="1600" dirty="0">
                <a:ea typeface="+mn-lt"/>
                <a:cs typeface="+mn-lt"/>
              </a:rPr>
              <a:t>, or </a:t>
            </a:r>
            <a:r>
              <a:rPr lang="en-US" sz="1600" b="1" dirty="0">
                <a:ea typeface="+mn-lt"/>
                <a:cs typeface="+mn-lt"/>
              </a:rPr>
              <a:t>CDs/DVDs</a:t>
            </a:r>
            <a:r>
              <a:rPr lang="en-US" sz="1600" dirty="0">
                <a:ea typeface="+mn-lt"/>
                <a:cs typeface="+mn-lt"/>
              </a:rPr>
              <a:t>.</a:t>
            </a:r>
          </a:p>
          <a:p>
            <a:r>
              <a:rPr lang="en-US" sz="1600" dirty="0">
                <a:ea typeface="+mn-lt"/>
                <a:cs typeface="+mn-lt"/>
              </a:rPr>
              <a:t>With a </a:t>
            </a:r>
            <a:r>
              <a:rPr lang="en-US" sz="1600" b="1" dirty="0">
                <a:ea typeface="+mn-lt"/>
                <a:cs typeface="+mn-lt"/>
              </a:rPr>
              <a:t>cloud storage service</a:t>
            </a:r>
            <a:r>
              <a:rPr lang="en-US" sz="1600" dirty="0">
                <a:ea typeface="+mn-lt"/>
                <a:cs typeface="+mn-lt"/>
              </a:rPr>
              <a:t> like Amazon Web Services (AWS), you have access to your backup data as long as you have access to your account.</a:t>
            </a:r>
            <a:endParaRPr lang="en-US" sz="1600" dirty="0">
              <a:cs typeface="Calibri"/>
            </a:endParaRPr>
          </a:p>
        </p:txBody>
      </p:sp>
      <p:pic>
        <p:nvPicPr>
          <p:cNvPr id="8" name="Picture 8" descr="Graphical user interface, application&#10;&#10;Description automatically generated">
            <a:extLst>
              <a:ext uri="{FF2B5EF4-FFF2-40B4-BE49-F238E27FC236}">
                <a16:creationId xmlns:a16="http://schemas.microsoft.com/office/drawing/2014/main" id="{8EAC4628-D606-430C-BCB6-FBF129A132EB}"/>
              </a:ext>
            </a:extLst>
          </p:cNvPr>
          <p:cNvPicPr>
            <a:picLocks noGrp="1" noChangeAspect="1"/>
          </p:cNvPicPr>
          <p:nvPr>
            <p:ph sz="half" idx="2"/>
          </p:nvPr>
        </p:nvPicPr>
        <p:blipFill>
          <a:blip r:embed="rId2"/>
          <a:stretch>
            <a:fillRect/>
          </a:stretch>
        </p:blipFill>
        <p:spPr>
          <a:xfrm>
            <a:off x="6282427" y="467153"/>
            <a:ext cx="5901266" cy="4255911"/>
          </a:xfrm>
        </p:spPr>
      </p:pic>
      <p:pic>
        <p:nvPicPr>
          <p:cNvPr id="9" name="Picture 9" descr="A picture containing graphical user interface&#10;&#10;Description automatically generated">
            <a:extLst>
              <a:ext uri="{FF2B5EF4-FFF2-40B4-BE49-F238E27FC236}">
                <a16:creationId xmlns:a16="http://schemas.microsoft.com/office/drawing/2014/main" id="{27978963-8E67-4D84-9A5F-9A874D950778}"/>
              </a:ext>
            </a:extLst>
          </p:cNvPr>
          <p:cNvPicPr>
            <a:picLocks noChangeAspect="1"/>
          </p:cNvPicPr>
          <p:nvPr/>
        </p:nvPicPr>
        <p:blipFill>
          <a:blip r:embed="rId3"/>
          <a:stretch>
            <a:fillRect/>
          </a:stretch>
        </p:blipFill>
        <p:spPr>
          <a:xfrm>
            <a:off x="7250289" y="3879975"/>
            <a:ext cx="4126088" cy="2978606"/>
          </a:xfrm>
          <a:prstGeom prst="rect">
            <a:avLst/>
          </a:prstGeom>
        </p:spPr>
      </p:pic>
    </p:spTree>
    <p:extLst>
      <p:ext uri="{BB962C8B-B14F-4D97-AF65-F5344CB8AC3E}">
        <p14:creationId xmlns:p14="http://schemas.microsoft.com/office/powerpoint/2010/main" val="173242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Deleting Your Data Permanently</a:t>
            </a:r>
            <a:endParaRPr lang="en-US" dirty="0"/>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rmAutofit/>
          </a:bodyPr>
          <a:lstStyle/>
          <a:p>
            <a:r>
              <a:rPr lang="en-US" sz="1600" dirty="0">
                <a:ea typeface="+mn-lt"/>
                <a:cs typeface="+mn-lt"/>
              </a:rPr>
              <a:t>When you move a file to the recycle bin or trash and </a:t>
            </a:r>
            <a:r>
              <a:rPr lang="en-US" sz="1600" b="1" dirty="0">
                <a:ea typeface="+mn-lt"/>
                <a:cs typeface="+mn-lt"/>
              </a:rPr>
              <a:t>delete</a:t>
            </a:r>
            <a:r>
              <a:rPr lang="en-US" sz="1600" dirty="0">
                <a:ea typeface="+mn-lt"/>
                <a:cs typeface="+mn-lt"/>
              </a:rPr>
              <a:t> it permanently, the file is only </a:t>
            </a:r>
            <a:r>
              <a:rPr lang="en-US" sz="1600" b="1" dirty="0">
                <a:ea typeface="+mn-lt"/>
                <a:cs typeface="+mn-lt"/>
              </a:rPr>
              <a:t>inaccessible from the operating system</a:t>
            </a:r>
            <a:r>
              <a:rPr lang="en-US" sz="1600" dirty="0">
                <a:ea typeface="+mn-lt"/>
                <a:cs typeface="+mn-lt"/>
              </a:rPr>
              <a:t>. Anyone with the right </a:t>
            </a:r>
            <a:r>
              <a:rPr lang="en-US" sz="1600" b="1" dirty="0">
                <a:ea typeface="+mn-lt"/>
                <a:cs typeface="+mn-lt"/>
              </a:rPr>
              <a:t>forensic tools can still recover the file</a:t>
            </a:r>
            <a:r>
              <a:rPr lang="en-US" sz="1600" dirty="0">
                <a:ea typeface="+mn-lt"/>
                <a:cs typeface="+mn-lt"/>
              </a:rPr>
              <a:t> due to a magnetic trace left on the hard drive.</a:t>
            </a:r>
            <a:endParaRPr lang="en-US">
              <a:ea typeface="+mn-lt"/>
              <a:cs typeface="+mn-lt"/>
            </a:endParaRPr>
          </a:p>
          <a:p>
            <a:r>
              <a:rPr lang="en-US" sz="1600" dirty="0">
                <a:ea typeface="+mn-lt"/>
                <a:cs typeface="+mn-lt"/>
              </a:rPr>
              <a:t>In order to </a:t>
            </a:r>
            <a:r>
              <a:rPr lang="en-US" sz="1600" b="1" dirty="0">
                <a:ea typeface="+mn-lt"/>
                <a:cs typeface="+mn-lt"/>
              </a:rPr>
              <a:t>erase</a:t>
            </a:r>
            <a:r>
              <a:rPr lang="en-US" sz="1600" dirty="0">
                <a:ea typeface="+mn-lt"/>
                <a:cs typeface="+mn-lt"/>
              </a:rPr>
              <a:t> data so that it is no longer recoverable, the </a:t>
            </a:r>
            <a:r>
              <a:rPr lang="en-US" sz="1600" b="1" dirty="0">
                <a:ea typeface="+mn-lt"/>
                <a:cs typeface="+mn-lt"/>
              </a:rPr>
              <a:t>data must be overwritten with ones and zeroes multiple times</a:t>
            </a:r>
            <a:r>
              <a:rPr lang="en-US" sz="1600" dirty="0">
                <a:ea typeface="+mn-lt"/>
                <a:cs typeface="+mn-lt"/>
              </a:rPr>
              <a:t>. The program </a:t>
            </a:r>
            <a:r>
              <a:rPr lang="en-US" sz="1600" b="1" dirty="0" err="1">
                <a:ea typeface="+mn-lt"/>
                <a:cs typeface="+mn-lt"/>
              </a:rPr>
              <a:t>SDelete</a:t>
            </a:r>
            <a:r>
              <a:rPr lang="en-US" sz="1600" dirty="0">
                <a:ea typeface="+mn-lt"/>
                <a:cs typeface="+mn-lt"/>
              </a:rPr>
              <a:t> from Microsoft, </a:t>
            </a:r>
            <a:r>
              <a:rPr lang="en-US" sz="1600" b="1" dirty="0">
                <a:ea typeface="+mn-lt"/>
                <a:cs typeface="+mn-lt"/>
              </a:rPr>
              <a:t>Shred</a:t>
            </a:r>
            <a:r>
              <a:rPr lang="en-US" sz="1600" dirty="0">
                <a:ea typeface="+mn-lt"/>
                <a:cs typeface="+mn-lt"/>
              </a:rPr>
              <a:t> for Linux, and </a:t>
            </a:r>
            <a:r>
              <a:rPr lang="en-US" sz="1600" b="1" dirty="0">
                <a:ea typeface="+mn-lt"/>
                <a:cs typeface="+mn-lt"/>
              </a:rPr>
              <a:t>Secure Empty Trash</a:t>
            </a:r>
            <a:r>
              <a:rPr lang="en-US" sz="1600" dirty="0">
                <a:ea typeface="+mn-lt"/>
                <a:cs typeface="+mn-lt"/>
              </a:rPr>
              <a:t> for Mac OSX claim to have the ability to remove sensitive files completely.</a:t>
            </a:r>
            <a:endParaRPr lang="en-US" dirty="0">
              <a:ea typeface="+mn-lt"/>
              <a:cs typeface="+mn-lt"/>
            </a:endParaRPr>
          </a:p>
          <a:p>
            <a:r>
              <a:rPr lang="en-US" sz="1600" dirty="0">
                <a:ea typeface="+mn-lt"/>
                <a:cs typeface="+mn-lt"/>
              </a:rPr>
              <a:t>The only way to be certain that data or files are not recoverable is to </a:t>
            </a:r>
            <a:r>
              <a:rPr lang="en-US" sz="1600" b="1" dirty="0">
                <a:ea typeface="+mn-lt"/>
                <a:cs typeface="+mn-lt"/>
              </a:rPr>
              <a:t>physically destroy the hard drive</a:t>
            </a:r>
            <a:r>
              <a:rPr lang="en-US" sz="1600" dirty="0">
                <a:ea typeface="+mn-lt"/>
                <a:cs typeface="+mn-lt"/>
              </a:rPr>
              <a:t> or storage device. It has been the folly of many criminals in thinking their files were impenetrable or irrecoverable.</a:t>
            </a:r>
            <a:endParaRPr lang="en-US">
              <a:ea typeface="+mn-lt"/>
              <a:cs typeface="+mn-lt"/>
            </a:endParaRPr>
          </a:p>
        </p:txBody>
      </p:sp>
      <p:pic>
        <p:nvPicPr>
          <p:cNvPr id="6" name="Picture 6" descr="Graphical user interface, application, Word&#10;&#10;Description automatically generated">
            <a:extLst>
              <a:ext uri="{FF2B5EF4-FFF2-40B4-BE49-F238E27FC236}">
                <a16:creationId xmlns:a16="http://schemas.microsoft.com/office/drawing/2014/main" id="{77982367-AA4D-4245-9876-D25EF80EF738}"/>
              </a:ext>
            </a:extLst>
          </p:cNvPr>
          <p:cNvPicPr>
            <a:picLocks noGrp="1" noChangeAspect="1"/>
          </p:cNvPicPr>
          <p:nvPr>
            <p:ph sz="half" idx="2"/>
          </p:nvPr>
        </p:nvPicPr>
        <p:blipFill>
          <a:blip r:embed="rId2"/>
          <a:stretch>
            <a:fillRect/>
          </a:stretch>
        </p:blipFill>
        <p:spPr>
          <a:xfrm>
            <a:off x="6530975" y="4055621"/>
            <a:ext cx="4972050" cy="2628900"/>
          </a:xfrm>
        </p:spPr>
      </p:pic>
      <p:pic>
        <p:nvPicPr>
          <p:cNvPr id="7" name="Picture 7" descr="A circuit board&#10;&#10;Description automatically generated">
            <a:extLst>
              <a:ext uri="{FF2B5EF4-FFF2-40B4-BE49-F238E27FC236}">
                <a16:creationId xmlns:a16="http://schemas.microsoft.com/office/drawing/2014/main" id="{D7F421A9-0ABC-4A11-84BE-88EA7D56EF12}"/>
              </a:ext>
            </a:extLst>
          </p:cNvPr>
          <p:cNvPicPr>
            <a:picLocks noChangeAspect="1"/>
          </p:cNvPicPr>
          <p:nvPr/>
        </p:nvPicPr>
        <p:blipFill>
          <a:blip r:embed="rId3"/>
          <a:stretch>
            <a:fillRect/>
          </a:stretch>
        </p:blipFill>
        <p:spPr>
          <a:xfrm>
            <a:off x="6530622" y="1410029"/>
            <a:ext cx="4972755" cy="2640943"/>
          </a:xfrm>
          <a:prstGeom prst="rect">
            <a:avLst/>
          </a:prstGeom>
        </p:spPr>
      </p:pic>
    </p:spTree>
    <p:extLst>
      <p:ext uri="{BB962C8B-B14F-4D97-AF65-F5344CB8AC3E}">
        <p14:creationId xmlns:p14="http://schemas.microsoft.com/office/powerpoint/2010/main" val="208698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Timeline&#10;&#10;Description automatically generated">
            <a:extLst>
              <a:ext uri="{FF2B5EF4-FFF2-40B4-BE49-F238E27FC236}">
                <a16:creationId xmlns:a16="http://schemas.microsoft.com/office/drawing/2014/main" id="{D0C79E1C-7041-4D80-B80D-A1259E0B6E07}"/>
              </a:ext>
            </a:extLst>
          </p:cNvPr>
          <p:cNvPicPr>
            <a:picLocks noGrp="1" noChangeAspect="1"/>
          </p:cNvPicPr>
          <p:nvPr>
            <p:ph sz="half" idx="2"/>
          </p:nvPr>
        </p:nvPicPr>
        <p:blipFill>
          <a:blip r:embed="rId2"/>
          <a:stretch>
            <a:fillRect/>
          </a:stretch>
        </p:blipFill>
        <p:spPr>
          <a:xfrm>
            <a:off x="5297312" y="2981415"/>
            <a:ext cx="6889043" cy="3874204"/>
          </a:xfrm>
        </p:spPr>
      </p:pic>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Authentication</a:t>
            </a:r>
            <a:endParaRPr lang="en-US" dirty="0"/>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Autofit/>
          </a:bodyPr>
          <a:lstStyle/>
          <a:p>
            <a:r>
              <a:rPr lang="en-US" sz="1600" dirty="0">
                <a:ea typeface="+mn-lt"/>
                <a:cs typeface="+mn-lt"/>
                <a:hlinkClick r:id="rId3"/>
              </a:rPr>
              <a:t>Online services</a:t>
            </a:r>
            <a:r>
              <a:rPr lang="en-US" sz="1600" dirty="0">
                <a:ea typeface="+mn-lt"/>
                <a:cs typeface="+mn-lt"/>
              </a:rPr>
              <a:t> use </a:t>
            </a:r>
            <a:r>
              <a:rPr lang="en-US" sz="1600" b="1" dirty="0">
                <a:ea typeface="+mn-lt"/>
                <a:cs typeface="+mn-lt"/>
              </a:rPr>
              <a:t>two factor authentication</a:t>
            </a:r>
            <a:r>
              <a:rPr lang="en-US" sz="1600" dirty="0">
                <a:ea typeface="+mn-lt"/>
                <a:cs typeface="+mn-lt"/>
              </a:rPr>
              <a:t> to add an extra layer of security for logins. Besides the username and password, it </a:t>
            </a:r>
            <a:r>
              <a:rPr lang="en-US" sz="1600" b="1" dirty="0">
                <a:ea typeface="+mn-lt"/>
                <a:cs typeface="+mn-lt"/>
              </a:rPr>
              <a:t>requires a second token</a:t>
            </a:r>
            <a:r>
              <a:rPr lang="en-US" sz="1600" dirty="0">
                <a:ea typeface="+mn-lt"/>
                <a:cs typeface="+mn-lt"/>
              </a:rPr>
              <a:t>, such as a:</a:t>
            </a:r>
          </a:p>
          <a:p>
            <a:r>
              <a:rPr lang="en-US" sz="1600" b="1" dirty="0">
                <a:ea typeface="+mn-lt"/>
                <a:cs typeface="+mn-lt"/>
              </a:rPr>
              <a:t>Physical object</a:t>
            </a:r>
            <a:r>
              <a:rPr lang="en-US" sz="1600" dirty="0">
                <a:ea typeface="+mn-lt"/>
                <a:cs typeface="+mn-lt"/>
              </a:rPr>
              <a:t> - credit card, ATM card, phone, or fob.</a:t>
            </a:r>
            <a:endParaRPr lang="en-US" dirty="0"/>
          </a:p>
          <a:p>
            <a:r>
              <a:rPr lang="en-US" sz="1600" b="1" dirty="0">
                <a:ea typeface="+mn-lt"/>
                <a:cs typeface="+mn-lt"/>
              </a:rPr>
              <a:t>Biometric scan</a:t>
            </a:r>
            <a:r>
              <a:rPr lang="en-US" sz="1600" dirty="0">
                <a:ea typeface="+mn-lt"/>
                <a:cs typeface="+mn-lt"/>
              </a:rPr>
              <a:t> - fingerprint, facial, or voice recognition.</a:t>
            </a:r>
            <a:endParaRPr lang="en-US" dirty="0">
              <a:ea typeface="+mn-lt"/>
              <a:cs typeface="+mn-lt"/>
            </a:endParaRPr>
          </a:p>
          <a:p>
            <a:endParaRPr lang="en-US" sz="1600" dirty="0">
              <a:cs typeface="Calibri"/>
            </a:endParaRPr>
          </a:p>
          <a:p>
            <a:r>
              <a:rPr lang="en-US" sz="1600" dirty="0">
                <a:cs typeface="Calibri"/>
              </a:rPr>
              <a:t>Open Authorization (</a:t>
            </a:r>
            <a:r>
              <a:rPr lang="en-US" sz="1600" b="1" dirty="0">
                <a:cs typeface="Calibri"/>
              </a:rPr>
              <a:t>OAuth</a:t>
            </a:r>
            <a:r>
              <a:rPr lang="en-US" sz="1600" dirty="0">
                <a:cs typeface="Calibri"/>
              </a:rPr>
              <a:t>) is an open standard protocol that allows an end user’s credentials </a:t>
            </a:r>
            <a:r>
              <a:rPr lang="en-US" sz="1600" b="1" dirty="0">
                <a:cs typeface="Calibri"/>
              </a:rPr>
              <a:t>to access third party applications without exposing the user’s password</a:t>
            </a:r>
            <a:r>
              <a:rPr lang="en-US" sz="1600" dirty="0">
                <a:cs typeface="Calibri"/>
              </a:rPr>
              <a:t>. OAuth acts as the middle man to decide whether to allow end users access to third party applications.</a:t>
            </a:r>
            <a:endParaRPr lang="en-US" sz="1600">
              <a:cs typeface="Calibri"/>
            </a:endParaRPr>
          </a:p>
          <a:p>
            <a:r>
              <a:rPr lang="en-US" sz="1600" dirty="0">
                <a:cs typeface="Calibri"/>
              </a:rPr>
              <a:t>Using </a:t>
            </a:r>
            <a:r>
              <a:rPr lang="en-US" sz="1600" b="1" dirty="0">
                <a:cs typeface="Calibri"/>
              </a:rPr>
              <a:t>secret tokens</a:t>
            </a:r>
            <a:r>
              <a:rPr lang="en-US" sz="1600" dirty="0">
                <a:cs typeface="Calibri"/>
              </a:rPr>
              <a:t> prevents a malicious application from getting your information and your data.</a:t>
            </a:r>
            <a:endParaRPr lang="en-US">
              <a:cs typeface="Calibri"/>
            </a:endParaRPr>
          </a:p>
        </p:txBody>
      </p:sp>
      <p:pic>
        <p:nvPicPr>
          <p:cNvPr id="10" name="Picture 10" descr="Graphical user interface&#10;&#10;Description automatically generated">
            <a:extLst>
              <a:ext uri="{FF2B5EF4-FFF2-40B4-BE49-F238E27FC236}">
                <a16:creationId xmlns:a16="http://schemas.microsoft.com/office/drawing/2014/main" id="{C63CD309-71AA-43F6-B9E6-33F3BB6E82FA}"/>
              </a:ext>
            </a:extLst>
          </p:cNvPr>
          <p:cNvPicPr>
            <a:picLocks noChangeAspect="1"/>
          </p:cNvPicPr>
          <p:nvPr/>
        </p:nvPicPr>
        <p:blipFill>
          <a:blip r:embed="rId4"/>
          <a:stretch>
            <a:fillRect/>
          </a:stretch>
        </p:blipFill>
        <p:spPr>
          <a:xfrm>
            <a:off x="6558844" y="-581"/>
            <a:ext cx="4380088" cy="3147939"/>
          </a:xfrm>
          <a:prstGeom prst="rect">
            <a:avLst/>
          </a:prstGeom>
        </p:spPr>
      </p:pic>
    </p:spTree>
    <p:extLst>
      <p:ext uri="{BB962C8B-B14F-4D97-AF65-F5344CB8AC3E}">
        <p14:creationId xmlns:p14="http://schemas.microsoft.com/office/powerpoint/2010/main" val="30773795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Protecting Your Data and Privacy</vt:lpstr>
      <vt:lpstr>Passphrase Rather Than a Password</vt:lpstr>
      <vt:lpstr>Encrypt and Backup Your Data</vt:lpstr>
      <vt:lpstr>Deleting Your Data Permanently</vt:lpstr>
      <vt:lpstr>Authentication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894</cp:revision>
  <dcterms:created xsi:type="dcterms:W3CDTF">2021-01-02T09:48:45Z</dcterms:created>
  <dcterms:modified xsi:type="dcterms:W3CDTF">2021-01-03T09:20:07Z</dcterms:modified>
</cp:coreProperties>
</file>