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5" r:id="rId4"/>
    <p:sldId id="259" r:id="rId5"/>
    <p:sldId id="266"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3C971-7D35-4DF2-B828-90823EE0A099}" v="962" dt="2021-01-02T11:03:40.020"/>
    <p1510:client id="{5FD1126E-1E33-4098-B20D-16B7E2703F21}" v="1404" dt="2021-01-03T11:17:10.098"/>
    <p1510:client id="{7112BCCD-C83B-4AC8-A634-DEB97E991947}" v="1263" dt="2021-01-02T12:58:37.968"/>
    <p1510:client id="{7CED6413-561E-47D5-AA89-2E534ACE8D37}" v="796" dt="2021-01-03T09:20:0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jit Sahu" userId="4f120548575355b2" providerId="Windows Live" clId="Web-{7112BCCD-C83B-4AC8-A634-DEB97E991947}"/>
    <pc:docChg chg="addSld delSld modSld sldOrd">
      <pc:chgData name="Subhajit Sahu" userId="4f120548575355b2" providerId="Windows Live" clId="Web-{7112BCCD-C83B-4AC8-A634-DEB97E991947}" dt="2021-01-02T12:58:37.968" v="1242" actId="1076"/>
      <pc:docMkLst>
        <pc:docMk/>
      </pc:docMkLst>
      <pc:sldChg chg="addSp delSp modSp">
        <pc:chgData name="Subhajit Sahu" userId="4f120548575355b2" providerId="Windows Live" clId="Web-{7112BCCD-C83B-4AC8-A634-DEB97E991947}" dt="2021-01-02T12:57:18.279" v="1237" actId="20577"/>
        <pc:sldMkLst>
          <pc:docMk/>
          <pc:sldMk cId="3536420965" sldId="257"/>
        </pc:sldMkLst>
        <pc:spChg chg="mod">
          <ac:chgData name="Subhajit Sahu" userId="4f120548575355b2" providerId="Windows Live" clId="Web-{7112BCCD-C83B-4AC8-A634-DEB97E991947}" dt="2021-01-02T11:11:47.416" v="28" actId="20577"/>
          <ac:spMkLst>
            <pc:docMk/>
            <pc:sldMk cId="3536420965" sldId="257"/>
            <ac:spMk id="2" creationId="{954FF4DE-8120-4A27-816E-9EFD46C340FE}"/>
          </ac:spMkLst>
        </pc:spChg>
        <pc:spChg chg="mod">
          <ac:chgData name="Subhajit Sahu" userId="4f120548575355b2" providerId="Windows Live" clId="Web-{7112BCCD-C83B-4AC8-A634-DEB97E991947}" dt="2021-01-02T12:57:18.279" v="1237" actId="20577"/>
          <ac:spMkLst>
            <pc:docMk/>
            <pc:sldMk cId="3536420965" sldId="257"/>
            <ac:spMk id="3" creationId="{FA7941B0-4444-4254-B741-015266B9E0D1}"/>
          </ac:spMkLst>
        </pc:spChg>
        <pc:spChg chg="add del mod">
          <ac:chgData name="Subhajit Sahu" userId="4f120548575355b2" providerId="Windows Live" clId="Web-{7112BCCD-C83B-4AC8-A634-DEB97E991947}" dt="2021-01-02T12:51:20.615" v="1133"/>
          <ac:spMkLst>
            <pc:docMk/>
            <pc:sldMk cId="3536420965" sldId="257"/>
            <ac:spMk id="6" creationId="{F2B1DE85-CC7A-4591-B4A3-B8FD1F3B3936}"/>
          </ac:spMkLst>
        </pc:spChg>
        <pc:spChg chg="add mod">
          <ac:chgData name="Subhajit Sahu" userId="4f120548575355b2" providerId="Windows Live" clId="Web-{7112BCCD-C83B-4AC8-A634-DEB97E991947}" dt="2021-01-02T12:53:07.791" v="1154" actId="1076"/>
          <ac:spMkLst>
            <pc:docMk/>
            <pc:sldMk cId="3536420965" sldId="257"/>
            <ac:spMk id="8" creationId="{2F002F13-C8B3-435B-8A22-E9B4AACA6267}"/>
          </ac:spMkLst>
        </pc:spChg>
        <pc:picChg chg="del">
          <ac:chgData name="Subhajit Sahu" userId="4f120548575355b2" providerId="Windows Live" clId="Web-{7112BCCD-C83B-4AC8-A634-DEB97E991947}" dt="2021-01-02T12:51:18.490" v="1132"/>
          <ac:picMkLst>
            <pc:docMk/>
            <pc:sldMk cId="3536420965" sldId="257"/>
            <ac:picMk id="5" creationId="{CD66AF1B-3A00-4DBA-92F4-AE007505F844}"/>
          </ac:picMkLst>
        </pc:picChg>
        <pc:picChg chg="add mod ord">
          <ac:chgData name="Subhajit Sahu" userId="4f120548575355b2" providerId="Windows Live" clId="Web-{7112BCCD-C83B-4AC8-A634-DEB97E991947}" dt="2021-01-02T12:51:32.508" v="1137" actId="1076"/>
          <ac:picMkLst>
            <pc:docMk/>
            <pc:sldMk cId="3536420965" sldId="257"/>
            <ac:picMk id="7" creationId="{39EA0D99-BDD2-4AF0-AB86-1D21EEC4EDD3}"/>
          </ac:picMkLst>
        </pc:picChg>
      </pc:sldChg>
      <pc:sldChg chg="addSp delSp modSp">
        <pc:chgData name="Subhajit Sahu" userId="4f120548575355b2" providerId="Windows Live" clId="Web-{7112BCCD-C83B-4AC8-A634-DEB97E991947}" dt="2021-01-02T11:22:02.132" v="165" actId="1076"/>
        <pc:sldMkLst>
          <pc:docMk/>
          <pc:sldMk cId="1111780171" sldId="258"/>
        </pc:sldMkLst>
        <pc:spChg chg="mod">
          <ac:chgData name="Subhajit Sahu" userId="4f120548575355b2" providerId="Windows Live" clId="Web-{7112BCCD-C83B-4AC8-A634-DEB97E991947}" dt="2021-01-02T11:15:48.861" v="77" actId="20577"/>
          <ac:spMkLst>
            <pc:docMk/>
            <pc:sldMk cId="1111780171" sldId="258"/>
            <ac:spMk id="2" creationId="{D8A744B4-CC04-4386-B809-ED679FC40D40}"/>
          </ac:spMkLst>
        </pc:spChg>
        <pc:spChg chg="mod">
          <ac:chgData name="Subhajit Sahu" userId="4f120548575355b2" providerId="Windows Live" clId="Web-{7112BCCD-C83B-4AC8-A634-DEB97E991947}" dt="2021-01-02T11:20:51.318" v="161" actId="20577"/>
          <ac:spMkLst>
            <pc:docMk/>
            <pc:sldMk cId="1111780171" sldId="258"/>
            <ac:spMk id="3" creationId="{0C07C22D-1722-42D1-83B2-4C7B8344ADCE}"/>
          </ac:spMkLst>
        </pc:spChg>
        <pc:spChg chg="add mod">
          <ac:chgData name="Subhajit Sahu" userId="4f120548575355b2" providerId="Windows Live" clId="Web-{7112BCCD-C83B-4AC8-A634-DEB97E991947}" dt="2021-01-02T11:19:59.240" v="151" actId="20577"/>
          <ac:spMkLst>
            <pc:docMk/>
            <pc:sldMk cId="1111780171" sldId="258"/>
            <ac:spMk id="5" creationId="{5EBFF892-6D2A-4A64-9353-5E20DA7DCC25}"/>
          </ac:spMkLst>
        </pc:spChg>
        <pc:picChg chg="add mod">
          <ac:chgData name="Subhajit Sahu" userId="4f120548575355b2" providerId="Windows Live" clId="Web-{7112BCCD-C83B-4AC8-A634-DEB97E991947}" dt="2021-01-02T11:22:02.132" v="165" actId="1076"/>
          <ac:picMkLst>
            <pc:docMk/>
            <pc:sldMk cId="1111780171" sldId="258"/>
            <ac:picMk id="6" creationId="{C658F617-BC33-4BE8-ABDD-A75A10BB856E}"/>
          </ac:picMkLst>
        </pc:picChg>
        <pc:picChg chg="del">
          <ac:chgData name="Subhajit Sahu" userId="4f120548575355b2" providerId="Windows Live" clId="Web-{7112BCCD-C83B-4AC8-A634-DEB97E991947}" dt="2021-01-02T11:16:10.095" v="83"/>
          <ac:picMkLst>
            <pc:docMk/>
            <pc:sldMk cId="1111780171" sldId="258"/>
            <ac:picMk id="9" creationId="{53EFBCC5-2650-4F84-8B4D-D797D9DC2339}"/>
          </ac:picMkLst>
        </pc:picChg>
      </pc:sldChg>
      <pc:sldChg chg="addSp delSp modSp">
        <pc:chgData name="Subhajit Sahu" userId="4f120548575355b2" providerId="Windows Live" clId="Web-{7112BCCD-C83B-4AC8-A634-DEB97E991947}" dt="2021-01-02T11:38:00.866" v="370" actId="20577"/>
        <pc:sldMkLst>
          <pc:docMk/>
          <pc:sldMk cId="2086980809" sldId="259"/>
        </pc:sldMkLst>
        <pc:spChg chg="mod">
          <ac:chgData name="Subhajit Sahu" userId="4f120548575355b2" providerId="Windows Live" clId="Web-{7112BCCD-C83B-4AC8-A634-DEB97E991947}" dt="2021-01-02T11:29:56.248" v="285" actId="20577"/>
          <ac:spMkLst>
            <pc:docMk/>
            <pc:sldMk cId="2086980809" sldId="259"/>
            <ac:spMk id="2" creationId="{D8A744B4-CC04-4386-B809-ED679FC40D40}"/>
          </ac:spMkLst>
        </pc:spChg>
        <pc:spChg chg="mod">
          <ac:chgData name="Subhajit Sahu" userId="4f120548575355b2" providerId="Windows Live" clId="Web-{7112BCCD-C83B-4AC8-A634-DEB97E991947}" dt="2021-01-02T11:37:36.614" v="365" actId="20577"/>
          <ac:spMkLst>
            <pc:docMk/>
            <pc:sldMk cId="2086980809" sldId="259"/>
            <ac:spMk id="3" creationId="{0C07C22D-1722-42D1-83B2-4C7B8344ADCE}"/>
          </ac:spMkLst>
        </pc:spChg>
        <pc:spChg chg="mod">
          <ac:chgData name="Subhajit Sahu" userId="4f120548575355b2" providerId="Windows Live" clId="Web-{7112BCCD-C83B-4AC8-A634-DEB97E991947}" dt="2021-01-02T11:38:00.866" v="370" actId="20577"/>
          <ac:spMkLst>
            <pc:docMk/>
            <pc:sldMk cId="2086980809" sldId="259"/>
            <ac:spMk id="5" creationId="{F0F3F36C-D796-4CAB-9D41-9D91BA87393E}"/>
          </ac:spMkLst>
        </pc:spChg>
        <pc:picChg chg="add mod">
          <ac:chgData name="Subhajit Sahu" userId="4f120548575355b2" providerId="Windows Live" clId="Web-{7112BCCD-C83B-4AC8-A634-DEB97E991947}" dt="2021-01-02T11:35:09.956" v="337" actId="1076"/>
          <ac:picMkLst>
            <pc:docMk/>
            <pc:sldMk cId="2086980809" sldId="259"/>
            <ac:picMk id="4" creationId="{FB9CE973-C280-4399-A92A-1653D563196F}"/>
          </ac:picMkLst>
        </pc:picChg>
        <pc:picChg chg="del">
          <ac:chgData name="Subhajit Sahu" userId="4f120548575355b2" providerId="Windows Live" clId="Web-{7112BCCD-C83B-4AC8-A634-DEB97E991947}" dt="2021-01-02T11:35:00.659" v="335"/>
          <ac:picMkLst>
            <pc:docMk/>
            <pc:sldMk cId="2086980809" sldId="259"/>
            <ac:picMk id="6" creationId="{5E90DB8D-58F7-4B3C-9862-3692463ECA5F}"/>
          </ac:picMkLst>
        </pc:picChg>
      </pc:sldChg>
      <pc:sldChg chg="del">
        <pc:chgData name="Subhajit Sahu" userId="4f120548575355b2" providerId="Windows Live" clId="Web-{7112BCCD-C83B-4AC8-A634-DEB97E991947}" dt="2021-01-02T12:11:19.868" v="780"/>
        <pc:sldMkLst>
          <pc:docMk/>
          <pc:sldMk cId="1186258830" sldId="260"/>
        </pc:sldMkLst>
      </pc:sldChg>
      <pc:sldChg chg="del">
        <pc:chgData name="Subhajit Sahu" userId="4f120548575355b2" providerId="Windows Live" clId="Web-{7112BCCD-C83B-4AC8-A634-DEB97E991947}" dt="2021-01-02T12:11:21.540" v="781"/>
        <pc:sldMkLst>
          <pc:docMk/>
          <pc:sldMk cId="721726807" sldId="261"/>
        </pc:sldMkLst>
      </pc:sldChg>
      <pc:sldChg chg="del">
        <pc:chgData name="Subhajit Sahu" userId="4f120548575355b2" providerId="Windows Live" clId="Web-{7112BCCD-C83B-4AC8-A634-DEB97E991947}" dt="2021-01-02T12:49:07.549" v="1129"/>
        <pc:sldMkLst>
          <pc:docMk/>
          <pc:sldMk cId="3702328385" sldId="262"/>
        </pc:sldMkLst>
      </pc:sldChg>
      <pc:sldChg chg="del">
        <pc:chgData name="Subhajit Sahu" userId="4f120548575355b2" providerId="Windows Live" clId="Web-{7112BCCD-C83B-4AC8-A634-DEB97E991947}" dt="2021-01-02T12:49:09.268" v="1130"/>
        <pc:sldMkLst>
          <pc:docMk/>
          <pc:sldMk cId="3211351296" sldId="263"/>
        </pc:sldMkLst>
      </pc:sldChg>
      <pc:sldChg chg="del">
        <pc:chgData name="Subhajit Sahu" userId="4f120548575355b2" providerId="Windows Live" clId="Web-{7112BCCD-C83B-4AC8-A634-DEB97E991947}" dt="2021-01-02T12:49:11.737" v="1131"/>
        <pc:sldMkLst>
          <pc:docMk/>
          <pc:sldMk cId="3939636305" sldId="264"/>
        </pc:sldMkLst>
      </pc:sldChg>
      <pc:sldChg chg="addSp delSp modSp add replId">
        <pc:chgData name="Subhajit Sahu" userId="4f120548575355b2" providerId="Windows Live" clId="Web-{7112BCCD-C83B-4AC8-A634-DEB97E991947}" dt="2021-01-02T11:28:34.903" v="240" actId="20577"/>
        <pc:sldMkLst>
          <pc:docMk/>
          <pc:sldMk cId="1732424406" sldId="265"/>
        </pc:sldMkLst>
        <pc:spChg chg="mod">
          <ac:chgData name="Subhajit Sahu" userId="4f120548575355b2" providerId="Windows Live" clId="Web-{7112BCCD-C83B-4AC8-A634-DEB97E991947}" dt="2021-01-02T11:22:22.023" v="167" actId="20577"/>
          <ac:spMkLst>
            <pc:docMk/>
            <pc:sldMk cId="1732424406" sldId="265"/>
            <ac:spMk id="2" creationId="{D8A744B4-CC04-4386-B809-ED679FC40D40}"/>
          </ac:spMkLst>
        </pc:spChg>
        <pc:spChg chg="mod">
          <ac:chgData name="Subhajit Sahu" userId="4f120548575355b2" providerId="Windows Live" clId="Web-{7112BCCD-C83B-4AC8-A634-DEB97E991947}" dt="2021-01-02T11:28:34.903" v="240" actId="20577"/>
          <ac:spMkLst>
            <pc:docMk/>
            <pc:sldMk cId="1732424406" sldId="265"/>
            <ac:spMk id="3" creationId="{0C07C22D-1722-42D1-83B2-4C7B8344ADCE}"/>
          </ac:spMkLst>
        </pc:spChg>
        <pc:spChg chg="del mod">
          <ac:chgData name="Subhajit Sahu" userId="4f120548575355b2" providerId="Windows Live" clId="Web-{7112BCCD-C83B-4AC8-A634-DEB97E991947}" dt="2021-01-02T11:26:52.214" v="199"/>
          <ac:spMkLst>
            <pc:docMk/>
            <pc:sldMk cId="1732424406" sldId="265"/>
            <ac:spMk id="5" creationId="{5EBFF892-6D2A-4A64-9353-5E20DA7DCC25}"/>
          </ac:spMkLst>
        </pc:spChg>
        <pc:spChg chg="add mod">
          <ac:chgData name="Subhajit Sahu" userId="4f120548575355b2" providerId="Windows Live" clId="Web-{7112BCCD-C83B-4AC8-A634-DEB97E991947}" dt="2021-01-02T11:28:19.653" v="231" actId="1076"/>
          <ac:spMkLst>
            <pc:docMk/>
            <pc:sldMk cId="1732424406" sldId="265"/>
            <ac:spMk id="7" creationId="{D5E7E6B7-C11A-4BEA-B693-4785BB6F04F7}"/>
          </ac:spMkLst>
        </pc:spChg>
        <pc:picChg chg="add mod ord">
          <ac:chgData name="Subhajit Sahu" userId="4f120548575355b2" providerId="Windows Live" clId="Web-{7112BCCD-C83B-4AC8-A634-DEB97E991947}" dt="2021-01-02T11:27:08.636" v="201" actId="1076"/>
          <ac:picMkLst>
            <pc:docMk/>
            <pc:sldMk cId="1732424406" sldId="265"/>
            <ac:picMk id="4" creationId="{DBB5341C-E7FF-4531-9300-CFBB02FCA244}"/>
          </ac:picMkLst>
        </pc:picChg>
        <pc:picChg chg="del">
          <ac:chgData name="Subhajit Sahu" userId="4f120548575355b2" providerId="Windows Live" clId="Web-{7112BCCD-C83B-4AC8-A634-DEB97E991947}" dt="2021-01-02T11:27:11.527" v="202"/>
          <ac:picMkLst>
            <pc:docMk/>
            <pc:sldMk cId="1732424406" sldId="265"/>
            <ac:picMk id="6" creationId="{C658F617-BC33-4BE8-ABDD-A75A10BB856E}"/>
          </ac:picMkLst>
        </pc:picChg>
      </pc:sldChg>
      <pc:sldChg chg="addSp delSp modSp add replId">
        <pc:chgData name="Subhajit Sahu" userId="4f120548575355b2" providerId="Windows Live" clId="Web-{7112BCCD-C83B-4AC8-A634-DEB97E991947}" dt="2021-01-02T12:09:09.641" v="779" actId="14100"/>
        <pc:sldMkLst>
          <pc:docMk/>
          <pc:sldMk cId="3077379547" sldId="266"/>
        </pc:sldMkLst>
        <pc:spChg chg="mod">
          <ac:chgData name="Subhajit Sahu" userId="4f120548575355b2" providerId="Windows Live" clId="Web-{7112BCCD-C83B-4AC8-A634-DEB97E991947}" dt="2021-01-02T11:39:42.024" v="391" actId="20577"/>
          <ac:spMkLst>
            <pc:docMk/>
            <pc:sldMk cId="3077379547" sldId="266"/>
            <ac:spMk id="2" creationId="{D8A744B4-CC04-4386-B809-ED679FC40D40}"/>
          </ac:spMkLst>
        </pc:spChg>
        <pc:spChg chg="mod">
          <ac:chgData name="Subhajit Sahu" userId="4f120548575355b2" providerId="Windows Live" clId="Web-{7112BCCD-C83B-4AC8-A634-DEB97E991947}" dt="2021-01-02T11:56:01.837" v="614" actId="20577"/>
          <ac:spMkLst>
            <pc:docMk/>
            <pc:sldMk cId="3077379547" sldId="266"/>
            <ac:spMk id="3" creationId="{0C07C22D-1722-42D1-83B2-4C7B8344ADCE}"/>
          </ac:spMkLst>
        </pc:spChg>
        <pc:spChg chg="mod">
          <ac:chgData name="Subhajit Sahu" userId="4f120548575355b2" providerId="Windows Live" clId="Web-{7112BCCD-C83B-4AC8-A634-DEB97E991947}" dt="2021-01-02T12:06:25.670" v="775" actId="20577"/>
          <ac:spMkLst>
            <pc:docMk/>
            <pc:sldMk cId="3077379547" sldId="266"/>
            <ac:spMk id="5" creationId="{F0F3F36C-D796-4CAB-9D41-9D91BA87393E}"/>
          </ac:spMkLst>
        </pc:spChg>
        <pc:picChg chg="del">
          <ac:chgData name="Subhajit Sahu" userId="4f120548575355b2" providerId="Windows Live" clId="Web-{7112BCCD-C83B-4AC8-A634-DEB97E991947}" dt="2021-01-02T12:06:31.045" v="776"/>
          <ac:picMkLst>
            <pc:docMk/>
            <pc:sldMk cId="3077379547" sldId="266"/>
            <ac:picMk id="4" creationId="{FB9CE973-C280-4399-A92A-1653D563196F}"/>
          </ac:picMkLst>
        </pc:picChg>
        <pc:picChg chg="add mod">
          <ac:chgData name="Subhajit Sahu" userId="4f120548575355b2" providerId="Windows Live" clId="Web-{7112BCCD-C83B-4AC8-A634-DEB97E991947}" dt="2021-01-02T12:09:09.641" v="779" actId="14100"/>
          <ac:picMkLst>
            <pc:docMk/>
            <pc:sldMk cId="3077379547" sldId="266"/>
            <ac:picMk id="6" creationId="{7F367926-FC4C-4CD4-818F-6618EC83FDB4}"/>
          </ac:picMkLst>
        </pc:picChg>
      </pc:sldChg>
      <pc:sldChg chg="addSp delSp modSp add replId">
        <pc:chgData name="Subhajit Sahu" userId="4f120548575355b2" providerId="Windows Live" clId="Web-{7112BCCD-C83B-4AC8-A634-DEB97E991947}" dt="2021-01-02T12:58:37.968" v="1242" actId="1076"/>
        <pc:sldMkLst>
          <pc:docMk/>
          <pc:sldMk cId="3309080641" sldId="267"/>
        </pc:sldMkLst>
        <pc:spChg chg="mod">
          <ac:chgData name="Subhajit Sahu" userId="4f120548575355b2" providerId="Windows Live" clId="Web-{7112BCCD-C83B-4AC8-A634-DEB97E991947}" dt="2021-01-02T12:13:02.776" v="810" actId="20577"/>
          <ac:spMkLst>
            <pc:docMk/>
            <pc:sldMk cId="3309080641" sldId="267"/>
            <ac:spMk id="2" creationId="{D8A744B4-CC04-4386-B809-ED679FC40D40}"/>
          </ac:spMkLst>
        </pc:spChg>
        <pc:spChg chg="mod">
          <ac:chgData name="Subhajit Sahu" userId="4f120548575355b2" providerId="Windows Live" clId="Web-{7112BCCD-C83B-4AC8-A634-DEB97E991947}" dt="2021-01-02T12:21:38.799" v="856" actId="20577"/>
          <ac:spMkLst>
            <pc:docMk/>
            <pc:sldMk cId="3309080641" sldId="267"/>
            <ac:spMk id="3" creationId="{0C07C22D-1722-42D1-83B2-4C7B8344ADCE}"/>
          </ac:spMkLst>
        </pc:spChg>
        <pc:spChg chg="mod">
          <ac:chgData name="Subhajit Sahu" userId="4f120548575355b2" providerId="Windows Live" clId="Web-{7112BCCD-C83B-4AC8-A634-DEB97E991947}" dt="2021-01-02T12:38:01.142" v="1043" actId="20577"/>
          <ac:spMkLst>
            <pc:docMk/>
            <pc:sldMk cId="3309080641" sldId="267"/>
            <ac:spMk id="5" creationId="{F0F3F36C-D796-4CAB-9D41-9D91BA87393E}"/>
          </ac:spMkLst>
        </pc:spChg>
        <pc:picChg chg="add mod">
          <ac:chgData name="Subhajit Sahu" userId="4f120548575355b2" providerId="Windows Live" clId="Web-{7112BCCD-C83B-4AC8-A634-DEB97E991947}" dt="2021-01-02T12:58:37.968" v="1242" actId="1076"/>
          <ac:picMkLst>
            <pc:docMk/>
            <pc:sldMk cId="3309080641" sldId="267"/>
            <ac:picMk id="4" creationId="{0BB13EA9-A525-4ABB-B08C-5F5E2D040E6E}"/>
          </ac:picMkLst>
        </pc:picChg>
        <pc:picChg chg="del">
          <ac:chgData name="Subhajit Sahu" userId="4f120548575355b2" providerId="Windows Live" clId="Web-{7112BCCD-C83B-4AC8-A634-DEB97E991947}" dt="2021-01-02T12:12:55.651" v="807"/>
          <ac:picMkLst>
            <pc:docMk/>
            <pc:sldMk cId="3309080641" sldId="267"/>
            <ac:picMk id="6" creationId="{7F367926-FC4C-4CD4-818F-6618EC83FDB4}"/>
          </ac:picMkLst>
        </pc:picChg>
      </pc:sldChg>
      <pc:sldChg chg="addSp delSp modSp add replId">
        <pc:chgData name="Subhajit Sahu" userId="4f120548575355b2" providerId="Windows Live" clId="Web-{7112BCCD-C83B-4AC8-A634-DEB97E991947}" dt="2021-01-02T12:30:13.463" v="990" actId="1076"/>
        <pc:sldMkLst>
          <pc:docMk/>
          <pc:sldMk cId="784014354" sldId="268"/>
        </pc:sldMkLst>
        <pc:spChg chg="mod">
          <ac:chgData name="Subhajit Sahu" userId="4f120548575355b2" providerId="Windows Live" clId="Web-{7112BCCD-C83B-4AC8-A634-DEB97E991947}" dt="2021-01-02T12:23:13.488" v="890" actId="20577"/>
          <ac:spMkLst>
            <pc:docMk/>
            <pc:sldMk cId="784014354" sldId="268"/>
            <ac:spMk id="2" creationId="{D8A744B4-CC04-4386-B809-ED679FC40D40}"/>
          </ac:spMkLst>
        </pc:spChg>
        <pc:spChg chg="mod">
          <ac:chgData name="Subhajit Sahu" userId="4f120548575355b2" providerId="Windows Live" clId="Web-{7112BCCD-C83B-4AC8-A634-DEB97E991947}" dt="2021-01-02T12:29:07.993" v="981" actId="20577"/>
          <ac:spMkLst>
            <pc:docMk/>
            <pc:sldMk cId="784014354" sldId="268"/>
            <ac:spMk id="3" creationId="{0C07C22D-1722-42D1-83B2-4C7B8344ADCE}"/>
          </ac:spMkLst>
        </pc:spChg>
        <pc:spChg chg="del mod">
          <ac:chgData name="Subhajit Sahu" userId="4f120548575355b2" providerId="Windows Live" clId="Web-{7112BCCD-C83B-4AC8-A634-DEB97E991947}" dt="2021-01-02T12:29:47.713" v="984"/>
          <ac:spMkLst>
            <pc:docMk/>
            <pc:sldMk cId="784014354" sldId="268"/>
            <ac:spMk id="5" creationId="{F0F3F36C-D796-4CAB-9D41-9D91BA87393E}"/>
          </ac:spMkLst>
        </pc:spChg>
        <pc:picChg chg="add mod ord">
          <ac:chgData name="Subhajit Sahu" userId="4f120548575355b2" providerId="Windows Live" clId="Web-{7112BCCD-C83B-4AC8-A634-DEB97E991947}" dt="2021-01-02T12:30:13.463" v="990" actId="1076"/>
          <ac:picMkLst>
            <pc:docMk/>
            <pc:sldMk cId="784014354" sldId="268"/>
            <ac:picMk id="4" creationId="{43438A82-EFE2-46C4-9B0C-D25D1633D8F1}"/>
          </ac:picMkLst>
        </pc:picChg>
        <pc:picChg chg="del">
          <ac:chgData name="Subhajit Sahu" userId="4f120548575355b2" providerId="Windows Live" clId="Web-{7112BCCD-C83B-4AC8-A634-DEB97E991947}" dt="2021-01-02T12:29:13.197" v="982"/>
          <ac:picMkLst>
            <pc:docMk/>
            <pc:sldMk cId="784014354" sldId="268"/>
            <ac:picMk id="6" creationId="{7F367926-FC4C-4CD4-818F-6618EC83FDB4}"/>
          </ac:picMkLst>
        </pc:picChg>
      </pc:sldChg>
      <pc:sldChg chg="addSp delSp modSp add ord replId">
        <pc:chgData name="Subhajit Sahu" userId="4f120548575355b2" providerId="Windows Live" clId="Web-{7112BCCD-C83B-4AC8-A634-DEB97E991947}" dt="2021-01-02T12:48:04.798" v="1128" actId="1076"/>
        <pc:sldMkLst>
          <pc:docMk/>
          <pc:sldMk cId="4091352251" sldId="269"/>
        </pc:sldMkLst>
        <pc:spChg chg="mod">
          <ac:chgData name="Subhajit Sahu" userId="4f120548575355b2" providerId="Windows Live" clId="Web-{7112BCCD-C83B-4AC8-A634-DEB97E991947}" dt="2021-01-02T12:39:18.846" v="1063" actId="20577"/>
          <ac:spMkLst>
            <pc:docMk/>
            <pc:sldMk cId="4091352251" sldId="269"/>
            <ac:spMk id="2" creationId="{D8A744B4-CC04-4386-B809-ED679FC40D40}"/>
          </ac:spMkLst>
        </pc:spChg>
        <pc:spChg chg="mod">
          <ac:chgData name="Subhajit Sahu" userId="4f120548575355b2" providerId="Windows Live" clId="Web-{7112BCCD-C83B-4AC8-A634-DEB97E991947}" dt="2021-01-02T12:45:24.671" v="1122" actId="20577"/>
          <ac:spMkLst>
            <pc:docMk/>
            <pc:sldMk cId="4091352251" sldId="269"/>
            <ac:spMk id="3" creationId="{0C07C22D-1722-42D1-83B2-4C7B8344ADCE}"/>
          </ac:spMkLst>
        </pc:spChg>
        <pc:spChg chg="del mod">
          <ac:chgData name="Subhajit Sahu" userId="4f120548575355b2" providerId="Windows Live" clId="Web-{7112BCCD-C83B-4AC8-A634-DEB97E991947}" dt="2021-01-02T12:47:33.314" v="1124"/>
          <ac:spMkLst>
            <pc:docMk/>
            <pc:sldMk cId="4091352251" sldId="269"/>
            <ac:spMk id="5" creationId="{F0F3F36C-D796-4CAB-9D41-9D91BA87393E}"/>
          </ac:spMkLst>
        </pc:spChg>
        <pc:picChg chg="add mod ord">
          <ac:chgData name="Subhajit Sahu" userId="4f120548575355b2" providerId="Windows Live" clId="Web-{7112BCCD-C83B-4AC8-A634-DEB97E991947}" dt="2021-01-02T12:48:04.798" v="1128" actId="1076"/>
          <ac:picMkLst>
            <pc:docMk/>
            <pc:sldMk cId="4091352251" sldId="269"/>
            <ac:picMk id="4" creationId="{C57788C1-1DD3-443F-A057-6E604F26C21B}"/>
          </ac:picMkLst>
        </pc:picChg>
      </pc:sldChg>
    </pc:docChg>
  </pc:docChgLst>
  <pc:docChgLst>
    <pc:chgData name="Subhajit Sahu" userId="4f120548575355b2" providerId="Windows Live" clId="Web-{5FD1126E-1E33-4098-B20D-16B7E2703F21}"/>
    <pc:docChg chg="addSld delSld modSld sldOrd">
      <pc:chgData name="Subhajit Sahu" userId="4f120548575355b2" providerId="Windows Live" clId="Web-{5FD1126E-1E33-4098-B20D-16B7E2703F21}" dt="2021-01-03T11:17:10.098" v="1377" actId="14100"/>
      <pc:docMkLst>
        <pc:docMk/>
      </pc:docMkLst>
      <pc:sldChg chg="addSp delSp modSp">
        <pc:chgData name="Subhajit Sahu" userId="4f120548575355b2" providerId="Windows Live" clId="Web-{5FD1126E-1E33-4098-B20D-16B7E2703F21}" dt="2021-01-03T09:41:15.314" v="291" actId="1076"/>
        <pc:sldMkLst>
          <pc:docMk/>
          <pc:sldMk cId="3536420965" sldId="257"/>
        </pc:sldMkLst>
        <pc:spChg chg="mod">
          <ac:chgData name="Subhajit Sahu" userId="4f120548575355b2" providerId="Windows Live" clId="Web-{5FD1126E-1E33-4098-B20D-16B7E2703F21}" dt="2021-01-03T09:24:14.354" v="22" actId="20577"/>
          <ac:spMkLst>
            <pc:docMk/>
            <pc:sldMk cId="3536420965" sldId="257"/>
            <ac:spMk id="2" creationId="{954FF4DE-8120-4A27-816E-9EFD46C340FE}"/>
          </ac:spMkLst>
        </pc:spChg>
        <pc:spChg chg="mod">
          <ac:chgData name="Subhajit Sahu" userId="4f120548575355b2" providerId="Windows Live" clId="Web-{5FD1126E-1E33-4098-B20D-16B7E2703F21}" dt="2021-01-03T09:40:53.798" v="283" actId="20577"/>
          <ac:spMkLst>
            <pc:docMk/>
            <pc:sldMk cId="3536420965" sldId="257"/>
            <ac:spMk id="3" creationId="{FA7941B0-4444-4254-B741-015266B9E0D1}"/>
          </ac:spMkLst>
        </pc:spChg>
        <pc:spChg chg="mod">
          <ac:chgData name="Subhajit Sahu" userId="4f120548575355b2" providerId="Windows Live" clId="Web-{5FD1126E-1E33-4098-B20D-16B7E2703F21}" dt="2021-01-03T09:40:56.470" v="285" actId="20577"/>
          <ac:spMkLst>
            <pc:docMk/>
            <pc:sldMk cId="3536420965" sldId="257"/>
            <ac:spMk id="5" creationId="{36811FBA-A3CA-4304-B0ED-7BA587D745B8}"/>
          </ac:spMkLst>
        </pc:spChg>
        <pc:picChg chg="add mod">
          <ac:chgData name="Subhajit Sahu" userId="4f120548575355b2" providerId="Windows Live" clId="Web-{5FD1126E-1E33-4098-B20D-16B7E2703F21}" dt="2021-01-03T09:41:15.314" v="291" actId="1076"/>
          <ac:picMkLst>
            <pc:docMk/>
            <pc:sldMk cId="3536420965" sldId="257"/>
            <ac:picMk id="4" creationId="{D81EAE1E-5AE1-455D-833B-488AC6B230A7}"/>
          </ac:picMkLst>
        </pc:picChg>
        <pc:picChg chg="del">
          <ac:chgData name="Subhajit Sahu" userId="4f120548575355b2" providerId="Windows Live" clId="Web-{5FD1126E-1E33-4098-B20D-16B7E2703F21}" dt="2021-01-03T09:41:09.533" v="289"/>
          <ac:picMkLst>
            <pc:docMk/>
            <pc:sldMk cId="3536420965" sldId="257"/>
            <ac:picMk id="6" creationId="{776798F9-34DF-4BB2-96FF-6F2D1CF5DEDA}"/>
          </ac:picMkLst>
        </pc:picChg>
      </pc:sldChg>
      <pc:sldChg chg="addSp delSp modSp">
        <pc:chgData name="Subhajit Sahu" userId="4f120548575355b2" providerId="Windows Live" clId="Web-{5FD1126E-1E33-4098-B20D-16B7E2703F21}" dt="2021-01-03T09:32:39.098" v="141" actId="1076"/>
        <pc:sldMkLst>
          <pc:docMk/>
          <pc:sldMk cId="1111780171" sldId="258"/>
        </pc:sldMkLst>
        <pc:spChg chg="mod">
          <ac:chgData name="Subhajit Sahu" userId="4f120548575355b2" providerId="Windows Live" clId="Web-{5FD1126E-1E33-4098-B20D-16B7E2703F21}" dt="2021-01-03T09:24:59.480" v="29" actId="20577"/>
          <ac:spMkLst>
            <pc:docMk/>
            <pc:sldMk cId="1111780171" sldId="258"/>
            <ac:spMk id="2" creationId="{D8A744B4-CC04-4386-B809-ED679FC40D40}"/>
          </ac:spMkLst>
        </pc:spChg>
        <pc:spChg chg="mod">
          <ac:chgData name="Subhajit Sahu" userId="4f120548575355b2" providerId="Windows Live" clId="Web-{5FD1126E-1E33-4098-B20D-16B7E2703F21}" dt="2021-01-03T09:30:48.627" v="130" actId="20577"/>
          <ac:spMkLst>
            <pc:docMk/>
            <pc:sldMk cId="1111780171" sldId="258"/>
            <ac:spMk id="3" creationId="{0C07C22D-1722-42D1-83B2-4C7B8344ADCE}"/>
          </ac:spMkLst>
        </pc:spChg>
        <pc:spChg chg="add mod">
          <ac:chgData name="Subhajit Sahu" userId="4f120548575355b2" providerId="Windows Live" clId="Web-{5FD1126E-1E33-4098-B20D-16B7E2703F21}" dt="2021-01-03T09:30:50.831" v="134" actId="20577"/>
          <ac:spMkLst>
            <pc:docMk/>
            <pc:sldMk cId="1111780171" sldId="258"/>
            <ac:spMk id="6" creationId="{08CBCCC6-28DC-4FE1-965B-EBAC27408E78}"/>
          </ac:spMkLst>
        </pc:spChg>
        <pc:picChg chg="del">
          <ac:chgData name="Subhajit Sahu" userId="4f120548575355b2" providerId="Windows Live" clId="Web-{5FD1126E-1E33-4098-B20D-16B7E2703F21}" dt="2021-01-03T09:28:01.905" v="66"/>
          <ac:picMkLst>
            <pc:docMk/>
            <pc:sldMk cId="1111780171" sldId="258"/>
            <ac:picMk id="4" creationId="{F7335DA7-00CF-4F52-94A4-38DF745CA119}"/>
          </ac:picMkLst>
        </pc:picChg>
        <pc:picChg chg="add del mod">
          <ac:chgData name="Subhajit Sahu" userId="4f120548575355b2" providerId="Windows Live" clId="Web-{5FD1126E-1E33-4098-B20D-16B7E2703F21}" dt="2021-01-03T09:30:52.596" v="136"/>
          <ac:picMkLst>
            <pc:docMk/>
            <pc:sldMk cId="1111780171" sldId="258"/>
            <ac:picMk id="7" creationId="{65E8DAE8-180D-4D68-9D63-9E54E029AD0E}"/>
          </ac:picMkLst>
        </pc:picChg>
        <pc:picChg chg="add mod">
          <ac:chgData name="Subhajit Sahu" userId="4f120548575355b2" providerId="Windows Live" clId="Web-{5FD1126E-1E33-4098-B20D-16B7E2703F21}" dt="2021-01-03T09:32:39.098" v="141" actId="1076"/>
          <ac:picMkLst>
            <pc:docMk/>
            <pc:sldMk cId="1111780171" sldId="258"/>
            <ac:picMk id="8" creationId="{29348360-7CB8-47B8-9B94-C9A177A3CCB2}"/>
          </ac:picMkLst>
        </pc:picChg>
      </pc:sldChg>
      <pc:sldChg chg="addSp delSp modSp">
        <pc:chgData name="Subhajit Sahu" userId="4f120548575355b2" providerId="Windows Live" clId="Web-{5FD1126E-1E33-4098-B20D-16B7E2703F21}" dt="2021-01-03T10:07:54.438" v="576" actId="20577"/>
        <pc:sldMkLst>
          <pc:docMk/>
          <pc:sldMk cId="2086980809" sldId="259"/>
        </pc:sldMkLst>
        <pc:spChg chg="mod">
          <ac:chgData name="Subhajit Sahu" userId="4f120548575355b2" providerId="Windows Live" clId="Web-{5FD1126E-1E33-4098-B20D-16B7E2703F21}" dt="2021-01-03T09:53:29.140" v="426" actId="20577"/>
          <ac:spMkLst>
            <pc:docMk/>
            <pc:sldMk cId="2086980809" sldId="259"/>
            <ac:spMk id="2" creationId="{D8A744B4-CC04-4386-B809-ED679FC40D40}"/>
          </ac:spMkLst>
        </pc:spChg>
        <pc:spChg chg="mod">
          <ac:chgData name="Subhajit Sahu" userId="4f120548575355b2" providerId="Windows Live" clId="Web-{5FD1126E-1E33-4098-B20D-16B7E2703F21}" dt="2021-01-03T10:07:54.438" v="576" actId="20577"/>
          <ac:spMkLst>
            <pc:docMk/>
            <pc:sldMk cId="2086980809" sldId="259"/>
            <ac:spMk id="3" creationId="{0C07C22D-1722-42D1-83B2-4C7B8344ADCE}"/>
          </ac:spMkLst>
        </pc:spChg>
        <pc:spChg chg="add del mod">
          <ac:chgData name="Subhajit Sahu" userId="4f120548575355b2" providerId="Windows Live" clId="Web-{5FD1126E-1E33-4098-B20D-16B7E2703F21}" dt="2021-01-03T10:05:13.138" v="544" actId="20577"/>
          <ac:spMkLst>
            <pc:docMk/>
            <pc:sldMk cId="2086980809" sldId="259"/>
            <ac:spMk id="5" creationId="{2DE4CF12-89BC-48CB-BAEF-DB2AACFB7BEF}"/>
          </ac:spMkLst>
        </pc:spChg>
        <pc:spChg chg="add del mod">
          <ac:chgData name="Subhajit Sahu" userId="4f120548575355b2" providerId="Windows Live" clId="Web-{5FD1126E-1E33-4098-B20D-16B7E2703F21}" dt="2021-01-03T10:04:57.653" v="538"/>
          <ac:spMkLst>
            <pc:docMk/>
            <pc:sldMk cId="2086980809" sldId="259"/>
            <ac:spMk id="11" creationId="{412792AE-CCCC-49E6-BC34-2EC1E43AB751}"/>
          </ac:spMkLst>
        </pc:spChg>
        <pc:picChg chg="del">
          <ac:chgData name="Subhajit Sahu" userId="4f120548575355b2" providerId="Windows Live" clId="Web-{5FD1126E-1E33-4098-B20D-16B7E2703F21}" dt="2021-01-03T09:53:59.219" v="442"/>
          <ac:picMkLst>
            <pc:docMk/>
            <pc:sldMk cId="2086980809" sldId="259"/>
            <ac:picMk id="6" creationId="{77982367-AA4D-4245-9876-D25EF80EF738}"/>
          </ac:picMkLst>
        </pc:picChg>
        <pc:picChg chg="del">
          <ac:chgData name="Subhajit Sahu" userId="4f120548575355b2" providerId="Windows Live" clId="Web-{5FD1126E-1E33-4098-B20D-16B7E2703F21}" dt="2021-01-03T09:53:57.610" v="441"/>
          <ac:picMkLst>
            <pc:docMk/>
            <pc:sldMk cId="2086980809" sldId="259"/>
            <ac:picMk id="7" creationId="{D7F421A9-0ABC-4A11-84BE-88EA7D56EF12}"/>
          </ac:picMkLst>
        </pc:picChg>
        <pc:picChg chg="add del mod">
          <ac:chgData name="Subhajit Sahu" userId="4f120548575355b2" providerId="Windows Live" clId="Web-{5FD1126E-1E33-4098-B20D-16B7E2703F21}" dt="2021-01-03T10:05:17.060" v="549"/>
          <ac:picMkLst>
            <pc:docMk/>
            <pc:sldMk cId="2086980809" sldId="259"/>
            <ac:picMk id="8" creationId="{65D47E07-5182-46AA-857C-CC678717C714}"/>
          </ac:picMkLst>
        </pc:picChg>
        <pc:picChg chg="add del mod ord">
          <ac:chgData name="Subhajit Sahu" userId="4f120548575355b2" providerId="Windows Live" clId="Web-{5FD1126E-1E33-4098-B20D-16B7E2703F21}" dt="2021-01-03T10:05:07.013" v="542"/>
          <ac:picMkLst>
            <pc:docMk/>
            <pc:sldMk cId="2086980809" sldId="259"/>
            <ac:picMk id="9" creationId="{D031724F-B4C5-49EC-81F6-5534F29A876E}"/>
          </ac:picMkLst>
        </pc:picChg>
        <pc:picChg chg="add del mod ord">
          <ac:chgData name="Subhajit Sahu" userId="4f120548575355b2" providerId="Windows Live" clId="Web-{5FD1126E-1E33-4098-B20D-16B7E2703F21}" dt="2021-01-03T10:04:56.731" v="537"/>
          <ac:picMkLst>
            <pc:docMk/>
            <pc:sldMk cId="2086980809" sldId="259"/>
            <ac:picMk id="12" creationId="{BCE0ABF8-28F1-4344-BD92-636D5F6EC907}"/>
          </ac:picMkLst>
        </pc:picChg>
        <pc:picChg chg="add mod">
          <ac:chgData name="Subhajit Sahu" userId="4f120548575355b2" providerId="Windows Live" clId="Web-{5FD1126E-1E33-4098-B20D-16B7E2703F21}" dt="2021-01-03T10:05:33.951" v="557" actId="1076"/>
          <ac:picMkLst>
            <pc:docMk/>
            <pc:sldMk cId="2086980809" sldId="259"/>
            <ac:picMk id="13" creationId="{1A159AD5-16FD-468F-91E8-75E79AD9C554}"/>
          </ac:picMkLst>
        </pc:picChg>
      </pc:sldChg>
      <pc:sldChg chg="addSp delSp modSp">
        <pc:chgData name="Subhajit Sahu" userId="4f120548575355b2" providerId="Windows Live" clId="Web-{5FD1126E-1E33-4098-B20D-16B7E2703F21}" dt="2021-01-03T09:49:02.120" v="417" actId="1076"/>
        <pc:sldMkLst>
          <pc:docMk/>
          <pc:sldMk cId="1732424406" sldId="265"/>
        </pc:sldMkLst>
        <pc:spChg chg="mod">
          <ac:chgData name="Subhajit Sahu" userId="4f120548575355b2" providerId="Windows Live" clId="Web-{5FD1126E-1E33-4098-B20D-16B7E2703F21}" dt="2021-01-03T09:42:57.222" v="339" actId="20577"/>
          <ac:spMkLst>
            <pc:docMk/>
            <pc:sldMk cId="1732424406" sldId="265"/>
            <ac:spMk id="2" creationId="{D8A744B4-CC04-4386-B809-ED679FC40D40}"/>
          </ac:spMkLst>
        </pc:spChg>
        <pc:spChg chg="mod">
          <ac:chgData name="Subhajit Sahu" userId="4f120548575355b2" providerId="Windows Live" clId="Web-{5FD1126E-1E33-4098-B20D-16B7E2703F21}" dt="2021-01-03T09:46:55.648" v="402" actId="20577"/>
          <ac:spMkLst>
            <pc:docMk/>
            <pc:sldMk cId="1732424406" sldId="265"/>
            <ac:spMk id="3" creationId="{0C07C22D-1722-42D1-83B2-4C7B8344ADCE}"/>
          </ac:spMkLst>
        </pc:spChg>
        <pc:spChg chg="add mod">
          <ac:chgData name="Subhajit Sahu" userId="4f120548575355b2" providerId="Windows Live" clId="Web-{5FD1126E-1E33-4098-B20D-16B7E2703F21}" dt="2021-01-03T09:48:33.353" v="411" actId="20577"/>
          <ac:spMkLst>
            <pc:docMk/>
            <pc:sldMk cId="1732424406" sldId="265"/>
            <ac:spMk id="5" creationId="{AF1E9061-0AFF-4BEC-BD66-E54C0CBCC0C9}"/>
          </ac:spMkLst>
        </pc:spChg>
        <pc:picChg chg="add mod">
          <ac:chgData name="Subhajit Sahu" userId="4f120548575355b2" providerId="Windows Live" clId="Web-{5FD1126E-1E33-4098-B20D-16B7E2703F21}" dt="2021-01-03T09:49:02.120" v="417" actId="1076"/>
          <ac:picMkLst>
            <pc:docMk/>
            <pc:sldMk cId="1732424406" sldId="265"/>
            <ac:picMk id="6" creationId="{C03DB2E7-E806-4C03-ACFE-84DD3AF850FD}"/>
          </ac:picMkLst>
        </pc:picChg>
        <pc:picChg chg="del">
          <ac:chgData name="Subhajit Sahu" userId="4f120548575355b2" providerId="Windows Live" clId="Web-{5FD1126E-1E33-4098-B20D-16B7E2703F21}" dt="2021-01-03T09:44:34.349" v="357"/>
          <ac:picMkLst>
            <pc:docMk/>
            <pc:sldMk cId="1732424406" sldId="265"/>
            <ac:picMk id="8" creationId="{8EAC4628-D606-430C-BCB6-FBF129A132EB}"/>
          </ac:picMkLst>
        </pc:picChg>
        <pc:picChg chg="del">
          <ac:chgData name="Subhajit Sahu" userId="4f120548575355b2" providerId="Windows Live" clId="Web-{5FD1126E-1E33-4098-B20D-16B7E2703F21}" dt="2021-01-03T09:44:32.536" v="356"/>
          <ac:picMkLst>
            <pc:docMk/>
            <pc:sldMk cId="1732424406" sldId="265"/>
            <ac:picMk id="9" creationId="{27978963-8E67-4D84-9A5F-9A874D950778}"/>
          </ac:picMkLst>
        </pc:picChg>
      </pc:sldChg>
      <pc:sldChg chg="addSp delSp modSp">
        <pc:chgData name="Subhajit Sahu" userId="4f120548575355b2" providerId="Windows Live" clId="Web-{5FD1126E-1E33-4098-B20D-16B7E2703F21}" dt="2021-01-03T10:23:58.769" v="797" actId="1076"/>
        <pc:sldMkLst>
          <pc:docMk/>
          <pc:sldMk cId="3077379547" sldId="266"/>
        </pc:sldMkLst>
        <pc:spChg chg="mod">
          <ac:chgData name="Subhajit Sahu" userId="4f120548575355b2" providerId="Windows Live" clId="Web-{5FD1126E-1E33-4098-B20D-16B7E2703F21}" dt="2021-01-03T10:09:02.923" v="606" actId="20577"/>
          <ac:spMkLst>
            <pc:docMk/>
            <pc:sldMk cId="3077379547" sldId="266"/>
            <ac:spMk id="2" creationId="{D8A744B4-CC04-4386-B809-ED679FC40D40}"/>
          </ac:spMkLst>
        </pc:spChg>
        <pc:spChg chg="mod">
          <ac:chgData name="Subhajit Sahu" userId="4f120548575355b2" providerId="Windows Live" clId="Web-{5FD1126E-1E33-4098-B20D-16B7E2703F21}" dt="2021-01-03T10:17:18.839" v="692" actId="20577"/>
          <ac:spMkLst>
            <pc:docMk/>
            <pc:sldMk cId="3077379547" sldId="266"/>
            <ac:spMk id="3" creationId="{0C07C22D-1722-42D1-83B2-4C7B8344ADCE}"/>
          </ac:spMkLst>
        </pc:spChg>
        <pc:spChg chg="add mod">
          <ac:chgData name="Subhajit Sahu" userId="4f120548575355b2" providerId="Windows Live" clId="Web-{5FD1126E-1E33-4098-B20D-16B7E2703F21}" dt="2021-01-03T10:19:48.576" v="770" actId="20577"/>
          <ac:spMkLst>
            <pc:docMk/>
            <pc:sldMk cId="3077379547" sldId="266"/>
            <ac:spMk id="6" creationId="{E9433807-142D-4025-9C07-67DE7D6C417C}"/>
          </ac:spMkLst>
        </pc:spChg>
        <pc:picChg chg="del">
          <ac:chgData name="Subhajit Sahu" userId="4f120548575355b2" providerId="Windows Live" clId="Web-{5FD1126E-1E33-4098-B20D-16B7E2703F21}" dt="2021-01-03T10:10:07.128" v="617"/>
          <ac:picMkLst>
            <pc:docMk/>
            <pc:sldMk cId="3077379547" sldId="266"/>
            <ac:picMk id="4" creationId="{D0C79E1C-7041-4D80-B80D-A1259E0B6E07}"/>
          </ac:picMkLst>
        </pc:picChg>
        <pc:picChg chg="add del mod">
          <ac:chgData name="Subhajit Sahu" userId="4f120548575355b2" providerId="Windows Live" clId="Web-{5FD1126E-1E33-4098-B20D-16B7E2703F21}" dt="2021-01-03T10:14:20.742" v="660"/>
          <ac:picMkLst>
            <pc:docMk/>
            <pc:sldMk cId="3077379547" sldId="266"/>
            <ac:picMk id="7" creationId="{6A6281F8-BE4E-4FA0-A368-FC0CCA5F5C4C}"/>
          </ac:picMkLst>
        </pc:picChg>
        <pc:picChg chg="add del mod">
          <ac:chgData name="Subhajit Sahu" userId="4f120548575355b2" providerId="Windows Live" clId="Web-{5FD1126E-1E33-4098-B20D-16B7E2703F21}" dt="2021-01-03T10:15:28.321" v="664"/>
          <ac:picMkLst>
            <pc:docMk/>
            <pc:sldMk cId="3077379547" sldId="266"/>
            <ac:picMk id="8" creationId="{1E17B2A1-7E54-4F11-8A2C-F31AC372298A}"/>
          </ac:picMkLst>
        </pc:picChg>
        <pc:picChg chg="add mod">
          <ac:chgData name="Subhajit Sahu" userId="4f120548575355b2" providerId="Windows Live" clId="Web-{5FD1126E-1E33-4098-B20D-16B7E2703F21}" dt="2021-01-03T10:20:20.780" v="778" actId="1076"/>
          <ac:picMkLst>
            <pc:docMk/>
            <pc:sldMk cId="3077379547" sldId="266"/>
            <ac:picMk id="9" creationId="{047B1695-674F-4E2C-8F51-254ABB349455}"/>
          </ac:picMkLst>
        </pc:picChg>
        <pc:picChg chg="del">
          <ac:chgData name="Subhajit Sahu" userId="4f120548575355b2" providerId="Windows Live" clId="Web-{5FD1126E-1E33-4098-B20D-16B7E2703F21}" dt="2021-01-03T10:10:01.081" v="616"/>
          <ac:picMkLst>
            <pc:docMk/>
            <pc:sldMk cId="3077379547" sldId="266"/>
            <ac:picMk id="10" creationId="{C63CD309-71AA-43F6-B9E6-33F3BB6E82FA}"/>
          </ac:picMkLst>
        </pc:picChg>
        <pc:picChg chg="add del mod ord">
          <ac:chgData name="Subhajit Sahu" userId="4f120548575355b2" providerId="Windows Live" clId="Web-{5FD1126E-1E33-4098-B20D-16B7E2703F21}" dt="2021-01-03T10:23:39.300" v="789"/>
          <ac:picMkLst>
            <pc:docMk/>
            <pc:sldMk cId="3077379547" sldId="266"/>
            <ac:picMk id="11" creationId="{22B4CEB9-E26C-459E-A8BA-65CEDB4DDCA4}"/>
          </ac:picMkLst>
        </pc:picChg>
        <pc:picChg chg="add mod">
          <ac:chgData name="Subhajit Sahu" userId="4f120548575355b2" providerId="Windows Live" clId="Web-{5FD1126E-1E33-4098-B20D-16B7E2703F21}" dt="2021-01-03T10:23:58.769" v="797" actId="1076"/>
          <ac:picMkLst>
            <pc:docMk/>
            <pc:sldMk cId="3077379547" sldId="266"/>
            <ac:picMk id="12" creationId="{F7A9FD8D-F1DD-4FC2-9677-5F6CEE473FBD}"/>
          </ac:picMkLst>
        </pc:picChg>
      </pc:sldChg>
      <pc:sldChg chg="addSp delSp modSp add del replId">
        <pc:chgData name="Subhajit Sahu" userId="4f120548575355b2" providerId="Windows Live" clId="Web-{5FD1126E-1E33-4098-B20D-16B7E2703F21}" dt="2021-01-03T10:50:31.682" v="1130"/>
        <pc:sldMkLst>
          <pc:docMk/>
          <pc:sldMk cId="1113761132" sldId="267"/>
        </pc:sldMkLst>
        <pc:spChg chg="mod">
          <ac:chgData name="Subhajit Sahu" userId="4f120548575355b2" providerId="Windows Live" clId="Web-{5FD1126E-1E33-4098-B20D-16B7E2703F21}" dt="2021-01-03T10:30:27.183" v="824" actId="20577"/>
          <ac:spMkLst>
            <pc:docMk/>
            <pc:sldMk cId="1113761132" sldId="267"/>
            <ac:spMk id="2" creationId="{D8A744B4-CC04-4386-B809-ED679FC40D40}"/>
          </ac:spMkLst>
        </pc:spChg>
        <pc:spChg chg="del mod">
          <ac:chgData name="Subhajit Sahu" userId="4f120548575355b2" providerId="Windows Live" clId="Web-{5FD1126E-1E33-4098-B20D-16B7E2703F21}" dt="2021-01-03T10:35:53.095" v="951"/>
          <ac:spMkLst>
            <pc:docMk/>
            <pc:sldMk cId="1113761132" sldId="267"/>
            <ac:spMk id="3" creationId="{0C07C22D-1722-42D1-83B2-4C7B8344ADCE}"/>
          </ac:spMkLst>
        </pc:spChg>
        <pc:spChg chg="mod">
          <ac:chgData name="Subhajit Sahu" userId="4f120548575355b2" providerId="Windows Live" clId="Web-{5FD1126E-1E33-4098-B20D-16B7E2703F21}" dt="2021-01-03T10:43:24.480" v="1083" actId="1076"/>
          <ac:spMkLst>
            <pc:docMk/>
            <pc:sldMk cId="1113761132" sldId="267"/>
            <ac:spMk id="6" creationId="{E9433807-142D-4025-9C07-67DE7D6C417C}"/>
          </ac:spMkLst>
        </pc:spChg>
        <pc:spChg chg="add del mod">
          <ac:chgData name="Subhajit Sahu" userId="4f120548575355b2" providerId="Windows Live" clId="Web-{5FD1126E-1E33-4098-B20D-16B7E2703F21}" dt="2021-01-03T10:43:26.995" v="1084" actId="14100"/>
          <ac:spMkLst>
            <pc:docMk/>
            <pc:sldMk cId="1113761132" sldId="267"/>
            <ac:spMk id="8" creationId="{8E5598B2-CABC-4704-ADA3-72D9784D4497}"/>
          </ac:spMkLst>
        </pc:spChg>
        <pc:picChg chg="add del mod">
          <ac:chgData name="Subhajit Sahu" userId="4f120548575355b2" providerId="Windows Live" clId="Web-{5FD1126E-1E33-4098-B20D-16B7E2703F21}" dt="2021-01-03T10:35:48.829" v="949"/>
          <ac:picMkLst>
            <pc:docMk/>
            <pc:sldMk cId="1113761132" sldId="267"/>
            <ac:picMk id="4" creationId="{6DEB73D2-A63D-4469-BCE8-BA78F125A5BF}"/>
          </ac:picMkLst>
        </pc:picChg>
        <pc:picChg chg="add del mod ord">
          <ac:chgData name="Subhajit Sahu" userId="4f120548575355b2" providerId="Windows Live" clId="Web-{5FD1126E-1E33-4098-B20D-16B7E2703F21}" dt="2021-01-03T10:37:03.518" v="956"/>
          <ac:picMkLst>
            <pc:docMk/>
            <pc:sldMk cId="1113761132" sldId="267"/>
            <ac:picMk id="5" creationId="{08BF8F0E-E153-405A-817A-346E64EB78A8}"/>
          </ac:picMkLst>
        </pc:picChg>
        <pc:picChg chg="del">
          <ac:chgData name="Subhajit Sahu" userId="4f120548575355b2" providerId="Windows Live" clId="Web-{5FD1126E-1E33-4098-B20D-16B7E2703F21}" dt="2021-01-03T10:30:47.386" v="828"/>
          <ac:picMkLst>
            <pc:docMk/>
            <pc:sldMk cId="1113761132" sldId="267"/>
            <ac:picMk id="9" creationId="{047B1695-674F-4E2C-8F51-254ABB349455}"/>
          </ac:picMkLst>
        </pc:picChg>
        <pc:picChg chg="add del mod ord">
          <ac:chgData name="Subhajit Sahu" userId="4f120548575355b2" providerId="Windows Live" clId="Web-{5FD1126E-1E33-4098-B20D-16B7E2703F21}" dt="2021-01-03T10:37:06.675" v="958"/>
          <ac:picMkLst>
            <pc:docMk/>
            <pc:sldMk cId="1113761132" sldId="267"/>
            <ac:picMk id="10" creationId="{7E62BB40-7469-42BC-8F35-CD58CC9B08C7}"/>
          </ac:picMkLst>
        </pc:picChg>
        <pc:picChg chg="add del mod ord">
          <ac:chgData name="Subhajit Sahu" userId="4f120548575355b2" providerId="Windows Live" clId="Web-{5FD1126E-1E33-4098-B20D-16B7E2703F21}" dt="2021-01-03T10:39:02.099" v="964"/>
          <ac:picMkLst>
            <pc:docMk/>
            <pc:sldMk cId="1113761132" sldId="267"/>
            <ac:picMk id="11" creationId="{74A11A15-6C50-4C01-A371-B720DB3A9D6E}"/>
          </ac:picMkLst>
        </pc:picChg>
        <pc:picChg chg="del">
          <ac:chgData name="Subhajit Sahu" userId="4f120548575355b2" providerId="Windows Live" clId="Web-{5FD1126E-1E33-4098-B20D-16B7E2703F21}" dt="2021-01-03T10:30:45.652" v="827"/>
          <ac:picMkLst>
            <pc:docMk/>
            <pc:sldMk cId="1113761132" sldId="267"/>
            <ac:picMk id="12" creationId="{F7A9FD8D-F1DD-4FC2-9677-5F6CEE473FBD}"/>
          </ac:picMkLst>
        </pc:picChg>
      </pc:sldChg>
      <pc:sldChg chg="addSp delSp modSp add replId">
        <pc:chgData name="Subhajit Sahu" userId="4f120548575355b2" providerId="Windows Live" clId="Web-{5FD1126E-1E33-4098-B20D-16B7E2703F21}" dt="2021-01-03T11:17:10.098" v="1377" actId="14100"/>
        <pc:sldMkLst>
          <pc:docMk/>
          <pc:sldMk cId="2128264317" sldId="268"/>
        </pc:sldMkLst>
        <pc:spChg chg="mod">
          <ac:chgData name="Subhajit Sahu" userId="4f120548575355b2" providerId="Windows Live" clId="Web-{5FD1126E-1E33-4098-B20D-16B7E2703F21}" dt="2021-01-03T11:16:59.051" v="1374" actId="20577"/>
          <ac:spMkLst>
            <pc:docMk/>
            <pc:sldMk cId="2128264317" sldId="268"/>
            <ac:spMk id="2" creationId="{D8A744B4-CC04-4386-B809-ED679FC40D40}"/>
          </ac:spMkLst>
        </pc:spChg>
        <pc:spChg chg="mod">
          <ac:chgData name="Subhajit Sahu" userId="4f120548575355b2" providerId="Windows Live" clId="Web-{5FD1126E-1E33-4098-B20D-16B7E2703F21}" dt="2021-01-03T10:45:33.654" v="1113" actId="20577"/>
          <ac:spMkLst>
            <pc:docMk/>
            <pc:sldMk cId="2128264317" sldId="268"/>
            <ac:spMk id="3" creationId="{0C07C22D-1722-42D1-83B2-4C7B8344ADCE}"/>
          </ac:spMkLst>
        </pc:spChg>
        <pc:spChg chg="del mod">
          <ac:chgData name="Subhajit Sahu" userId="4f120548575355b2" providerId="Windows Live" clId="Web-{5FD1126E-1E33-4098-B20D-16B7E2703F21}" dt="2021-01-03T10:47:11.734" v="1117"/>
          <ac:spMkLst>
            <pc:docMk/>
            <pc:sldMk cId="2128264317" sldId="268"/>
            <ac:spMk id="6" creationId="{E9433807-142D-4025-9C07-67DE7D6C417C}"/>
          </ac:spMkLst>
        </pc:spChg>
        <pc:spChg chg="add del mod">
          <ac:chgData name="Subhajit Sahu" userId="4f120548575355b2" providerId="Windows Live" clId="Web-{5FD1126E-1E33-4098-B20D-16B7E2703F21}" dt="2021-01-03T10:48:54.102" v="1129"/>
          <ac:spMkLst>
            <pc:docMk/>
            <pc:sldMk cId="2128264317" sldId="268"/>
            <ac:spMk id="7" creationId="{8D23A900-C713-438A-9149-81076C75DCF1}"/>
          </ac:spMkLst>
        </pc:spChg>
        <pc:picChg chg="add del mod ord">
          <ac:chgData name="Subhajit Sahu" userId="4f120548575355b2" providerId="Windows Live" clId="Web-{5FD1126E-1E33-4098-B20D-16B7E2703F21}" dt="2021-01-03T11:17:10.098" v="1377" actId="14100"/>
          <ac:picMkLst>
            <pc:docMk/>
            <pc:sldMk cId="2128264317" sldId="268"/>
            <ac:picMk id="4" creationId="{AAA46B54-E035-400B-A603-25E04DBFA157}"/>
          </ac:picMkLst>
        </pc:picChg>
        <pc:picChg chg="add del mod ord">
          <ac:chgData name="Subhajit Sahu" userId="4f120548575355b2" providerId="Windows Live" clId="Web-{5FD1126E-1E33-4098-B20D-16B7E2703F21}" dt="2021-01-03T10:48:53.039" v="1128"/>
          <ac:picMkLst>
            <pc:docMk/>
            <pc:sldMk cId="2128264317" sldId="268"/>
            <ac:picMk id="8" creationId="{BA59F203-C4DB-455E-B9CA-AE3D24F4230D}"/>
          </ac:picMkLst>
        </pc:picChg>
        <pc:picChg chg="del">
          <ac:chgData name="Subhajit Sahu" userId="4f120548575355b2" providerId="Windows Live" clId="Web-{5FD1126E-1E33-4098-B20D-16B7E2703F21}" dt="2021-01-03T10:43:45.746" v="1089"/>
          <ac:picMkLst>
            <pc:docMk/>
            <pc:sldMk cId="2128264317" sldId="268"/>
            <ac:picMk id="9" creationId="{047B1695-674F-4E2C-8F51-254ABB349455}"/>
          </ac:picMkLst>
        </pc:picChg>
        <pc:picChg chg="del">
          <ac:chgData name="Subhajit Sahu" userId="4f120548575355b2" providerId="Windows Live" clId="Web-{5FD1126E-1E33-4098-B20D-16B7E2703F21}" dt="2021-01-03T10:43:45.746" v="1088"/>
          <ac:picMkLst>
            <pc:docMk/>
            <pc:sldMk cId="2128264317" sldId="268"/>
            <ac:picMk id="12" creationId="{F7A9FD8D-F1DD-4FC2-9677-5F6CEE473FBD}"/>
          </ac:picMkLst>
        </pc:picChg>
      </pc:sldChg>
      <pc:sldChg chg="addSp delSp modSp add ord replId">
        <pc:chgData name="Subhajit Sahu" userId="4f120548575355b2" providerId="Windows Live" clId="Web-{5FD1126E-1E33-4098-B20D-16B7E2703F21}" dt="2021-01-03T11:04:20.270" v="1268" actId="20577"/>
        <pc:sldMkLst>
          <pc:docMk/>
          <pc:sldMk cId="3427321571" sldId="269"/>
        </pc:sldMkLst>
        <pc:spChg chg="mod">
          <ac:chgData name="Subhajit Sahu" userId="4f120548575355b2" providerId="Windows Live" clId="Web-{5FD1126E-1E33-4098-B20D-16B7E2703F21}" dt="2021-01-03T10:51:04.214" v="1158" actId="20577"/>
          <ac:spMkLst>
            <pc:docMk/>
            <pc:sldMk cId="3427321571" sldId="269"/>
            <ac:spMk id="2" creationId="{D8A744B4-CC04-4386-B809-ED679FC40D40}"/>
          </ac:spMkLst>
        </pc:spChg>
        <pc:spChg chg="mod">
          <ac:chgData name="Subhajit Sahu" userId="4f120548575355b2" providerId="Windows Live" clId="Web-{5FD1126E-1E33-4098-B20D-16B7E2703F21}" dt="2021-01-03T11:04:20.270" v="1268" actId="20577"/>
          <ac:spMkLst>
            <pc:docMk/>
            <pc:sldMk cId="3427321571" sldId="269"/>
            <ac:spMk id="3" creationId="{0C07C22D-1722-42D1-83B2-4C7B8344ADCE}"/>
          </ac:spMkLst>
        </pc:spChg>
        <pc:spChg chg="del mod">
          <ac:chgData name="Subhajit Sahu" userId="4f120548575355b2" providerId="Windows Live" clId="Web-{5FD1126E-1E33-4098-B20D-16B7E2703F21}" dt="2021-01-03T11:00:10.922" v="1232"/>
          <ac:spMkLst>
            <pc:docMk/>
            <pc:sldMk cId="3427321571" sldId="269"/>
            <ac:spMk id="6" creationId="{E9433807-142D-4025-9C07-67DE7D6C417C}"/>
          </ac:spMkLst>
        </pc:spChg>
        <pc:picChg chg="add del mod">
          <ac:chgData name="Subhajit Sahu" userId="4f120548575355b2" providerId="Windows Live" clId="Web-{5FD1126E-1E33-4098-B20D-16B7E2703F21}" dt="2021-01-03T10:59:58.344" v="1227"/>
          <ac:picMkLst>
            <pc:docMk/>
            <pc:sldMk cId="3427321571" sldId="269"/>
            <ac:picMk id="4" creationId="{3FDBC6CA-54FF-4A08-9283-327628E89D2C}"/>
          </ac:picMkLst>
        </pc:picChg>
        <pc:picChg chg="add mod ord">
          <ac:chgData name="Subhajit Sahu" userId="4f120548575355b2" providerId="Windows Live" clId="Web-{5FD1126E-1E33-4098-B20D-16B7E2703F21}" dt="2021-01-03T11:01:01.360" v="1239" actId="1076"/>
          <ac:picMkLst>
            <pc:docMk/>
            <pc:sldMk cId="3427321571" sldId="269"/>
            <ac:picMk id="5" creationId="{C79E2B87-616E-49D9-96F4-9BC09966E09B}"/>
          </ac:picMkLst>
        </pc:picChg>
        <pc:picChg chg="add mod">
          <ac:chgData name="Subhajit Sahu" userId="4f120548575355b2" providerId="Windows Live" clId="Web-{5FD1126E-1E33-4098-B20D-16B7E2703F21}" dt="2021-01-03T11:00:33.157" v="1236" actId="14100"/>
          <ac:picMkLst>
            <pc:docMk/>
            <pc:sldMk cId="3427321571" sldId="269"/>
            <ac:picMk id="7" creationId="{97C1A6B1-C95B-466E-8D3A-89363F495EA8}"/>
          </ac:picMkLst>
        </pc:picChg>
        <pc:picChg chg="del">
          <ac:chgData name="Subhajit Sahu" userId="4f120548575355b2" providerId="Windows Live" clId="Web-{5FD1126E-1E33-4098-B20D-16B7E2703F21}" dt="2021-01-03T10:51:08.276" v="1161"/>
          <ac:picMkLst>
            <pc:docMk/>
            <pc:sldMk cId="3427321571" sldId="269"/>
            <ac:picMk id="9" creationId="{047B1695-674F-4E2C-8F51-254ABB349455}"/>
          </ac:picMkLst>
        </pc:picChg>
        <pc:picChg chg="del">
          <ac:chgData name="Subhajit Sahu" userId="4f120548575355b2" providerId="Windows Live" clId="Web-{5FD1126E-1E33-4098-B20D-16B7E2703F21}" dt="2021-01-03T10:51:08.276" v="1160"/>
          <ac:picMkLst>
            <pc:docMk/>
            <pc:sldMk cId="3427321571" sldId="269"/>
            <ac:picMk id="12" creationId="{F7A9FD8D-F1DD-4FC2-9677-5F6CEE473FBD}"/>
          </ac:picMkLst>
        </pc:picChg>
      </pc:sldChg>
      <pc:sldChg chg="addSp delSp modSp add del replId">
        <pc:chgData name="Subhajit Sahu" userId="4f120548575355b2" providerId="Windows Live" clId="Web-{5FD1126E-1E33-4098-B20D-16B7E2703F21}" dt="2021-01-03T11:11:25.061" v="1330"/>
        <pc:sldMkLst>
          <pc:docMk/>
          <pc:sldMk cId="1725495217" sldId="270"/>
        </pc:sldMkLst>
        <pc:spChg chg="mod">
          <ac:chgData name="Subhajit Sahu" userId="4f120548575355b2" providerId="Windows Live" clId="Web-{5FD1126E-1E33-4098-B20D-16B7E2703F21}" dt="2021-01-03T11:09:40.136" v="1314" actId="20577"/>
          <ac:spMkLst>
            <pc:docMk/>
            <pc:sldMk cId="1725495217" sldId="270"/>
            <ac:spMk id="2" creationId="{D8A744B4-CC04-4386-B809-ED679FC40D40}"/>
          </ac:spMkLst>
        </pc:spChg>
        <pc:spChg chg="mod">
          <ac:chgData name="Subhajit Sahu" userId="4f120548575355b2" providerId="Windows Live" clId="Web-{5FD1126E-1E33-4098-B20D-16B7E2703F21}" dt="2021-01-03T11:11:14.279" v="1329" actId="20577"/>
          <ac:spMkLst>
            <pc:docMk/>
            <pc:sldMk cId="1725495217" sldId="270"/>
            <ac:spMk id="3" creationId="{0C07C22D-1722-42D1-83B2-4C7B8344ADCE}"/>
          </ac:spMkLst>
        </pc:spChg>
        <pc:spChg chg="add mod">
          <ac:chgData name="Subhajit Sahu" userId="4f120548575355b2" providerId="Windows Live" clId="Web-{5FD1126E-1E33-4098-B20D-16B7E2703F21}" dt="2021-01-03T11:09:42.215" v="1317"/>
          <ac:spMkLst>
            <pc:docMk/>
            <pc:sldMk cId="1725495217" sldId="270"/>
            <ac:spMk id="6" creationId="{C5194FCD-B66D-4913-A22B-AE04BC3FDD80}"/>
          </ac:spMkLst>
        </pc:spChg>
        <pc:picChg chg="del">
          <ac:chgData name="Subhajit Sahu" userId="4f120548575355b2" providerId="Windows Live" clId="Web-{5FD1126E-1E33-4098-B20D-16B7E2703F21}" dt="2021-01-03T11:09:42.215" v="1317"/>
          <ac:picMkLst>
            <pc:docMk/>
            <pc:sldMk cId="1725495217" sldId="270"/>
            <ac:picMk id="5" creationId="{C79E2B87-616E-49D9-96F4-9BC09966E09B}"/>
          </ac:picMkLst>
        </pc:picChg>
        <pc:picChg chg="del">
          <ac:chgData name="Subhajit Sahu" userId="4f120548575355b2" providerId="Windows Live" clId="Web-{5FD1126E-1E33-4098-B20D-16B7E2703F21}" dt="2021-01-03T11:09:47.152" v="1318"/>
          <ac:picMkLst>
            <pc:docMk/>
            <pc:sldMk cId="1725495217" sldId="270"/>
            <ac:picMk id="7" creationId="{97C1A6B1-C95B-466E-8D3A-89363F495EA8}"/>
          </ac:picMkLst>
        </pc:picChg>
      </pc:sldChg>
      <pc:sldChg chg="addSp delSp modSp add replId">
        <pc:chgData name="Subhajit Sahu" userId="4f120548575355b2" providerId="Windows Live" clId="Web-{5FD1126E-1E33-4098-B20D-16B7E2703F21}" dt="2021-01-03T11:16:31.738" v="1363" actId="1076"/>
        <pc:sldMkLst>
          <pc:docMk/>
          <pc:sldMk cId="1892404436" sldId="270"/>
        </pc:sldMkLst>
        <pc:spChg chg="mod">
          <ac:chgData name="Subhajit Sahu" userId="4f120548575355b2" providerId="Windows Live" clId="Web-{5FD1126E-1E33-4098-B20D-16B7E2703F21}" dt="2021-01-03T11:12:15.187" v="1336" actId="20577"/>
          <ac:spMkLst>
            <pc:docMk/>
            <pc:sldMk cId="1892404436" sldId="270"/>
            <ac:spMk id="2" creationId="{D8A744B4-CC04-4386-B809-ED679FC40D40}"/>
          </ac:spMkLst>
        </pc:spChg>
        <pc:spChg chg="mod">
          <ac:chgData name="Subhajit Sahu" userId="4f120548575355b2" providerId="Windows Live" clId="Web-{5FD1126E-1E33-4098-B20D-16B7E2703F21}" dt="2021-01-03T11:15:37.550" v="1362" actId="20577"/>
          <ac:spMkLst>
            <pc:docMk/>
            <pc:sldMk cId="1892404436" sldId="270"/>
            <ac:spMk id="3" creationId="{0C07C22D-1722-42D1-83B2-4C7B8344ADCE}"/>
          </ac:spMkLst>
        </pc:spChg>
        <pc:spChg chg="add del mod">
          <ac:chgData name="Subhajit Sahu" userId="4f120548575355b2" providerId="Windows Live" clId="Web-{5FD1126E-1E33-4098-B20D-16B7E2703F21}" dt="2021-01-03T11:13:52.720" v="1352"/>
          <ac:spMkLst>
            <pc:docMk/>
            <pc:sldMk cId="1892404436" sldId="270"/>
            <ac:spMk id="6" creationId="{FEBE136E-CA78-4F88-9837-8F1A1C2FDE64}"/>
          </ac:spMkLst>
        </pc:spChg>
        <pc:picChg chg="del">
          <ac:chgData name="Subhajit Sahu" userId="4f120548575355b2" providerId="Windows Live" clId="Web-{5FD1126E-1E33-4098-B20D-16B7E2703F21}" dt="2021-01-03T11:12:17.140" v="1340"/>
          <ac:picMkLst>
            <pc:docMk/>
            <pc:sldMk cId="1892404436" sldId="270"/>
            <ac:picMk id="5" creationId="{C79E2B87-616E-49D9-96F4-9BC09966E09B}"/>
          </ac:picMkLst>
        </pc:picChg>
        <pc:picChg chg="del">
          <ac:chgData name="Subhajit Sahu" userId="4f120548575355b2" providerId="Windows Live" clId="Web-{5FD1126E-1E33-4098-B20D-16B7E2703F21}" dt="2021-01-03T11:12:17.124" v="1339"/>
          <ac:picMkLst>
            <pc:docMk/>
            <pc:sldMk cId="1892404436" sldId="270"/>
            <ac:picMk id="7" creationId="{97C1A6B1-C95B-466E-8D3A-89363F495EA8}"/>
          </ac:picMkLst>
        </pc:picChg>
        <pc:picChg chg="add mod ord">
          <ac:chgData name="Subhajit Sahu" userId="4f120548575355b2" providerId="Windows Live" clId="Web-{5FD1126E-1E33-4098-B20D-16B7E2703F21}" dt="2021-01-03T11:16:31.738" v="1363" actId="1076"/>
          <ac:picMkLst>
            <pc:docMk/>
            <pc:sldMk cId="1892404436" sldId="270"/>
            <ac:picMk id="8" creationId="{90FC0D98-2447-4C2C-8372-C1C0C5254FCB}"/>
          </ac:picMkLst>
        </pc:picChg>
      </pc:sldChg>
    </pc:docChg>
  </pc:docChgLst>
  <pc:docChgLst>
    <pc:chgData name="Subhajit Sahu" userId="4f120548575355b2" providerId="Windows Live" clId="Web-{7CED6413-561E-47D5-AA89-2E534ACE8D37}"/>
    <pc:docChg chg="delSld modSld">
      <pc:chgData name="Subhajit Sahu" userId="4f120548575355b2" providerId="Windows Live" clId="Web-{7CED6413-561E-47D5-AA89-2E534ACE8D37}" dt="2021-01-03T09:20:02.500" v="790"/>
      <pc:docMkLst>
        <pc:docMk/>
      </pc:docMkLst>
      <pc:sldChg chg="addSp delSp modSp">
        <pc:chgData name="Subhajit Sahu" userId="4f120548575355b2" providerId="Windows Live" clId="Web-{7CED6413-561E-47D5-AA89-2E534ACE8D37}" dt="2021-01-03T08:31:19.660" v="337" actId="20577"/>
        <pc:sldMkLst>
          <pc:docMk/>
          <pc:sldMk cId="3536420965" sldId="257"/>
        </pc:sldMkLst>
        <pc:spChg chg="mod">
          <ac:chgData name="Subhajit Sahu" userId="4f120548575355b2" providerId="Windows Live" clId="Web-{7CED6413-561E-47D5-AA89-2E534ACE8D37}" dt="2021-01-03T07:58:12.455" v="18" actId="20577"/>
          <ac:spMkLst>
            <pc:docMk/>
            <pc:sldMk cId="3536420965" sldId="257"/>
            <ac:spMk id="2" creationId="{954FF4DE-8120-4A27-816E-9EFD46C340FE}"/>
          </ac:spMkLst>
        </pc:spChg>
        <pc:spChg chg="mod">
          <ac:chgData name="Subhajit Sahu" userId="4f120548575355b2" providerId="Windows Live" clId="Web-{7CED6413-561E-47D5-AA89-2E534ACE8D37}" dt="2021-01-03T08:30:01.863" v="325" actId="20577"/>
          <ac:spMkLst>
            <pc:docMk/>
            <pc:sldMk cId="3536420965" sldId="257"/>
            <ac:spMk id="3" creationId="{FA7941B0-4444-4254-B741-015266B9E0D1}"/>
          </ac:spMkLst>
        </pc:spChg>
        <pc:spChg chg="add mod">
          <ac:chgData name="Subhajit Sahu" userId="4f120548575355b2" providerId="Windows Live" clId="Web-{7CED6413-561E-47D5-AA89-2E534ACE8D37}" dt="2021-01-03T08:31:19.660" v="337" actId="20577"/>
          <ac:spMkLst>
            <pc:docMk/>
            <pc:sldMk cId="3536420965" sldId="257"/>
            <ac:spMk id="5" creationId="{36811FBA-A3CA-4304-B0ED-7BA587D745B8}"/>
          </ac:spMkLst>
        </pc:spChg>
        <pc:spChg chg="del">
          <ac:chgData name="Subhajit Sahu" userId="4f120548575355b2" providerId="Windows Live" clId="Web-{7CED6413-561E-47D5-AA89-2E534ACE8D37}" dt="2021-01-03T08:06:10.471" v="22"/>
          <ac:spMkLst>
            <pc:docMk/>
            <pc:sldMk cId="3536420965" sldId="257"/>
            <ac:spMk id="8" creationId="{2F002F13-C8B3-435B-8A22-E9B4AACA6267}"/>
          </ac:spMkLst>
        </pc:spChg>
        <pc:picChg chg="add mod">
          <ac:chgData name="Subhajit Sahu" userId="4f120548575355b2" providerId="Windows Live" clId="Web-{7CED6413-561E-47D5-AA89-2E534ACE8D37}" dt="2021-01-03T08:28:13.941" v="310" actId="14100"/>
          <ac:picMkLst>
            <pc:docMk/>
            <pc:sldMk cId="3536420965" sldId="257"/>
            <ac:picMk id="6" creationId="{776798F9-34DF-4BB2-96FF-6F2D1CF5DEDA}"/>
          </ac:picMkLst>
        </pc:picChg>
        <pc:picChg chg="del">
          <ac:chgData name="Subhajit Sahu" userId="4f120548575355b2" providerId="Windows Live" clId="Web-{7CED6413-561E-47D5-AA89-2E534ACE8D37}" dt="2021-01-03T08:06:03.831" v="21"/>
          <ac:picMkLst>
            <pc:docMk/>
            <pc:sldMk cId="3536420965" sldId="257"/>
            <ac:picMk id="7" creationId="{39EA0D99-BDD2-4AF0-AB86-1D21EEC4EDD3}"/>
          </ac:picMkLst>
        </pc:picChg>
      </pc:sldChg>
      <pc:sldChg chg="addSp delSp modSp">
        <pc:chgData name="Subhajit Sahu" userId="4f120548575355b2" providerId="Windows Live" clId="Web-{7CED6413-561E-47D5-AA89-2E534ACE8D37}" dt="2021-01-03T08:41:25.817" v="448" actId="1076"/>
        <pc:sldMkLst>
          <pc:docMk/>
          <pc:sldMk cId="1111780171" sldId="258"/>
        </pc:sldMkLst>
        <pc:spChg chg="mod">
          <ac:chgData name="Subhajit Sahu" userId="4f120548575355b2" providerId="Windows Live" clId="Web-{7CED6413-561E-47D5-AA89-2E534ACE8D37}" dt="2021-01-03T08:34:24.129" v="390" actId="20577"/>
          <ac:spMkLst>
            <pc:docMk/>
            <pc:sldMk cId="1111780171" sldId="258"/>
            <ac:spMk id="2" creationId="{D8A744B4-CC04-4386-B809-ED679FC40D40}"/>
          </ac:spMkLst>
        </pc:spChg>
        <pc:spChg chg="mod">
          <ac:chgData name="Subhajit Sahu" userId="4f120548575355b2" providerId="Windows Live" clId="Web-{7CED6413-561E-47D5-AA89-2E534ACE8D37}" dt="2021-01-03T08:40:48.333" v="438" actId="20577"/>
          <ac:spMkLst>
            <pc:docMk/>
            <pc:sldMk cId="1111780171" sldId="258"/>
            <ac:spMk id="3" creationId="{0C07C22D-1722-42D1-83B2-4C7B8344ADCE}"/>
          </ac:spMkLst>
        </pc:spChg>
        <pc:spChg chg="del mod">
          <ac:chgData name="Subhajit Sahu" userId="4f120548575355b2" providerId="Windows Live" clId="Web-{7CED6413-561E-47D5-AA89-2E534ACE8D37}" dt="2021-01-03T08:41:04.879" v="444"/>
          <ac:spMkLst>
            <pc:docMk/>
            <pc:sldMk cId="1111780171" sldId="258"/>
            <ac:spMk id="5" creationId="{5EBFF892-6D2A-4A64-9353-5E20DA7DCC25}"/>
          </ac:spMkLst>
        </pc:spChg>
        <pc:picChg chg="add mod ord">
          <ac:chgData name="Subhajit Sahu" userId="4f120548575355b2" providerId="Windows Live" clId="Web-{7CED6413-561E-47D5-AA89-2E534ACE8D37}" dt="2021-01-03T08:41:25.817" v="448" actId="1076"/>
          <ac:picMkLst>
            <pc:docMk/>
            <pc:sldMk cId="1111780171" sldId="258"/>
            <ac:picMk id="4" creationId="{F7335DA7-00CF-4F52-94A4-38DF745CA119}"/>
          </ac:picMkLst>
        </pc:picChg>
        <pc:picChg chg="del">
          <ac:chgData name="Subhajit Sahu" userId="4f120548575355b2" providerId="Windows Live" clId="Web-{7CED6413-561E-47D5-AA89-2E534ACE8D37}" dt="2021-01-03T08:41:09.770" v="445"/>
          <ac:picMkLst>
            <pc:docMk/>
            <pc:sldMk cId="1111780171" sldId="258"/>
            <ac:picMk id="6" creationId="{C658F617-BC33-4BE8-ABDD-A75A10BB856E}"/>
          </ac:picMkLst>
        </pc:picChg>
      </pc:sldChg>
      <pc:sldChg chg="addSp delSp modSp">
        <pc:chgData name="Subhajit Sahu" userId="4f120548575355b2" providerId="Windows Live" clId="Web-{7CED6413-561E-47D5-AA89-2E534ACE8D37}" dt="2021-01-03T09:05:45.436" v="702" actId="20577"/>
        <pc:sldMkLst>
          <pc:docMk/>
          <pc:sldMk cId="2086980809" sldId="259"/>
        </pc:sldMkLst>
        <pc:spChg chg="mod">
          <ac:chgData name="Subhajit Sahu" userId="4f120548575355b2" providerId="Windows Live" clId="Web-{7CED6413-561E-47D5-AA89-2E534ACE8D37}" dt="2021-01-03T08:56:08.483" v="627" actId="20577"/>
          <ac:spMkLst>
            <pc:docMk/>
            <pc:sldMk cId="2086980809" sldId="259"/>
            <ac:spMk id="2" creationId="{D8A744B4-CC04-4386-B809-ED679FC40D40}"/>
          </ac:spMkLst>
        </pc:spChg>
        <pc:spChg chg="mod">
          <ac:chgData name="Subhajit Sahu" userId="4f120548575355b2" providerId="Windows Live" clId="Web-{7CED6413-561E-47D5-AA89-2E534ACE8D37}" dt="2021-01-03T09:05:45.436" v="702" actId="20577"/>
          <ac:spMkLst>
            <pc:docMk/>
            <pc:sldMk cId="2086980809" sldId="259"/>
            <ac:spMk id="3" creationId="{0C07C22D-1722-42D1-83B2-4C7B8344ADCE}"/>
          </ac:spMkLst>
        </pc:spChg>
        <pc:spChg chg="del mod">
          <ac:chgData name="Subhajit Sahu" userId="4f120548575355b2" providerId="Windows Live" clId="Web-{7CED6413-561E-47D5-AA89-2E534ACE8D37}" dt="2021-01-03T09:02:09.014" v="674"/>
          <ac:spMkLst>
            <pc:docMk/>
            <pc:sldMk cId="2086980809" sldId="259"/>
            <ac:spMk id="5" creationId="{F0F3F36C-D796-4CAB-9D41-9D91BA87393E}"/>
          </ac:spMkLst>
        </pc:spChg>
        <pc:picChg chg="del">
          <ac:chgData name="Subhajit Sahu" userId="4f120548575355b2" providerId="Windows Live" clId="Web-{7CED6413-561E-47D5-AA89-2E534ACE8D37}" dt="2021-01-03T09:02:05.545" v="673"/>
          <ac:picMkLst>
            <pc:docMk/>
            <pc:sldMk cId="2086980809" sldId="259"/>
            <ac:picMk id="4" creationId="{FB9CE973-C280-4399-A92A-1653D563196F}"/>
          </ac:picMkLst>
        </pc:picChg>
        <pc:picChg chg="add mod ord">
          <ac:chgData name="Subhajit Sahu" userId="4f120548575355b2" providerId="Windows Live" clId="Web-{7CED6413-561E-47D5-AA89-2E534ACE8D37}" dt="2021-01-03T09:04:08.077" v="685" actId="1076"/>
          <ac:picMkLst>
            <pc:docMk/>
            <pc:sldMk cId="2086980809" sldId="259"/>
            <ac:picMk id="6" creationId="{77982367-AA4D-4245-9876-D25EF80EF738}"/>
          </ac:picMkLst>
        </pc:picChg>
        <pc:picChg chg="add mod">
          <ac:chgData name="Subhajit Sahu" userId="4f120548575355b2" providerId="Windows Live" clId="Web-{7CED6413-561E-47D5-AA89-2E534ACE8D37}" dt="2021-01-03T09:04:08.061" v="684" actId="1076"/>
          <ac:picMkLst>
            <pc:docMk/>
            <pc:sldMk cId="2086980809" sldId="259"/>
            <ac:picMk id="7" creationId="{D7F421A9-0ABC-4A11-84BE-88EA7D56EF12}"/>
          </ac:picMkLst>
        </pc:picChg>
      </pc:sldChg>
      <pc:sldChg chg="addSp delSp modSp">
        <pc:chgData name="Subhajit Sahu" userId="4f120548575355b2" providerId="Windows Live" clId="Web-{7CED6413-561E-47D5-AA89-2E534ACE8D37}" dt="2021-01-03T08:52:17.935" v="599" actId="1076"/>
        <pc:sldMkLst>
          <pc:docMk/>
          <pc:sldMk cId="1732424406" sldId="265"/>
        </pc:sldMkLst>
        <pc:spChg chg="mod">
          <ac:chgData name="Subhajit Sahu" userId="4f120548575355b2" providerId="Windows Live" clId="Web-{7CED6413-561E-47D5-AA89-2E534ACE8D37}" dt="2021-01-03T08:42:23.381" v="469" actId="20577"/>
          <ac:spMkLst>
            <pc:docMk/>
            <pc:sldMk cId="1732424406" sldId="265"/>
            <ac:spMk id="2" creationId="{D8A744B4-CC04-4386-B809-ED679FC40D40}"/>
          </ac:spMkLst>
        </pc:spChg>
        <pc:spChg chg="mod">
          <ac:chgData name="Subhajit Sahu" userId="4f120548575355b2" providerId="Windows Live" clId="Web-{7CED6413-561E-47D5-AA89-2E534ACE8D37}" dt="2021-01-03T08:50:48.607" v="582" actId="20577"/>
          <ac:spMkLst>
            <pc:docMk/>
            <pc:sldMk cId="1732424406" sldId="265"/>
            <ac:spMk id="3" creationId="{0C07C22D-1722-42D1-83B2-4C7B8344ADCE}"/>
          </ac:spMkLst>
        </pc:spChg>
        <pc:spChg chg="add del mod">
          <ac:chgData name="Subhajit Sahu" userId="4f120548575355b2" providerId="Windows Live" clId="Web-{7CED6413-561E-47D5-AA89-2E534ACE8D37}" dt="2021-01-03T08:51:05.498" v="585"/>
          <ac:spMkLst>
            <pc:docMk/>
            <pc:sldMk cId="1732424406" sldId="265"/>
            <ac:spMk id="6" creationId="{D87771B3-0579-4A5D-A1F8-721D10A9883C}"/>
          </ac:spMkLst>
        </pc:spChg>
        <pc:spChg chg="del">
          <ac:chgData name="Subhajit Sahu" userId="4f120548575355b2" providerId="Windows Live" clId="Web-{7CED6413-561E-47D5-AA89-2E534ACE8D37}" dt="2021-01-03T08:42:51.288" v="472"/>
          <ac:spMkLst>
            <pc:docMk/>
            <pc:sldMk cId="1732424406" sldId="265"/>
            <ac:spMk id="7" creationId="{D5E7E6B7-C11A-4BEA-B693-4785BB6F04F7}"/>
          </ac:spMkLst>
        </pc:spChg>
        <pc:picChg chg="del">
          <ac:chgData name="Subhajit Sahu" userId="4f120548575355b2" providerId="Windows Live" clId="Web-{7CED6413-561E-47D5-AA89-2E534ACE8D37}" dt="2021-01-03T08:42:53.225" v="473"/>
          <ac:picMkLst>
            <pc:docMk/>
            <pc:sldMk cId="1732424406" sldId="265"/>
            <ac:picMk id="4" creationId="{DBB5341C-E7FF-4531-9300-CFBB02FCA244}"/>
          </ac:picMkLst>
        </pc:picChg>
        <pc:picChg chg="add mod ord">
          <ac:chgData name="Subhajit Sahu" userId="4f120548575355b2" providerId="Windows Live" clId="Web-{7CED6413-561E-47D5-AA89-2E534ACE8D37}" dt="2021-01-03T08:52:13.060" v="598" actId="1076"/>
          <ac:picMkLst>
            <pc:docMk/>
            <pc:sldMk cId="1732424406" sldId="265"/>
            <ac:picMk id="8" creationId="{8EAC4628-D606-430C-BCB6-FBF129A132EB}"/>
          </ac:picMkLst>
        </pc:picChg>
        <pc:picChg chg="add mod">
          <ac:chgData name="Subhajit Sahu" userId="4f120548575355b2" providerId="Windows Live" clId="Web-{7CED6413-561E-47D5-AA89-2E534ACE8D37}" dt="2021-01-03T08:52:17.935" v="599" actId="1076"/>
          <ac:picMkLst>
            <pc:docMk/>
            <pc:sldMk cId="1732424406" sldId="265"/>
            <ac:picMk id="9" creationId="{27978963-8E67-4D84-9A5F-9A874D950778}"/>
          </ac:picMkLst>
        </pc:picChg>
        <pc:picChg chg="add del mod">
          <ac:chgData name="Subhajit Sahu" userId="4f120548575355b2" providerId="Windows Live" clId="Web-{7CED6413-561E-47D5-AA89-2E534ACE8D37}" dt="2021-01-03T08:51:55.482" v="592"/>
          <ac:picMkLst>
            <pc:docMk/>
            <pc:sldMk cId="1732424406" sldId="265"/>
            <ac:picMk id="10" creationId="{CE52CC81-4824-42D7-993C-41BDD6B9B6BD}"/>
          </ac:picMkLst>
        </pc:picChg>
      </pc:sldChg>
      <pc:sldChg chg="addSp delSp modSp">
        <pc:chgData name="Subhajit Sahu" userId="4f120548575355b2" providerId="Windows Live" clId="Web-{7CED6413-561E-47D5-AA89-2E534ACE8D37}" dt="2021-01-03T09:14:40.827" v="787" actId="1076"/>
        <pc:sldMkLst>
          <pc:docMk/>
          <pc:sldMk cId="3077379547" sldId="266"/>
        </pc:sldMkLst>
        <pc:spChg chg="mod">
          <ac:chgData name="Subhajit Sahu" userId="4f120548575355b2" providerId="Windows Live" clId="Web-{7CED6413-561E-47D5-AA89-2E534ACE8D37}" dt="2021-01-03T09:06:55.858" v="709" actId="20577"/>
          <ac:spMkLst>
            <pc:docMk/>
            <pc:sldMk cId="3077379547" sldId="266"/>
            <ac:spMk id="2" creationId="{D8A744B4-CC04-4386-B809-ED679FC40D40}"/>
          </ac:spMkLst>
        </pc:spChg>
        <pc:spChg chg="mod">
          <ac:chgData name="Subhajit Sahu" userId="4f120548575355b2" providerId="Windows Live" clId="Web-{7CED6413-561E-47D5-AA89-2E534ACE8D37}" dt="2021-01-03T09:13:46.093" v="776" actId="20577"/>
          <ac:spMkLst>
            <pc:docMk/>
            <pc:sldMk cId="3077379547" sldId="266"/>
            <ac:spMk id="3" creationId="{0C07C22D-1722-42D1-83B2-4C7B8344ADCE}"/>
          </ac:spMkLst>
        </pc:spChg>
        <pc:spChg chg="del mod">
          <ac:chgData name="Subhajit Sahu" userId="4f120548575355b2" providerId="Windows Live" clId="Web-{7CED6413-561E-47D5-AA89-2E534ACE8D37}" dt="2021-01-03T09:12:20.968" v="747"/>
          <ac:spMkLst>
            <pc:docMk/>
            <pc:sldMk cId="3077379547" sldId="266"/>
            <ac:spMk id="5" creationId="{F0F3F36C-D796-4CAB-9D41-9D91BA87393E}"/>
          </ac:spMkLst>
        </pc:spChg>
        <pc:spChg chg="add del mod">
          <ac:chgData name="Subhajit Sahu" userId="4f120548575355b2" providerId="Windows Live" clId="Web-{7CED6413-561E-47D5-AA89-2E534ACE8D37}" dt="2021-01-03T09:13:46.999" v="777"/>
          <ac:spMkLst>
            <pc:docMk/>
            <pc:sldMk cId="3077379547" sldId="266"/>
            <ac:spMk id="8" creationId="{79966634-EA14-4BEB-99A6-1D01CE01F6A8}"/>
          </ac:spMkLst>
        </pc:spChg>
        <pc:picChg chg="add del mod ord">
          <ac:chgData name="Subhajit Sahu" userId="4f120548575355b2" providerId="Windows Live" clId="Web-{7CED6413-561E-47D5-AA89-2E534ACE8D37}" dt="2021-01-03T09:14:07.437" v="781" actId="14100"/>
          <ac:picMkLst>
            <pc:docMk/>
            <pc:sldMk cId="3077379547" sldId="266"/>
            <ac:picMk id="4" creationId="{D0C79E1C-7041-4D80-B80D-A1259E0B6E07}"/>
          </ac:picMkLst>
        </pc:picChg>
        <pc:picChg chg="del">
          <ac:chgData name="Subhajit Sahu" userId="4f120548575355b2" providerId="Windows Live" clId="Web-{7CED6413-561E-47D5-AA89-2E534ACE8D37}" dt="2021-01-03T09:12:08.140" v="746"/>
          <ac:picMkLst>
            <pc:docMk/>
            <pc:sldMk cId="3077379547" sldId="266"/>
            <ac:picMk id="6" creationId="{7F367926-FC4C-4CD4-818F-6618EC83FDB4}"/>
          </ac:picMkLst>
        </pc:picChg>
        <pc:picChg chg="add del mod">
          <ac:chgData name="Subhajit Sahu" userId="4f120548575355b2" providerId="Windows Live" clId="Web-{7CED6413-561E-47D5-AA89-2E534ACE8D37}" dt="2021-01-03T09:13:40.921" v="770"/>
          <ac:picMkLst>
            <pc:docMk/>
            <pc:sldMk cId="3077379547" sldId="266"/>
            <ac:picMk id="9" creationId="{87654672-87CC-4B07-B3BB-2022A420FAB6}"/>
          </ac:picMkLst>
        </pc:picChg>
        <pc:picChg chg="add mod">
          <ac:chgData name="Subhajit Sahu" userId="4f120548575355b2" providerId="Windows Live" clId="Web-{7CED6413-561E-47D5-AA89-2E534ACE8D37}" dt="2021-01-03T09:14:40.827" v="787" actId="1076"/>
          <ac:picMkLst>
            <pc:docMk/>
            <pc:sldMk cId="3077379547" sldId="266"/>
            <ac:picMk id="10" creationId="{C63CD309-71AA-43F6-B9E6-33F3BB6E82FA}"/>
          </ac:picMkLst>
        </pc:picChg>
      </pc:sldChg>
      <pc:sldChg chg="del">
        <pc:chgData name="Subhajit Sahu" userId="4f120548575355b2" providerId="Windows Live" clId="Web-{7CED6413-561E-47D5-AA89-2E534ACE8D37}" dt="2021-01-03T09:20:02.500" v="790"/>
        <pc:sldMkLst>
          <pc:docMk/>
          <pc:sldMk cId="3309080641" sldId="267"/>
        </pc:sldMkLst>
      </pc:sldChg>
      <pc:sldChg chg="del">
        <pc:chgData name="Subhajit Sahu" userId="4f120548575355b2" providerId="Windows Live" clId="Web-{7CED6413-561E-47D5-AA89-2E534ACE8D37}" dt="2021-01-03T09:19:57.703" v="788"/>
        <pc:sldMkLst>
          <pc:docMk/>
          <pc:sldMk cId="784014354" sldId="268"/>
        </pc:sldMkLst>
      </pc:sldChg>
      <pc:sldChg chg="del">
        <pc:chgData name="Subhajit Sahu" userId="4f120548575355b2" providerId="Windows Live" clId="Web-{7CED6413-561E-47D5-AA89-2E534ACE8D37}" dt="2021-01-03T09:20:00.625" v="789"/>
        <pc:sldMkLst>
          <pc:docMk/>
          <pc:sldMk cId="4091352251" sldId="269"/>
        </pc:sldMkLst>
      </pc:sldChg>
    </pc:docChg>
  </pc:docChgLst>
  <pc:docChgLst>
    <pc:chgData name="Subhajit Sahu" userId="4f120548575355b2" providerId="Windows Live" clId="Web-{25A3C971-7D35-4DF2-B828-90823EE0A099}"/>
    <pc:docChg chg="addSld delSld modSld sldOrd">
      <pc:chgData name="Subhajit Sahu" userId="4f120548575355b2" providerId="Windows Live" clId="Web-{25A3C971-7D35-4DF2-B828-90823EE0A099}" dt="2021-01-02T11:03:39.629" v="934" actId="14100"/>
      <pc:docMkLst>
        <pc:docMk/>
      </pc:docMkLst>
      <pc:sldChg chg="del">
        <pc:chgData name="Subhajit Sahu" userId="4f120548575355b2" providerId="Windows Live" clId="Web-{25A3C971-7D35-4DF2-B828-90823EE0A099}" dt="2021-01-02T09:58:08.363" v="80"/>
        <pc:sldMkLst>
          <pc:docMk/>
          <pc:sldMk cId="109857222" sldId="256"/>
        </pc:sldMkLst>
      </pc:sldChg>
      <pc:sldChg chg="addSp delSp modSp new">
        <pc:chgData name="Subhajit Sahu" userId="4f120548575355b2" providerId="Windows Live" clId="Web-{25A3C971-7D35-4DF2-B828-90823EE0A099}" dt="2021-01-02T09:54:58.923" v="79" actId="1076"/>
        <pc:sldMkLst>
          <pc:docMk/>
          <pc:sldMk cId="3536420965" sldId="257"/>
        </pc:sldMkLst>
        <pc:spChg chg="mod">
          <ac:chgData name="Subhajit Sahu" userId="4f120548575355b2" providerId="Windows Live" clId="Web-{25A3C971-7D35-4DF2-B828-90823EE0A099}" dt="2021-01-02T09:51:07.202" v="33" actId="20577"/>
          <ac:spMkLst>
            <pc:docMk/>
            <pc:sldMk cId="3536420965" sldId="257"/>
            <ac:spMk id="2" creationId="{954FF4DE-8120-4A27-816E-9EFD46C340FE}"/>
          </ac:spMkLst>
        </pc:spChg>
        <pc:spChg chg="mod">
          <ac:chgData name="Subhajit Sahu" userId="4f120548575355b2" providerId="Windows Live" clId="Web-{25A3C971-7D35-4DF2-B828-90823EE0A099}" dt="2021-01-02T09:54:13.079" v="69" actId="20577"/>
          <ac:spMkLst>
            <pc:docMk/>
            <pc:sldMk cId="3536420965" sldId="257"/>
            <ac:spMk id="3" creationId="{FA7941B0-4444-4254-B741-015266B9E0D1}"/>
          </ac:spMkLst>
        </pc:spChg>
        <pc:spChg chg="del mod">
          <ac:chgData name="Subhajit Sahu" userId="4f120548575355b2" providerId="Windows Live" clId="Web-{25A3C971-7D35-4DF2-B828-90823EE0A099}" dt="2021-01-02T09:54:37.548" v="72"/>
          <ac:spMkLst>
            <pc:docMk/>
            <pc:sldMk cId="3536420965" sldId="257"/>
            <ac:spMk id="4" creationId="{9DA27371-9DF0-42E4-8A3D-C175D169C9D4}"/>
          </ac:spMkLst>
        </pc:spChg>
        <pc:picChg chg="add mod ord">
          <ac:chgData name="Subhajit Sahu" userId="4f120548575355b2" providerId="Windows Live" clId="Web-{25A3C971-7D35-4DF2-B828-90823EE0A099}" dt="2021-01-02T09:54:58.923" v="79" actId="1076"/>
          <ac:picMkLst>
            <pc:docMk/>
            <pc:sldMk cId="3536420965" sldId="257"/>
            <ac:picMk id="5" creationId="{CD66AF1B-3A00-4DBA-92F4-AE007505F844}"/>
          </ac:picMkLst>
        </pc:picChg>
      </pc:sldChg>
      <pc:sldChg chg="addSp delSp modSp new">
        <pc:chgData name="Subhajit Sahu" userId="4f120548575355b2" providerId="Windows Live" clId="Web-{25A3C971-7D35-4DF2-B828-90823EE0A099}" dt="2021-01-02T10:07:32.338" v="159" actId="1076"/>
        <pc:sldMkLst>
          <pc:docMk/>
          <pc:sldMk cId="1111780171" sldId="258"/>
        </pc:sldMkLst>
        <pc:spChg chg="mod">
          <ac:chgData name="Subhajit Sahu" userId="4f120548575355b2" providerId="Windows Live" clId="Web-{25A3C971-7D35-4DF2-B828-90823EE0A099}" dt="2021-01-02T09:58:30.223" v="96" actId="20577"/>
          <ac:spMkLst>
            <pc:docMk/>
            <pc:sldMk cId="1111780171" sldId="258"/>
            <ac:spMk id="2" creationId="{D8A744B4-CC04-4386-B809-ED679FC40D40}"/>
          </ac:spMkLst>
        </pc:spChg>
        <pc:spChg chg="mod">
          <ac:chgData name="Subhajit Sahu" userId="4f120548575355b2" providerId="Windows Live" clId="Web-{25A3C971-7D35-4DF2-B828-90823EE0A099}" dt="2021-01-02T10:05:28.024" v="145" actId="20577"/>
          <ac:spMkLst>
            <pc:docMk/>
            <pc:sldMk cId="1111780171" sldId="258"/>
            <ac:spMk id="3" creationId="{0C07C22D-1722-42D1-83B2-4C7B8344ADCE}"/>
          </ac:spMkLst>
        </pc:spChg>
        <pc:spChg chg="add del">
          <ac:chgData name="Subhajit Sahu" userId="4f120548575355b2" providerId="Windows Live" clId="Web-{25A3C971-7D35-4DF2-B828-90823EE0A099}" dt="2021-01-02T10:06:22.587" v="149"/>
          <ac:spMkLst>
            <pc:docMk/>
            <pc:sldMk cId="1111780171" sldId="258"/>
            <ac:spMk id="4" creationId="{64E4469B-B790-44FD-A7AF-A175E2C6DFD2}"/>
          </ac:spMkLst>
        </pc:spChg>
        <pc:spChg chg="add del mod">
          <ac:chgData name="Subhajit Sahu" userId="4f120548575355b2" providerId="Windows Live" clId="Web-{25A3C971-7D35-4DF2-B828-90823EE0A099}" dt="2021-01-02T10:07:19.056" v="155"/>
          <ac:spMkLst>
            <pc:docMk/>
            <pc:sldMk cId="1111780171" sldId="258"/>
            <ac:spMk id="8" creationId="{3C69C454-5F67-4C29-B138-F8970E5911DF}"/>
          </ac:spMkLst>
        </pc:spChg>
        <pc:picChg chg="add del mod ord">
          <ac:chgData name="Subhajit Sahu" userId="4f120548575355b2" providerId="Windows Live" clId="Web-{25A3C971-7D35-4DF2-B828-90823EE0A099}" dt="2021-01-02T10:05:43.743" v="148"/>
          <ac:picMkLst>
            <pc:docMk/>
            <pc:sldMk cId="1111780171" sldId="258"/>
            <ac:picMk id="5" creationId="{33AD6669-B531-4105-BB36-8DF9DE9ACB09}"/>
          </ac:picMkLst>
        </pc:picChg>
        <pc:picChg chg="add del mod ord">
          <ac:chgData name="Subhajit Sahu" userId="4f120548575355b2" providerId="Windows Live" clId="Web-{25A3C971-7D35-4DF2-B828-90823EE0A099}" dt="2021-01-02T10:07:16.853" v="154"/>
          <ac:picMkLst>
            <pc:docMk/>
            <pc:sldMk cId="1111780171" sldId="258"/>
            <ac:picMk id="6" creationId="{3DC4D1BA-D967-4287-96DF-8E1DE1578424}"/>
          </ac:picMkLst>
        </pc:picChg>
        <pc:picChg chg="add mod ord">
          <ac:chgData name="Subhajit Sahu" userId="4f120548575355b2" providerId="Windows Live" clId="Web-{25A3C971-7D35-4DF2-B828-90823EE0A099}" dt="2021-01-02T10:07:32.338" v="159" actId="1076"/>
          <ac:picMkLst>
            <pc:docMk/>
            <pc:sldMk cId="1111780171" sldId="258"/>
            <ac:picMk id="9" creationId="{53EFBCC5-2650-4F84-8B4D-D797D9DC2339}"/>
          </ac:picMkLst>
        </pc:picChg>
      </pc:sldChg>
      <pc:sldChg chg="addSp delSp modSp add replId">
        <pc:chgData name="Subhajit Sahu" userId="4f120548575355b2" providerId="Windows Live" clId="Web-{25A3C971-7D35-4DF2-B828-90823EE0A099}" dt="2021-01-02T10:40:17.813" v="651" actId="14100"/>
        <pc:sldMkLst>
          <pc:docMk/>
          <pc:sldMk cId="2086980809" sldId="259"/>
        </pc:sldMkLst>
        <pc:spChg chg="mod">
          <ac:chgData name="Subhajit Sahu" userId="4f120548575355b2" providerId="Windows Live" clId="Web-{25A3C971-7D35-4DF2-B828-90823EE0A099}" dt="2021-01-02T10:12:43.654" v="279" actId="20577"/>
          <ac:spMkLst>
            <pc:docMk/>
            <pc:sldMk cId="2086980809" sldId="259"/>
            <ac:spMk id="2" creationId="{D8A744B4-CC04-4386-B809-ED679FC40D40}"/>
          </ac:spMkLst>
        </pc:spChg>
        <pc:spChg chg="mod">
          <ac:chgData name="Subhajit Sahu" userId="4f120548575355b2" providerId="Windows Live" clId="Web-{25A3C971-7D35-4DF2-B828-90823EE0A099}" dt="2021-01-02T10:13:56.529" v="301" actId="20577"/>
          <ac:spMkLst>
            <pc:docMk/>
            <pc:sldMk cId="2086980809" sldId="259"/>
            <ac:spMk id="3" creationId="{0C07C22D-1722-42D1-83B2-4C7B8344ADCE}"/>
          </ac:spMkLst>
        </pc:spChg>
        <pc:spChg chg="add mod">
          <ac:chgData name="Subhajit Sahu" userId="4f120548575355b2" providerId="Windows Live" clId="Web-{25A3C971-7D35-4DF2-B828-90823EE0A099}" dt="2021-01-02T10:12:14.966" v="252" actId="14100"/>
          <ac:spMkLst>
            <pc:docMk/>
            <pc:sldMk cId="2086980809" sldId="259"/>
            <ac:spMk id="5" creationId="{F0F3F36C-D796-4CAB-9D41-9D91BA87393E}"/>
          </ac:spMkLst>
        </pc:spChg>
        <pc:picChg chg="add mod">
          <ac:chgData name="Subhajit Sahu" userId="4f120548575355b2" providerId="Windows Live" clId="Web-{25A3C971-7D35-4DF2-B828-90823EE0A099}" dt="2021-01-02T10:40:17.813" v="651" actId="14100"/>
          <ac:picMkLst>
            <pc:docMk/>
            <pc:sldMk cId="2086980809" sldId="259"/>
            <ac:picMk id="6" creationId="{5E90DB8D-58F7-4B3C-9862-3692463ECA5F}"/>
          </ac:picMkLst>
        </pc:picChg>
        <pc:picChg chg="del">
          <ac:chgData name="Subhajit Sahu" userId="4f120548575355b2" providerId="Windows Live" clId="Web-{25A3C971-7D35-4DF2-B828-90823EE0A099}" dt="2021-01-02T10:09:29.151" v="165"/>
          <ac:picMkLst>
            <pc:docMk/>
            <pc:sldMk cId="2086980809" sldId="259"/>
            <ac:picMk id="9" creationId="{53EFBCC5-2650-4F84-8B4D-D797D9DC2339}"/>
          </ac:picMkLst>
        </pc:picChg>
      </pc:sldChg>
      <pc:sldChg chg="addSp modSp add replId">
        <pc:chgData name="Subhajit Sahu" userId="4f120548575355b2" providerId="Windows Live" clId="Web-{25A3C971-7D35-4DF2-B828-90823EE0A099}" dt="2021-01-02T10:39:52.485" v="648" actId="14100"/>
        <pc:sldMkLst>
          <pc:docMk/>
          <pc:sldMk cId="1186258830" sldId="260"/>
        </pc:sldMkLst>
        <pc:spChg chg="mod">
          <ac:chgData name="Subhajit Sahu" userId="4f120548575355b2" providerId="Windows Live" clId="Web-{25A3C971-7D35-4DF2-B828-90823EE0A099}" dt="2021-01-02T10:14:20.014" v="305" actId="20577"/>
          <ac:spMkLst>
            <pc:docMk/>
            <pc:sldMk cId="1186258830" sldId="260"/>
            <ac:spMk id="2" creationId="{D8A744B4-CC04-4386-B809-ED679FC40D40}"/>
          </ac:spMkLst>
        </pc:spChg>
        <pc:spChg chg="mod">
          <ac:chgData name="Subhajit Sahu" userId="4f120548575355b2" providerId="Windows Live" clId="Web-{25A3C971-7D35-4DF2-B828-90823EE0A099}" dt="2021-01-02T10:21:32.737" v="388" actId="20577"/>
          <ac:spMkLst>
            <pc:docMk/>
            <pc:sldMk cId="1186258830" sldId="260"/>
            <ac:spMk id="3" creationId="{0C07C22D-1722-42D1-83B2-4C7B8344ADCE}"/>
          </ac:spMkLst>
        </pc:spChg>
        <pc:spChg chg="mod">
          <ac:chgData name="Subhajit Sahu" userId="4f120548575355b2" providerId="Windows Live" clId="Web-{25A3C971-7D35-4DF2-B828-90823EE0A099}" dt="2021-01-02T10:21:36.425" v="391" actId="20577"/>
          <ac:spMkLst>
            <pc:docMk/>
            <pc:sldMk cId="1186258830" sldId="260"/>
            <ac:spMk id="5" creationId="{F0F3F36C-D796-4CAB-9D41-9D91BA87393E}"/>
          </ac:spMkLst>
        </pc:spChg>
        <pc:picChg chg="add mod">
          <ac:chgData name="Subhajit Sahu" userId="4f120548575355b2" providerId="Windows Live" clId="Web-{25A3C971-7D35-4DF2-B828-90823EE0A099}" dt="2021-01-02T10:39:52.485" v="648" actId="14100"/>
          <ac:picMkLst>
            <pc:docMk/>
            <pc:sldMk cId="1186258830" sldId="260"/>
            <ac:picMk id="4" creationId="{493D1B0B-8D13-459E-A20A-3D450992E2B5}"/>
          </ac:picMkLst>
        </pc:picChg>
      </pc:sldChg>
      <pc:sldChg chg="addSp modSp add ord replId">
        <pc:chgData name="Subhajit Sahu" userId="4f120548575355b2" providerId="Windows Live" clId="Web-{25A3C971-7D35-4DF2-B828-90823EE0A099}" dt="2021-01-02T10:39:29.156" v="645" actId="14100"/>
        <pc:sldMkLst>
          <pc:docMk/>
          <pc:sldMk cId="721726807" sldId="261"/>
        </pc:sldMkLst>
        <pc:spChg chg="mod">
          <ac:chgData name="Subhajit Sahu" userId="4f120548575355b2" providerId="Windows Live" clId="Web-{25A3C971-7D35-4DF2-B828-90823EE0A099}" dt="2021-01-02T10:19:20.408" v="359" actId="20577"/>
          <ac:spMkLst>
            <pc:docMk/>
            <pc:sldMk cId="721726807" sldId="261"/>
            <ac:spMk id="2" creationId="{D8A744B4-CC04-4386-B809-ED679FC40D40}"/>
          </ac:spMkLst>
        </pc:spChg>
        <pc:spChg chg="mod">
          <ac:chgData name="Subhajit Sahu" userId="4f120548575355b2" providerId="Windows Live" clId="Web-{25A3C971-7D35-4DF2-B828-90823EE0A099}" dt="2021-01-02T10:21:09.925" v="387" actId="20577"/>
          <ac:spMkLst>
            <pc:docMk/>
            <pc:sldMk cId="721726807" sldId="261"/>
            <ac:spMk id="3" creationId="{0C07C22D-1722-42D1-83B2-4C7B8344ADCE}"/>
          </ac:spMkLst>
        </pc:spChg>
        <pc:spChg chg="mod">
          <ac:chgData name="Subhajit Sahu" userId="4f120548575355b2" providerId="Windows Live" clId="Web-{25A3C971-7D35-4DF2-B828-90823EE0A099}" dt="2021-01-02T10:20:12.315" v="384" actId="20577"/>
          <ac:spMkLst>
            <pc:docMk/>
            <pc:sldMk cId="721726807" sldId="261"/>
            <ac:spMk id="5" creationId="{F0F3F36C-D796-4CAB-9D41-9D91BA87393E}"/>
          </ac:spMkLst>
        </pc:spChg>
        <pc:picChg chg="add mod">
          <ac:chgData name="Subhajit Sahu" userId="4f120548575355b2" providerId="Windows Live" clId="Web-{25A3C971-7D35-4DF2-B828-90823EE0A099}" dt="2021-01-02T10:39:29.156" v="645" actId="14100"/>
          <ac:picMkLst>
            <pc:docMk/>
            <pc:sldMk cId="721726807" sldId="261"/>
            <ac:picMk id="4" creationId="{5786E504-0F80-47F0-A3A9-1557246B1DE1}"/>
          </ac:picMkLst>
        </pc:picChg>
      </pc:sldChg>
      <pc:sldChg chg="addSp delSp modSp add ord replId">
        <pc:chgData name="Subhajit Sahu" userId="4f120548575355b2" providerId="Windows Live" clId="Web-{25A3C971-7D35-4DF2-B828-90823EE0A099}" dt="2021-01-02T10:44:25.284" v="738" actId="14100"/>
        <pc:sldMkLst>
          <pc:docMk/>
          <pc:sldMk cId="3702328385" sldId="262"/>
        </pc:sldMkLst>
        <pc:spChg chg="mod">
          <ac:chgData name="Subhajit Sahu" userId="4f120548575355b2" providerId="Windows Live" clId="Web-{25A3C971-7D35-4DF2-B828-90823EE0A099}" dt="2021-01-02T10:40:36.454" v="670" actId="20577"/>
          <ac:spMkLst>
            <pc:docMk/>
            <pc:sldMk cId="3702328385" sldId="262"/>
            <ac:spMk id="2" creationId="{D8A744B4-CC04-4386-B809-ED679FC40D40}"/>
          </ac:spMkLst>
        </pc:spChg>
        <pc:spChg chg="del mod">
          <ac:chgData name="Subhajit Sahu" userId="4f120548575355b2" providerId="Windows Live" clId="Web-{25A3C971-7D35-4DF2-B828-90823EE0A099}" dt="2021-01-02T10:24:20.020" v="408"/>
          <ac:spMkLst>
            <pc:docMk/>
            <pc:sldMk cId="3702328385" sldId="262"/>
            <ac:spMk id="3" creationId="{0C07C22D-1722-42D1-83B2-4C7B8344ADCE}"/>
          </ac:spMkLst>
        </pc:spChg>
        <pc:spChg chg="add mod">
          <ac:chgData name="Subhajit Sahu" userId="4f120548575355b2" providerId="Windows Live" clId="Web-{25A3C971-7D35-4DF2-B828-90823EE0A099}" dt="2021-01-02T10:38:17.046" v="636" actId="20577"/>
          <ac:spMkLst>
            <pc:docMk/>
            <pc:sldMk cId="3702328385" sldId="262"/>
            <ac:spMk id="5" creationId="{F926A010-3A67-4DA5-875D-66C5500F8632}"/>
          </ac:spMkLst>
        </pc:spChg>
        <pc:spChg chg="add mod">
          <ac:chgData name="Subhajit Sahu" userId="4f120548575355b2" providerId="Windows Live" clId="Web-{25A3C971-7D35-4DF2-B828-90823EE0A099}" dt="2021-01-02T10:36:43.029" v="619" actId="20577"/>
          <ac:spMkLst>
            <pc:docMk/>
            <pc:sldMk cId="3702328385" sldId="262"/>
            <ac:spMk id="8" creationId="{06258E5E-84BC-4C23-9032-0C979DD75785}"/>
          </ac:spMkLst>
        </pc:spChg>
        <pc:spChg chg="add mod">
          <ac:chgData name="Subhajit Sahu" userId="4f120548575355b2" providerId="Windows Live" clId="Web-{25A3C971-7D35-4DF2-B828-90823EE0A099}" dt="2021-01-02T10:43:28.424" v="720" actId="1076"/>
          <ac:spMkLst>
            <pc:docMk/>
            <pc:sldMk cId="3702328385" sldId="262"/>
            <ac:spMk id="12" creationId="{31823D4A-1E37-4432-AB46-EEE66F424296}"/>
          </ac:spMkLst>
        </pc:spChg>
        <pc:spChg chg="add mod">
          <ac:chgData name="Subhajit Sahu" userId="4f120548575355b2" providerId="Windows Live" clId="Web-{25A3C971-7D35-4DF2-B828-90823EE0A099}" dt="2021-01-02T10:44:08.378" v="735" actId="20577"/>
          <ac:spMkLst>
            <pc:docMk/>
            <pc:sldMk cId="3702328385" sldId="262"/>
            <ac:spMk id="14" creationId="{4B8AFB2B-2FCA-40E9-90E9-6C5505FC3BAA}"/>
          </ac:spMkLst>
        </pc:spChg>
        <pc:picChg chg="add del mod ord">
          <ac:chgData name="Subhajit Sahu" userId="4f120548575355b2" providerId="Windows Live" clId="Web-{25A3C971-7D35-4DF2-B828-90823EE0A099}" dt="2021-01-02T10:30:54.088" v="481"/>
          <ac:picMkLst>
            <pc:docMk/>
            <pc:sldMk cId="3702328385" sldId="262"/>
            <ac:picMk id="6" creationId="{054A8DCA-5984-4BF5-A37B-3FE8C7DB8E95}"/>
          </ac:picMkLst>
        </pc:picChg>
        <pc:picChg chg="del">
          <ac:chgData name="Subhajit Sahu" userId="4f120548575355b2" providerId="Windows Live" clId="Web-{25A3C971-7D35-4DF2-B828-90823EE0A099}" dt="2021-01-02T10:22:28.832" v="394"/>
          <ac:picMkLst>
            <pc:docMk/>
            <pc:sldMk cId="3702328385" sldId="262"/>
            <ac:picMk id="9" creationId="{53EFBCC5-2650-4F84-8B4D-D797D9DC2339}"/>
          </ac:picMkLst>
        </pc:picChg>
        <pc:picChg chg="add mod">
          <ac:chgData name="Subhajit Sahu" userId="4f120548575355b2" providerId="Windows Live" clId="Web-{25A3C971-7D35-4DF2-B828-90823EE0A099}" dt="2021-01-02T10:44:25.284" v="738" actId="14100"/>
          <ac:picMkLst>
            <pc:docMk/>
            <pc:sldMk cId="3702328385" sldId="262"/>
            <ac:picMk id="10" creationId="{2F452578-6E44-4393-B00A-66D4B3E45E83}"/>
          </ac:picMkLst>
        </pc:picChg>
        <pc:cxnChg chg="add mod">
          <ac:chgData name="Subhajit Sahu" userId="4f120548575355b2" providerId="Windows Live" clId="Web-{25A3C971-7D35-4DF2-B828-90823EE0A099}" dt="2021-01-02T10:42:25.783" v="685"/>
          <ac:cxnSpMkLst>
            <pc:docMk/>
            <pc:sldMk cId="3702328385" sldId="262"/>
            <ac:cxnSpMk id="11" creationId="{2E06A692-8AF1-4B3C-A98D-629ED8033AE8}"/>
          </ac:cxnSpMkLst>
        </pc:cxnChg>
        <pc:cxnChg chg="add mod">
          <ac:chgData name="Subhajit Sahu" userId="4f120548575355b2" providerId="Windows Live" clId="Web-{25A3C971-7D35-4DF2-B828-90823EE0A099}" dt="2021-01-02T10:44:00.862" v="725" actId="1076"/>
          <ac:cxnSpMkLst>
            <pc:docMk/>
            <pc:sldMk cId="3702328385" sldId="262"/>
            <ac:cxnSpMk id="13" creationId="{0F57EBED-ED98-4BE4-9BC0-A8950F146A0B}"/>
          </ac:cxnSpMkLst>
        </pc:cxnChg>
      </pc:sldChg>
      <pc:sldChg chg="modSp add ord replId">
        <pc:chgData name="Subhajit Sahu" userId="4f120548575355b2" providerId="Windows Live" clId="Web-{25A3C971-7D35-4DF2-B828-90823EE0A099}" dt="2021-01-02T10:48:28.615" v="780" actId="20577"/>
        <pc:sldMkLst>
          <pc:docMk/>
          <pc:sldMk cId="3211351296" sldId="263"/>
        </pc:sldMkLst>
        <pc:spChg chg="mod">
          <ac:chgData name="Subhajit Sahu" userId="4f120548575355b2" providerId="Windows Live" clId="Web-{25A3C971-7D35-4DF2-B828-90823EE0A099}" dt="2021-01-02T10:48:28.615" v="780" actId="20577"/>
          <ac:spMkLst>
            <pc:docMk/>
            <pc:sldMk cId="3211351296" sldId="263"/>
            <ac:spMk id="5" creationId="{F926A010-3A67-4DA5-875D-66C5500F8632}"/>
          </ac:spMkLst>
        </pc:spChg>
        <pc:picChg chg="mod">
          <ac:chgData name="Subhajit Sahu" userId="4f120548575355b2" providerId="Windows Live" clId="Web-{25A3C971-7D35-4DF2-B828-90823EE0A099}" dt="2021-01-02T10:45:53.145" v="741" actId="14100"/>
          <ac:picMkLst>
            <pc:docMk/>
            <pc:sldMk cId="3211351296" sldId="263"/>
            <ac:picMk id="6" creationId="{054A8DCA-5984-4BF5-A37B-3FE8C7DB8E95}"/>
          </ac:picMkLst>
        </pc:picChg>
      </pc:sldChg>
      <pc:sldChg chg="addSp delSp modSp add replId">
        <pc:chgData name="Subhajit Sahu" userId="4f120548575355b2" providerId="Windows Live" clId="Web-{25A3C971-7D35-4DF2-B828-90823EE0A099}" dt="2021-01-02T11:03:39.629" v="934" actId="14100"/>
        <pc:sldMkLst>
          <pc:docMk/>
          <pc:sldMk cId="3939636305" sldId="264"/>
        </pc:sldMkLst>
        <pc:spChg chg="mod">
          <ac:chgData name="Subhajit Sahu" userId="4f120548575355b2" providerId="Windows Live" clId="Web-{25A3C971-7D35-4DF2-B828-90823EE0A099}" dt="2021-01-02T10:49:29.553" v="789" actId="20577"/>
          <ac:spMkLst>
            <pc:docMk/>
            <pc:sldMk cId="3939636305" sldId="264"/>
            <ac:spMk id="2" creationId="{D8A744B4-CC04-4386-B809-ED679FC40D40}"/>
          </ac:spMkLst>
        </pc:spChg>
        <pc:spChg chg="add del mod">
          <ac:chgData name="Subhajit Sahu" userId="4f120548575355b2" providerId="Windows Live" clId="Web-{25A3C971-7D35-4DF2-B828-90823EE0A099}" dt="2021-01-02T10:49:35.928" v="793"/>
          <ac:spMkLst>
            <pc:docMk/>
            <pc:sldMk cId="3939636305" sldId="264"/>
            <ac:spMk id="4" creationId="{751F43E5-A00C-4E67-85FD-2D04973BD37F}"/>
          </ac:spMkLst>
        </pc:spChg>
        <pc:spChg chg="del mod">
          <ac:chgData name="Subhajit Sahu" userId="4f120548575355b2" providerId="Windows Live" clId="Web-{25A3C971-7D35-4DF2-B828-90823EE0A099}" dt="2021-01-02T10:55:14.385" v="866"/>
          <ac:spMkLst>
            <pc:docMk/>
            <pc:sldMk cId="3939636305" sldId="264"/>
            <ac:spMk id="5" creationId="{F926A010-3A67-4DA5-875D-66C5500F8632}"/>
          </ac:spMkLst>
        </pc:spChg>
        <pc:spChg chg="add mod">
          <ac:chgData name="Subhajit Sahu" userId="4f120548575355b2" providerId="Windows Live" clId="Web-{25A3C971-7D35-4DF2-B828-90823EE0A099}" dt="2021-01-02T11:03:39.629" v="934" actId="14100"/>
          <ac:spMkLst>
            <pc:docMk/>
            <pc:sldMk cId="3939636305" sldId="264"/>
            <ac:spMk id="8" creationId="{50456F28-8E35-409D-ACCC-804DC64A62E1}"/>
          </ac:spMkLst>
        </pc:spChg>
        <pc:spChg chg="add del mod">
          <ac:chgData name="Subhajit Sahu" userId="4f120548575355b2" providerId="Windows Live" clId="Web-{25A3C971-7D35-4DF2-B828-90823EE0A099}" dt="2021-01-02T10:59:56.812" v="879"/>
          <ac:spMkLst>
            <pc:docMk/>
            <pc:sldMk cId="3939636305" sldId="264"/>
            <ac:spMk id="11" creationId="{05F5F969-1623-44BB-842C-47C962660CA9}"/>
          </ac:spMkLst>
        </pc:spChg>
        <pc:spChg chg="add mod">
          <ac:chgData name="Subhajit Sahu" userId="4f120548575355b2" providerId="Windows Live" clId="Web-{25A3C971-7D35-4DF2-B828-90823EE0A099}" dt="2021-01-02T11:03:39.629" v="934" actId="14100"/>
          <ac:spMkLst>
            <pc:docMk/>
            <pc:sldMk cId="3939636305" sldId="264"/>
            <ac:spMk id="13" creationId="{87E7A087-C27A-4213-B372-18182B41E486}"/>
          </ac:spMkLst>
        </pc:spChg>
        <pc:picChg chg="add del">
          <ac:chgData name="Subhajit Sahu" userId="4f120548575355b2" providerId="Windows Live" clId="Web-{25A3C971-7D35-4DF2-B828-90823EE0A099}" dt="2021-01-02T10:50:18.913" v="794"/>
          <ac:picMkLst>
            <pc:docMk/>
            <pc:sldMk cId="3939636305" sldId="264"/>
            <ac:picMk id="6" creationId="{054A8DCA-5984-4BF5-A37B-3FE8C7DB8E95}"/>
          </ac:picMkLst>
        </pc:picChg>
        <pc:picChg chg="add del mod ord">
          <ac:chgData name="Subhajit Sahu" userId="4f120548575355b2" providerId="Windows Live" clId="Web-{25A3C971-7D35-4DF2-B828-90823EE0A099}" dt="2021-01-02T11:00:25.093" v="882"/>
          <ac:picMkLst>
            <pc:docMk/>
            <pc:sldMk cId="3939636305" sldId="264"/>
            <ac:picMk id="9" creationId="{808E1F28-B492-4E3C-979E-0BE46A3EF3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nort.o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ackertarget.com/nmap-online-port-scanner/"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F4DE-8120-4A27-816E-9EFD46C340FE}"/>
              </a:ext>
            </a:extLst>
          </p:cNvPr>
          <p:cNvSpPr>
            <a:spLocks noGrp="1"/>
          </p:cNvSpPr>
          <p:nvPr>
            <p:ph type="title"/>
          </p:nvPr>
        </p:nvSpPr>
        <p:spPr/>
        <p:txBody>
          <a:bodyPr/>
          <a:lstStyle/>
          <a:p>
            <a:r>
              <a:rPr lang="en-US" sz="3600" b="1" dirty="0">
                <a:cs typeface="Calibri Light"/>
              </a:rPr>
              <a:t>Protecting the Organization</a:t>
            </a:r>
          </a:p>
        </p:txBody>
      </p:sp>
      <p:sp>
        <p:nvSpPr>
          <p:cNvPr id="3" name="Content Placeholder 2">
            <a:extLst>
              <a:ext uri="{FF2B5EF4-FFF2-40B4-BE49-F238E27FC236}">
                <a16:creationId xmlns:a16="http://schemas.microsoft.com/office/drawing/2014/main" id="{FA7941B0-4444-4254-B741-015266B9E0D1}"/>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There is </a:t>
            </a:r>
            <a:r>
              <a:rPr lang="en-US" sz="1600" b="1" dirty="0">
                <a:ea typeface="+mn-lt"/>
                <a:cs typeface="+mn-lt"/>
              </a:rPr>
              <a:t>no single security appliance</a:t>
            </a:r>
            <a:r>
              <a:rPr lang="en-US" sz="1600" dirty="0">
                <a:ea typeface="+mn-lt"/>
                <a:cs typeface="+mn-lt"/>
              </a:rPr>
              <a:t> that can solve all network security needs. It is thus important that they all </a:t>
            </a:r>
            <a:r>
              <a:rPr lang="en-US" sz="1600" b="1" dirty="0">
                <a:ea typeface="+mn-lt"/>
                <a:cs typeface="+mn-lt"/>
              </a:rPr>
              <a:t>work together as part of a system</a:t>
            </a:r>
            <a:r>
              <a:rPr lang="en-US" sz="1600" dirty="0">
                <a:ea typeface="+mn-lt"/>
                <a:cs typeface="+mn-lt"/>
              </a:rPr>
              <a:t>.</a:t>
            </a:r>
          </a:p>
          <a:p>
            <a:r>
              <a:rPr lang="en-US" sz="1600" dirty="0">
                <a:ea typeface="+mn-lt"/>
                <a:cs typeface="+mn-lt"/>
              </a:rPr>
              <a:t>Security appliances can be </a:t>
            </a:r>
            <a:r>
              <a:rPr lang="en-US" sz="1600" b="1" dirty="0">
                <a:ea typeface="+mn-lt"/>
                <a:cs typeface="+mn-lt"/>
              </a:rPr>
              <a:t>stand-alone devices</a:t>
            </a:r>
            <a:r>
              <a:rPr lang="en-US" sz="1600" dirty="0">
                <a:ea typeface="+mn-lt"/>
                <a:cs typeface="+mn-lt"/>
              </a:rPr>
              <a:t>, like a router or firewall, a card that can be installed into a network device, or a </a:t>
            </a:r>
            <a:r>
              <a:rPr lang="en-US" sz="1600" b="1" dirty="0">
                <a:ea typeface="+mn-lt"/>
                <a:cs typeface="+mn-lt"/>
              </a:rPr>
              <a:t>module</a:t>
            </a:r>
            <a:r>
              <a:rPr lang="en-US" sz="1600" dirty="0">
                <a:ea typeface="+mn-lt"/>
                <a:cs typeface="+mn-lt"/>
              </a:rPr>
              <a:t> with its own processor and cached memory. Security appliances can also be </a:t>
            </a:r>
            <a:r>
              <a:rPr lang="en-US" sz="1600" b="1" dirty="0">
                <a:ea typeface="+mn-lt"/>
                <a:cs typeface="+mn-lt"/>
              </a:rPr>
              <a:t>software tools</a:t>
            </a:r>
            <a:r>
              <a:rPr lang="en-US" sz="1600" dirty="0">
                <a:ea typeface="+mn-lt"/>
                <a:cs typeface="+mn-lt"/>
              </a:rPr>
              <a:t> that are run on a network device.</a:t>
            </a:r>
          </a:p>
          <a:p>
            <a:r>
              <a:rPr lang="en-US" sz="1600" b="1" dirty="0">
                <a:ea typeface="+mn-lt"/>
                <a:cs typeface="+mn-lt"/>
              </a:rPr>
              <a:t>Routers</a:t>
            </a:r>
            <a:r>
              <a:rPr lang="en-US" sz="1600" dirty="0">
                <a:ea typeface="+mn-lt"/>
                <a:cs typeface="+mn-lt"/>
              </a:rPr>
              <a:t> - Cisco Integrated Services Router (ISR) routers, have firewall capabilities besides just routing, including traffic filtering, ability to run an Intrusion Prevention System (IPS), encryption, and VPN capabilities.</a:t>
            </a:r>
          </a:p>
          <a:p>
            <a:r>
              <a:rPr lang="en-US" sz="1600" b="1" dirty="0">
                <a:ea typeface="+mn-lt"/>
                <a:cs typeface="+mn-lt"/>
              </a:rPr>
              <a:t>Firewalls</a:t>
            </a:r>
            <a:r>
              <a:rPr lang="en-US" sz="1600" dirty="0">
                <a:ea typeface="+mn-lt"/>
                <a:cs typeface="+mn-lt"/>
              </a:rPr>
              <a:t> - Cisco Next Generation Firewalls have all the capabilities of an ISR router, as well as, advanced network management and analytics.</a:t>
            </a:r>
            <a:endParaRPr lang="en-US" dirty="0">
              <a:ea typeface="+mn-lt"/>
              <a:cs typeface="+mn-lt"/>
            </a:endParaRPr>
          </a:p>
          <a:p>
            <a:r>
              <a:rPr lang="en-US" sz="1600" b="1" dirty="0">
                <a:cs typeface="Calibri"/>
              </a:rPr>
              <a:t>IPS</a:t>
            </a:r>
            <a:r>
              <a:rPr lang="en-US" sz="1600" dirty="0">
                <a:cs typeface="Calibri"/>
              </a:rPr>
              <a:t> - Cisco Next Generation IPS devices are dedicated to intrusion prevention. </a:t>
            </a:r>
          </a:p>
        </p:txBody>
      </p:sp>
      <p:sp>
        <p:nvSpPr>
          <p:cNvPr id="5" name="Content Placeholder 4">
            <a:extLst>
              <a:ext uri="{FF2B5EF4-FFF2-40B4-BE49-F238E27FC236}">
                <a16:creationId xmlns:a16="http://schemas.microsoft.com/office/drawing/2014/main" id="{36811FBA-A3CA-4304-B0ED-7BA587D745B8}"/>
              </a:ext>
            </a:extLst>
          </p:cNvPr>
          <p:cNvSpPr>
            <a:spLocks noGrp="1"/>
          </p:cNvSpPr>
          <p:nvPr>
            <p:ph sz="half" idx="2"/>
          </p:nvPr>
        </p:nvSpPr>
        <p:spPr/>
        <p:txBody>
          <a:bodyPr vert="horz" lIns="91440" tIns="45720" rIns="91440" bIns="45720" rtlCol="0" anchor="t">
            <a:noAutofit/>
          </a:bodyPr>
          <a:lstStyle/>
          <a:p>
            <a:r>
              <a:rPr lang="en-US" sz="1600" b="1" dirty="0">
                <a:ea typeface="+mn-lt"/>
                <a:cs typeface="+mn-lt"/>
              </a:rPr>
              <a:t>VPN</a:t>
            </a:r>
            <a:r>
              <a:rPr lang="en-US" sz="1600" dirty="0">
                <a:ea typeface="+mn-lt"/>
                <a:cs typeface="+mn-lt"/>
              </a:rPr>
              <a:t> - Cisco security appliances are equipped with a Virtual Private Network (VPN) server and client for secure encrypted tunneling. </a:t>
            </a:r>
            <a:endParaRPr lang="en-US">
              <a:cs typeface="Calibri" panose="020F0502020204030204"/>
            </a:endParaRPr>
          </a:p>
          <a:p>
            <a:r>
              <a:rPr lang="en-US" sz="1600" b="1" dirty="0">
                <a:ea typeface="+mn-lt"/>
                <a:cs typeface="+mn-lt"/>
              </a:rPr>
              <a:t>Malware/Antivirus</a:t>
            </a:r>
            <a:r>
              <a:rPr lang="en-US" sz="1600" dirty="0">
                <a:ea typeface="+mn-lt"/>
                <a:cs typeface="+mn-lt"/>
              </a:rPr>
              <a:t> - Cisco Advanced Malware Protection (AMP) comes in next generation Cisco routers, firewalls, IPS devices, Web and Email Security Appliances and can also be installed as software in host computers. </a:t>
            </a:r>
            <a:endParaRPr lang="en-US">
              <a:ea typeface="+mn-lt"/>
              <a:cs typeface="+mn-lt"/>
            </a:endParaRPr>
          </a:p>
          <a:p>
            <a:r>
              <a:rPr lang="en-US" sz="1600" b="1" dirty="0">
                <a:ea typeface="+mn-lt"/>
                <a:cs typeface="+mn-lt"/>
              </a:rPr>
              <a:t>Other Security Devices</a:t>
            </a:r>
            <a:r>
              <a:rPr lang="en-US" sz="1600" dirty="0">
                <a:ea typeface="+mn-lt"/>
                <a:cs typeface="+mn-lt"/>
              </a:rPr>
              <a:t> – This includes web and email security appliances, decryption devices, client access control servers, and security management systems.</a:t>
            </a:r>
            <a:endParaRPr lang="en-US" dirty="0"/>
          </a:p>
        </p:txBody>
      </p:sp>
      <p:pic>
        <p:nvPicPr>
          <p:cNvPr id="4" name="Picture 6" descr="A picture containing graphical user interface&#10;&#10;Description automatically generated">
            <a:extLst>
              <a:ext uri="{FF2B5EF4-FFF2-40B4-BE49-F238E27FC236}">
                <a16:creationId xmlns:a16="http://schemas.microsoft.com/office/drawing/2014/main" id="{D81EAE1E-5AE1-455D-833B-488AC6B230A7}"/>
              </a:ext>
            </a:extLst>
          </p:cNvPr>
          <p:cNvPicPr>
            <a:picLocks noChangeAspect="1"/>
          </p:cNvPicPr>
          <p:nvPr/>
        </p:nvPicPr>
        <p:blipFill>
          <a:blip r:embed="rId2"/>
          <a:stretch>
            <a:fillRect/>
          </a:stretch>
        </p:blipFill>
        <p:spPr>
          <a:xfrm>
            <a:off x="6826954" y="4049308"/>
            <a:ext cx="3900310" cy="2809273"/>
          </a:xfrm>
          <a:prstGeom prst="rect">
            <a:avLst/>
          </a:prstGeom>
        </p:spPr>
      </p:pic>
    </p:spTree>
    <p:extLst>
      <p:ext uri="{BB962C8B-B14F-4D97-AF65-F5344CB8AC3E}">
        <p14:creationId xmlns:p14="http://schemas.microsoft.com/office/powerpoint/2010/main" val="353642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Firewall</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A Firewall is designed to control, or </a:t>
            </a:r>
            <a:r>
              <a:rPr lang="en-US" sz="1600" b="1" dirty="0">
                <a:ea typeface="+mn-lt"/>
                <a:cs typeface="+mn-lt"/>
              </a:rPr>
              <a:t>filter</a:t>
            </a:r>
            <a:r>
              <a:rPr lang="en-US" sz="1600" dirty="0">
                <a:ea typeface="+mn-lt"/>
                <a:cs typeface="+mn-lt"/>
              </a:rPr>
              <a:t>, which </a:t>
            </a:r>
            <a:r>
              <a:rPr lang="en-US" sz="1600" b="1" dirty="0">
                <a:ea typeface="+mn-lt"/>
                <a:cs typeface="+mn-lt"/>
              </a:rPr>
              <a:t>communications</a:t>
            </a:r>
            <a:r>
              <a:rPr lang="en-US" sz="1600" dirty="0">
                <a:ea typeface="+mn-lt"/>
                <a:cs typeface="+mn-lt"/>
              </a:rPr>
              <a:t> are allowed </a:t>
            </a:r>
            <a:r>
              <a:rPr lang="en-US" sz="1600" b="1" dirty="0">
                <a:ea typeface="+mn-lt"/>
                <a:cs typeface="+mn-lt"/>
              </a:rPr>
              <a:t>in</a:t>
            </a:r>
            <a:r>
              <a:rPr lang="en-US" sz="1600" dirty="0">
                <a:ea typeface="+mn-lt"/>
                <a:cs typeface="+mn-lt"/>
              </a:rPr>
              <a:t> and which are allowed </a:t>
            </a:r>
            <a:r>
              <a:rPr lang="en-US" sz="1600" b="1" dirty="0">
                <a:ea typeface="+mn-lt"/>
                <a:cs typeface="+mn-lt"/>
              </a:rPr>
              <a:t>out</a:t>
            </a:r>
            <a:r>
              <a:rPr lang="en-US" sz="1600" dirty="0">
                <a:ea typeface="+mn-lt"/>
                <a:cs typeface="+mn-lt"/>
              </a:rPr>
              <a:t> of a device or network.</a:t>
            </a:r>
            <a:endParaRPr lang="en-US" dirty="0">
              <a:ea typeface="+mn-lt"/>
              <a:cs typeface="+mn-lt"/>
            </a:endParaRPr>
          </a:p>
          <a:p>
            <a:r>
              <a:rPr lang="en-US" sz="1600" dirty="0">
                <a:ea typeface="+mn-lt"/>
                <a:cs typeface="+mn-lt"/>
              </a:rPr>
              <a:t>It can be installed on a single computer with the purpose of protecting that one computer (</a:t>
            </a:r>
            <a:r>
              <a:rPr lang="en-US" sz="1600" b="1" dirty="0">
                <a:ea typeface="+mn-lt"/>
                <a:cs typeface="+mn-lt"/>
              </a:rPr>
              <a:t>host-based firewall</a:t>
            </a:r>
            <a:r>
              <a:rPr lang="en-US" sz="1600" dirty="0">
                <a:ea typeface="+mn-lt"/>
                <a:cs typeface="+mn-lt"/>
              </a:rPr>
              <a:t>), or it can be a stand-alone network device that protects an entire network of computers (</a:t>
            </a:r>
            <a:r>
              <a:rPr lang="en-US" sz="1600" b="1" dirty="0">
                <a:ea typeface="+mn-lt"/>
                <a:cs typeface="+mn-lt"/>
              </a:rPr>
              <a:t>network-based firewall</a:t>
            </a:r>
            <a:r>
              <a:rPr lang="en-US" sz="1600" dirty="0">
                <a:ea typeface="+mn-lt"/>
                <a:cs typeface="+mn-lt"/>
              </a:rPr>
              <a:t>).</a:t>
            </a:r>
          </a:p>
          <a:p>
            <a:r>
              <a:rPr lang="en-US" sz="1600" b="1" dirty="0">
                <a:ea typeface="+mn-lt"/>
                <a:cs typeface="+mn-lt"/>
              </a:rPr>
              <a:t>Network Layer Firewall</a:t>
            </a:r>
            <a:r>
              <a:rPr lang="en-US" sz="1600" dirty="0">
                <a:ea typeface="+mn-lt"/>
                <a:cs typeface="+mn-lt"/>
              </a:rPr>
              <a:t> – filtering based on source and destination IP addresses</a:t>
            </a:r>
          </a:p>
          <a:p>
            <a:r>
              <a:rPr lang="en-US" sz="1600" b="1" dirty="0">
                <a:ea typeface="+mn-lt"/>
                <a:cs typeface="+mn-lt"/>
              </a:rPr>
              <a:t>Transport Layer Firewall</a:t>
            </a:r>
            <a:r>
              <a:rPr lang="en-US" sz="1600" dirty="0">
                <a:ea typeface="+mn-lt"/>
                <a:cs typeface="+mn-lt"/>
              </a:rPr>
              <a:t> – filtering based on source and destination data ports, and filtering based on connection states</a:t>
            </a:r>
            <a:endParaRPr lang="en-US" dirty="0"/>
          </a:p>
          <a:p>
            <a:r>
              <a:rPr lang="en-US" sz="1600" b="1" dirty="0">
                <a:ea typeface="+mn-lt"/>
                <a:cs typeface="+mn-lt"/>
              </a:rPr>
              <a:t>Application Layer Firewall</a:t>
            </a:r>
            <a:r>
              <a:rPr lang="en-US" sz="1600" dirty="0">
                <a:ea typeface="+mn-lt"/>
                <a:cs typeface="+mn-lt"/>
              </a:rPr>
              <a:t> – filtering based on application, program or service</a:t>
            </a:r>
            <a:endParaRPr lang="en-US" dirty="0"/>
          </a:p>
          <a:p>
            <a:r>
              <a:rPr lang="en-US" sz="1600" b="1" dirty="0">
                <a:cs typeface="Calibri"/>
              </a:rPr>
              <a:t>Context Aware Application Firewall</a:t>
            </a:r>
            <a:r>
              <a:rPr lang="en-US" sz="1600" dirty="0">
                <a:cs typeface="Calibri"/>
              </a:rPr>
              <a:t> – filtering based on the user, device, role, application type, and threat profile </a:t>
            </a:r>
          </a:p>
        </p:txBody>
      </p:sp>
      <p:sp>
        <p:nvSpPr>
          <p:cNvPr id="6" name="Content Placeholder 5">
            <a:extLst>
              <a:ext uri="{FF2B5EF4-FFF2-40B4-BE49-F238E27FC236}">
                <a16:creationId xmlns:a16="http://schemas.microsoft.com/office/drawing/2014/main" id="{08CBCCC6-28DC-4FE1-965B-EBAC27408E78}"/>
              </a:ext>
            </a:extLst>
          </p:cNvPr>
          <p:cNvSpPr>
            <a:spLocks noGrp="1"/>
          </p:cNvSpPr>
          <p:nvPr>
            <p:ph sz="half" idx="2"/>
          </p:nvPr>
        </p:nvSpPr>
        <p:spPr/>
        <p:txBody>
          <a:bodyPr vert="horz" lIns="91440" tIns="45720" rIns="91440" bIns="45720" rtlCol="0" anchor="t">
            <a:normAutofit/>
          </a:bodyPr>
          <a:lstStyle/>
          <a:p>
            <a:r>
              <a:rPr lang="en-US" sz="1600" b="1" dirty="0">
                <a:ea typeface="+mn-lt"/>
                <a:cs typeface="+mn-lt"/>
              </a:rPr>
              <a:t>Proxy Server</a:t>
            </a:r>
            <a:r>
              <a:rPr lang="en-US" sz="1600" dirty="0">
                <a:ea typeface="+mn-lt"/>
                <a:cs typeface="+mn-lt"/>
              </a:rPr>
              <a:t> – filtering of web content requests like URL, domain, media, etc. </a:t>
            </a:r>
            <a:endParaRPr lang="en-US" sz="1600" dirty="0">
              <a:cs typeface="Calibri"/>
            </a:endParaRPr>
          </a:p>
          <a:p>
            <a:r>
              <a:rPr lang="en-US" sz="1600" b="1" dirty="0">
                <a:ea typeface="+mn-lt"/>
                <a:cs typeface="+mn-lt"/>
              </a:rPr>
              <a:t>Reverse Proxy Server</a:t>
            </a:r>
            <a:r>
              <a:rPr lang="en-US" sz="1600" dirty="0">
                <a:ea typeface="+mn-lt"/>
                <a:cs typeface="+mn-lt"/>
              </a:rPr>
              <a:t> – placed in front of web servers, reverse proxy servers protect, hide, offload, and distribute access to web servers </a:t>
            </a:r>
            <a:endParaRPr lang="en-US" sz="1600" dirty="0">
              <a:cs typeface="Calibri"/>
            </a:endParaRPr>
          </a:p>
          <a:p>
            <a:r>
              <a:rPr lang="en-US" sz="1600" b="1" dirty="0">
                <a:ea typeface="+mn-lt"/>
                <a:cs typeface="+mn-lt"/>
              </a:rPr>
              <a:t>Network Address Translation (NAT) Firewall</a:t>
            </a:r>
            <a:r>
              <a:rPr lang="en-US" sz="1600" dirty="0">
                <a:ea typeface="+mn-lt"/>
                <a:cs typeface="+mn-lt"/>
              </a:rPr>
              <a:t> – hides or masquerades the private addresses of network hosts </a:t>
            </a:r>
            <a:endParaRPr lang="en-US" sz="1600" dirty="0">
              <a:cs typeface="Calibri"/>
            </a:endParaRPr>
          </a:p>
          <a:p>
            <a:r>
              <a:rPr lang="en-US" sz="1600" b="1" dirty="0">
                <a:ea typeface="+mn-lt"/>
                <a:cs typeface="+mn-lt"/>
              </a:rPr>
              <a:t>Host-based Firewall</a:t>
            </a:r>
            <a:r>
              <a:rPr lang="en-US" sz="1600" dirty="0">
                <a:ea typeface="+mn-lt"/>
                <a:cs typeface="+mn-lt"/>
              </a:rPr>
              <a:t> – filtering of ports and system service calls on a single computer operating system</a:t>
            </a:r>
            <a:endParaRPr lang="en-US" sz="1600" dirty="0">
              <a:cs typeface="Calibri"/>
            </a:endParaRPr>
          </a:p>
        </p:txBody>
      </p:sp>
      <p:pic>
        <p:nvPicPr>
          <p:cNvPr id="8" name="Picture 8" descr="A picture containing indoor, sitting, monitor, screen&#10;&#10;Description automatically generated">
            <a:extLst>
              <a:ext uri="{FF2B5EF4-FFF2-40B4-BE49-F238E27FC236}">
                <a16:creationId xmlns:a16="http://schemas.microsoft.com/office/drawing/2014/main" id="{29348360-7CB8-47B8-9B94-C9A177A3CCB2}"/>
              </a:ext>
            </a:extLst>
          </p:cNvPr>
          <p:cNvPicPr>
            <a:picLocks noChangeAspect="1"/>
          </p:cNvPicPr>
          <p:nvPr/>
        </p:nvPicPr>
        <p:blipFill>
          <a:blip r:embed="rId2"/>
          <a:stretch>
            <a:fillRect/>
          </a:stretch>
        </p:blipFill>
        <p:spPr>
          <a:xfrm>
            <a:off x="5909733" y="4750039"/>
            <a:ext cx="6002866" cy="1746476"/>
          </a:xfrm>
          <a:prstGeom prst="rect">
            <a:avLst/>
          </a:prstGeom>
        </p:spPr>
      </p:pic>
    </p:spTree>
    <p:extLst>
      <p:ext uri="{BB962C8B-B14F-4D97-AF65-F5344CB8AC3E}">
        <p14:creationId xmlns:p14="http://schemas.microsoft.com/office/powerpoint/2010/main" val="111178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Intrusion Detection/Prevention System</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An </a:t>
            </a:r>
            <a:r>
              <a:rPr lang="en-US" sz="1600" b="1" dirty="0">
                <a:ea typeface="+mn-lt"/>
                <a:cs typeface="+mn-lt"/>
              </a:rPr>
              <a:t>Intrusion Detection System (IDS)</a:t>
            </a:r>
            <a:r>
              <a:rPr lang="en-US" sz="1600" dirty="0">
                <a:ea typeface="+mn-lt"/>
                <a:cs typeface="+mn-lt"/>
              </a:rPr>
              <a:t> is either a dedicated </a:t>
            </a:r>
            <a:r>
              <a:rPr lang="en-US" sz="1600" b="1" dirty="0">
                <a:ea typeface="+mn-lt"/>
                <a:cs typeface="+mn-lt"/>
              </a:rPr>
              <a:t>network device</a:t>
            </a:r>
            <a:r>
              <a:rPr lang="en-US" sz="1600" dirty="0">
                <a:ea typeface="+mn-lt"/>
                <a:cs typeface="+mn-lt"/>
              </a:rPr>
              <a:t>, or one of several </a:t>
            </a:r>
            <a:r>
              <a:rPr lang="en-US" sz="1600" b="1" dirty="0">
                <a:ea typeface="+mn-lt"/>
                <a:cs typeface="+mn-lt"/>
              </a:rPr>
              <a:t>tools</a:t>
            </a:r>
            <a:r>
              <a:rPr lang="en-US" sz="1600" dirty="0">
                <a:ea typeface="+mn-lt"/>
                <a:cs typeface="+mn-lt"/>
              </a:rPr>
              <a:t> in a server or firewall that scans data against a database of rules or attack signatures, looking for malicious traffic.</a:t>
            </a:r>
          </a:p>
          <a:p>
            <a:r>
              <a:rPr lang="en-US" sz="1600" dirty="0">
                <a:ea typeface="+mn-lt"/>
                <a:cs typeface="+mn-lt"/>
              </a:rPr>
              <a:t>If a match is detected, the IDS will </a:t>
            </a:r>
            <a:r>
              <a:rPr lang="en-US" sz="1600" b="1" dirty="0">
                <a:ea typeface="+mn-lt"/>
                <a:cs typeface="+mn-lt"/>
              </a:rPr>
              <a:t>log the detection</a:t>
            </a:r>
            <a:r>
              <a:rPr lang="en-US" sz="1600" dirty="0">
                <a:ea typeface="+mn-lt"/>
                <a:cs typeface="+mn-lt"/>
              </a:rPr>
              <a:t>, and </a:t>
            </a:r>
            <a:r>
              <a:rPr lang="en-US" sz="1600" b="1" dirty="0">
                <a:ea typeface="+mn-lt"/>
                <a:cs typeface="+mn-lt"/>
              </a:rPr>
              <a:t>create an alert</a:t>
            </a:r>
            <a:r>
              <a:rPr lang="en-US" sz="1600" dirty="0">
                <a:ea typeface="+mn-lt"/>
                <a:cs typeface="+mn-lt"/>
              </a:rPr>
              <a:t> for a network administrator.</a:t>
            </a:r>
            <a:endParaRPr lang="en-US" sz="1600">
              <a:cs typeface="Calibri"/>
            </a:endParaRPr>
          </a:p>
          <a:p>
            <a:r>
              <a:rPr lang="en-US" sz="1600" dirty="0">
                <a:ea typeface="+mn-lt"/>
                <a:cs typeface="+mn-lt"/>
              </a:rPr>
              <a:t>The scanning performed by the IDS slows down the network (known as latency). To prevent against network delay, an IDS is </a:t>
            </a:r>
            <a:r>
              <a:rPr lang="en-US" sz="1600" b="1" dirty="0">
                <a:ea typeface="+mn-lt"/>
                <a:cs typeface="+mn-lt"/>
              </a:rPr>
              <a:t>usually placed offline</a:t>
            </a:r>
            <a:r>
              <a:rPr lang="en-US" sz="1600" dirty="0">
                <a:ea typeface="+mn-lt"/>
                <a:cs typeface="+mn-lt"/>
              </a:rPr>
              <a:t>, separate from regular network traffic. </a:t>
            </a:r>
            <a:r>
              <a:rPr lang="en-US" sz="1600" b="1" dirty="0">
                <a:ea typeface="+mn-lt"/>
                <a:cs typeface="+mn-lt"/>
              </a:rPr>
              <a:t>Data</a:t>
            </a:r>
            <a:r>
              <a:rPr lang="en-US" sz="1600" dirty="0">
                <a:ea typeface="+mn-lt"/>
                <a:cs typeface="+mn-lt"/>
              </a:rPr>
              <a:t> is copied or </a:t>
            </a:r>
            <a:r>
              <a:rPr lang="en-US" sz="1600" b="1" dirty="0">
                <a:ea typeface="+mn-lt"/>
                <a:cs typeface="+mn-lt"/>
              </a:rPr>
              <a:t>mirrored</a:t>
            </a:r>
            <a:r>
              <a:rPr lang="en-US" sz="1600" dirty="0">
                <a:ea typeface="+mn-lt"/>
                <a:cs typeface="+mn-lt"/>
              </a:rPr>
              <a:t> by a switch and then forwarded to the IDS for offline detection.</a:t>
            </a:r>
            <a:endParaRPr lang="en-US" dirty="0">
              <a:ea typeface="+mn-lt"/>
              <a:cs typeface="+mn-lt"/>
            </a:endParaRPr>
          </a:p>
          <a:p>
            <a:r>
              <a:rPr lang="en-US" sz="1600" dirty="0">
                <a:ea typeface="+mn-lt"/>
                <a:cs typeface="+mn-lt"/>
              </a:rPr>
              <a:t>There are also </a:t>
            </a:r>
            <a:r>
              <a:rPr lang="en-US" sz="1600" b="1" dirty="0">
                <a:ea typeface="+mn-lt"/>
                <a:cs typeface="+mn-lt"/>
              </a:rPr>
              <a:t>IDS tools</a:t>
            </a:r>
            <a:r>
              <a:rPr lang="en-US" sz="1600" dirty="0">
                <a:ea typeface="+mn-lt"/>
                <a:cs typeface="+mn-lt"/>
              </a:rPr>
              <a:t> that can be installed on top of a host computer operating system, like Linux or Windows.</a:t>
            </a:r>
            <a:endParaRPr lang="en-US">
              <a:ea typeface="+mn-lt"/>
              <a:cs typeface="+mn-lt"/>
            </a:endParaRPr>
          </a:p>
          <a:p>
            <a:endParaRPr lang="en-US" sz="1600" dirty="0">
              <a:ea typeface="+mn-lt"/>
              <a:cs typeface="+mn-lt"/>
            </a:endParaRPr>
          </a:p>
        </p:txBody>
      </p:sp>
      <p:sp>
        <p:nvSpPr>
          <p:cNvPr id="5" name="Content Placeholder 4">
            <a:extLst>
              <a:ext uri="{FF2B5EF4-FFF2-40B4-BE49-F238E27FC236}">
                <a16:creationId xmlns:a16="http://schemas.microsoft.com/office/drawing/2014/main" id="{AF1E9061-0AFF-4BEC-BD66-E54C0CBCC0C9}"/>
              </a:ext>
            </a:extLst>
          </p:cNvPr>
          <p:cNvSpPr>
            <a:spLocks noGrp="1"/>
          </p:cNvSpPr>
          <p:nvPr>
            <p:ph sz="half" idx="2"/>
          </p:nvPr>
        </p:nvSpPr>
        <p:spPr/>
        <p:txBody>
          <a:bodyPr vert="horz" lIns="91440" tIns="45720" rIns="91440" bIns="45720" rtlCol="0" anchor="t">
            <a:normAutofit/>
          </a:bodyPr>
          <a:lstStyle/>
          <a:p>
            <a:r>
              <a:rPr lang="en-US" sz="1600" dirty="0">
                <a:cs typeface="Calibri"/>
              </a:rPr>
              <a:t>An </a:t>
            </a:r>
            <a:r>
              <a:rPr lang="en-US" sz="1600" b="1" dirty="0">
                <a:cs typeface="Calibri"/>
              </a:rPr>
              <a:t>Intrusion Prevention System (IPS)</a:t>
            </a:r>
            <a:r>
              <a:rPr lang="en-US" sz="1600" dirty="0">
                <a:cs typeface="Calibri"/>
              </a:rPr>
              <a:t> has the ability to </a:t>
            </a:r>
            <a:r>
              <a:rPr lang="en-US" sz="1600" b="1" dirty="0">
                <a:cs typeface="Calibri"/>
              </a:rPr>
              <a:t>block or deny traffic</a:t>
            </a:r>
            <a:r>
              <a:rPr lang="en-US" sz="1600" dirty="0">
                <a:cs typeface="Calibri"/>
              </a:rPr>
              <a:t> based on a positive rule or signature match.</a:t>
            </a:r>
            <a:endParaRPr lang="en-US" dirty="0"/>
          </a:p>
          <a:p>
            <a:r>
              <a:rPr lang="en-US" sz="1600" dirty="0">
                <a:cs typeface="Calibri"/>
              </a:rPr>
              <a:t>One of the most well-known IPS/IDS systems is </a:t>
            </a:r>
            <a:r>
              <a:rPr lang="en-US" sz="1600" dirty="0">
                <a:cs typeface="Calibri"/>
                <a:hlinkClick r:id="rId2"/>
              </a:rPr>
              <a:t>Snort</a:t>
            </a:r>
            <a:r>
              <a:rPr lang="en-US" sz="1600" dirty="0">
                <a:cs typeface="Calibri"/>
              </a:rPr>
              <a:t>. The commercial version of Snort is Cisco’s Sourcefire. </a:t>
            </a:r>
            <a:endParaRPr lang="en-US" dirty="0">
              <a:cs typeface="Calibri"/>
            </a:endParaRPr>
          </a:p>
          <a:p>
            <a:r>
              <a:rPr lang="en-US" sz="1600" dirty="0">
                <a:cs typeface="Calibri"/>
              </a:rPr>
              <a:t>Sourcefire has the ability to perform real-time traffic and port analysis, logging, content searching and matching, and can detect probes, attacks, and port scans. It also integrates with other third party tools for reporting, performance and log analysis.</a:t>
            </a:r>
            <a:endParaRPr lang="en-US">
              <a:cs typeface="Calibri"/>
            </a:endParaRPr>
          </a:p>
        </p:txBody>
      </p:sp>
      <p:pic>
        <p:nvPicPr>
          <p:cNvPr id="6" name="Picture 6" descr="A picture containing text&#10;&#10;Description automatically generated">
            <a:extLst>
              <a:ext uri="{FF2B5EF4-FFF2-40B4-BE49-F238E27FC236}">
                <a16:creationId xmlns:a16="http://schemas.microsoft.com/office/drawing/2014/main" id="{C03DB2E7-E806-4C03-ACFE-84DD3AF850FD}"/>
              </a:ext>
            </a:extLst>
          </p:cNvPr>
          <p:cNvPicPr>
            <a:picLocks noChangeAspect="1"/>
          </p:cNvPicPr>
          <p:nvPr/>
        </p:nvPicPr>
        <p:blipFill>
          <a:blip r:embed="rId3"/>
          <a:stretch>
            <a:fillRect/>
          </a:stretch>
        </p:blipFill>
        <p:spPr>
          <a:xfrm>
            <a:off x="6742289" y="3922308"/>
            <a:ext cx="4069644" cy="2936273"/>
          </a:xfrm>
          <a:prstGeom prst="rect">
            <a:avLst/>
          </a:prstGeom>
        </p:spPr>
      </p:pic>
    </p:spTree>
    <p:extLst>
      <p:ext uri="{BB962C8B-B14F-4D97-AF65-F5344CB8AC3E}">
        <p14:creationId xmlns:p14="http://schemas.microsoft.com/office/powerpoint/2010/main" val="173242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Port Scanning</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Port-scanning is a process of </a:t>
            </a:r>
            <a:r>
              <a:rPr lang="en-US" sz="1600" b="1" dirty="0">
                <a:ea typeface="+mn-lt"/>
                <a:cs typeface="+mn-lt"/>
              </a:rPr>
              <a:t>probing</a:t>
            </a:r>
            <a:r>
              <a:rPr lang="en-US" sz="1600" dirty="0">
                <a:ea typeface="+mn-lt"/>
                <a:cs typeface="+mn-lt"/>
              </a:rPr>
              <a:t> a computer, server or other device </a:t>
            </a:r>
            <a:r>
              <a:rPr lang="en-US" sz="1600" b="1" dirty="0">
                <a:ea typeface="+mn-lt"/>
                <a:cs typeface="+mn-lt"/>
              </a:rPr>
              <a:t>for open ports</a:t>
            </a:r>
            <a:r>
              <a:rPr lang="en-US" sz="1600" dirty="0">
                <a:ea typeface="+mn-lt"/>
                <a:cs typeface="+mn-lt"/>
              </a:rPr>
              <a:t>. Each application running on a device is assigned an identifier called a port number. It is used on both ends of the transmission so that data is passed to the correct application.</a:t>
            </a:r>
            <a:endParaRPr lang="en-US" dirty="0">
              <a:ea typeface="+mn-lt"/>
              <a:cs typeface="+mn-lt"/>
            </a:endParaRPr>
          </a:p>
          <a:p>
            <a:r>
              <a:rPr lang="en-US" sz="1600" dirty="0">
                <a:ea typeface="+mn-lt"/>
                <a:cs typeface="+mn-lt"/>
              </a:rPr>
              <a:t>Port-scanning can be used maliciously as a </a:t>
            </a:r>
            <a:r>
              <a:rPr lang="en-US" sz="1600" b="1" dirty="0">
                <a:ea typeface="+mn-lt"/>
                <a:cs typeface="+mn-lt"/>
              </a:rPr>
              <a:t>reconnaissance tool</a:t>
            </a:r>
            <a:r>
              <a:rPr lang="en-US" sz="1600" dirty="0">
                <a:ea typeface="+mn-lt"/>
                <a:cs typeface="+mn-lt"/>
              </a:rPr>
              <a:t> to identify the operating system and services running on a computer or host, or it can be used harmlessly by a network administrator to </a:t>
            </a:r>
            <a:r>
              <a:rPr lang="en-US" sz="1600" b="1" dirty="0">
                <a:ea typeface="+mn-lt"/>
                <a:cs typeface="+mn-lt"/>
              </a:rPr>
              <a:t>verify network security policies</a:t>
            </a:r>
            <a:r>
              <a:rPr lang="en-US" sz="1600" dirty="0">
                <a:ea typeface="+mn-lt"/>
                <a:cs typeface="+mn-lt"/>
              </a:rPr>
              <a:t> on the network.</a:t>
            </a:r>
            <a:endParaRPr lang="en-US">
              <a:ea typeface="+mn-lt"/>
              <a:cs typeface="+mn-lt"/>
            </a:endParaRPr>
          </a:p>
          <a:p>
            <a:r>
              <a:rPr lang="en-US" sz="1600" dirty="0">
                <a:ea typeface="+mn-lt"/>
                <a:cs typeface="+mn-lt"/>
              </a:rPr>
              <a:t>You can use a port-scanning tool like </a:t>
            </a:r>
            <a:r>
              <a:rPr lang="en-US" sz="1600" b="1" dirty="0">
                <a:ea typeface="+mn-lt"/>
                <a:cs typeface="+mn-lt"/>
              </a:rPr>
              <a:t>Nmap</a:t>
            </a:r>
            <a:r>
              <a:rPr lang="en-US" sz="1600" dirty="0">
                <a:ea typeface="+mn-lt"/>
                <a:cs typeface="+mn-lt"/>
              </a:rPr>
              <a:t> to find all the open ports on your network. Port-scanning </a:t>
            </a:r>
            <a:r>
              <a:rPr lang="en-US" sz="1600" b="1" dirty="0">
                <a:ea typeface="+mn-lt"/>
                <a:cs typeface="+mn-lt"/>
              </a:rPr>
              <a:t>can be seen as a precursor to a network attack</a:t>
            </a:r>
            <a:r>
              <a:rPr lang="en-US" sz="1600" dirty="0">
                <a:ea typeface="+mn-lt"/>
                <a:cs typeface="+mn-lt"/>
              </a:rPr>
              <a:t> and therefore </a:t>
            </a:r>
            <a:r>
              <a:rPr lang="en-US" sz="1600" b="1" dirty="0">
                <a:ea typeface="+mn-lt"/>
                <a:cs typeface="+mn-lt"/>
              </a:rPr>
              <a:t>should not be done on public servers on the Internet</a:t>
            </a:r>
            <a:r>
              <a:rPr lang="en-US" sz="1600" dirty="0">
                <a:ea typeface="+mn-lt"/>
                <a:cs typeface="+mn-lt"/>
              </a:rPr>
              <a:t>, or on a company network without permission.</a:t>
            </a:r>
            <a:endParaRPr lang="en-US">
              <a:ea typeface="+mn-lt"/>
              <a:cs typeface="+mn-lt"/>
            </a:endParaRPr>
          </a:p>
          <a:p>
            <a:r>
              <a:rPr lang="en-US" sz="1600" dirty="0">
                <a:ea typeface="+mn-lt"/>
                <a:cs typeface="+mn-lt"/>
              </a:rPr>
              <a:t>To execute a </a:t>
            </a:r>
            <a:r>
              <a:rPr lang="en-US" sz="1600" b="1" dirty="0">
                <a:ea typeface="+mn-lt"/>
                <a:cs typeface="+mn-lt"/>
              </a:rPr>
              <a:t>port-scan</a:t>
            </a:r>
            <a:r>
              <a:rPr lang="en-US" sz="1600" dirty="0">
                <a:ea typeface="+mn-lt"/>
                <a:cs typeface="+mn-lt"/>
              </a:rPr>
              <a:t> of your network</a:t>
            </a:r>
            <a:r>
              <a:rPr lang="en-US" sz="1600" b="1" dirty="0">
                <a:ea typeface="+mn-lt"/>
                <a:cs typeface="+mn-lt"/>
              </a:rPr>
              <a:t> from outside</a:t>
            </a:r>
            <a:r>
              <a:rPr lang="en-US" sz="1600" dirty="0">
                <a:ea typeface="+mn-lt"/>
                <a:cs typeface="+mn-lt"/>
              </a:rPr>
              <a:t> of the network against your firewall or router, you will need to initiate the scan with </a:t>
            </a:r>
            <a:r>
              <a:rPr lang="en-US" sz="1600" b="1" dirty="0">
                <a:ea typeface="+mn-lt"/>
                <a:cs typeface="+mn-lt"/>
              </a:rPr>
              <a:t>public IP address</a:t>
            </a:r>
            <a:r>
              <a:rPr lang="en-US" sz="1600" dirty="0">
                <a:ea typeface="+mn-lt"/>
                <a:cs typeface="+mn-lt"/>
              </a:rPr>
              <a:t>.</a:t>
            </a:r>
          </a:p>
        </p:txBody>
      </p:sp>
      <p:sp>
        <p:nvSpPr>
          <p:cNvPr id="5" name="Content Placeholder 4">
            <a:extLst>
              <a:ext uri="{FF2B5EF4-FFF2-40B4-BE49-F238E27FC236}">
                <a16:creationId xmlns:a16="http://schemas.microsoft.com/office/drawing/2014/main" id="{2DE4CF12-89BC-48CB-BAEF-DB2AACFB7BEF}"/>
              </a:ext>
            </a:extLst>
          </p:cNvPr>
          <p:cNvSpPr>
            <a:spLocks noGrp="1"/>
          </p:cNvSpPr>
          <p:nvPr>
            <p:ph sz="half" idx="2"/>
          </p:nvPr>
        </p:nvSpPr>
        <p:spPr/>
        <p:txBody>
          <a:bodyPr vert="horz" lIns="91440" tIns="45720" rIns="91440" bIns="45720" rtlCol="0" anchor="t">
            <a:noAutofit/>
          </a:bodyPr>
          <a:lstStyle/>
          <a:p>
            <a:r>
              <a:rPr lang="en-US" sz="1600" dirty="0">
                <a:ea typeface="+mn-lt"/>
                <a:cs typeface="+mn-lt"/>
              </a:rPr>
              <a:t>Go to an </a:t>
            </a:r>
            <a:r>
              <a:rPr lang="en-US" sz="1600" dirty="0">
                <a:ea typeface="+mn-lt"/>
                <a:cs typeface="+mn-lt"/>
                <a:hlinkClick r:id="rId2"/>
              </a:rPr>
              <a:t>Nmap Online Port Scanner</a:t>
            </a:r>
            <a:r>
              <a:rPr lang="en-US" sz="1600" dirty="0">
                <a:ea typeface="+mn-lt"/>
                <a:cs typeface="+mn-lt"/>
              </a:rPr>
              <a:t> and enter your public IP address. If the response is open for any of the ports: 21, 22, 25, 80, 443, or 3389 then most likely, port forwarding has been enabled on your router or firewall, and you are running servers on your private network.</a:t>
            </a:r>
            <a:endParaRPr lang="en-US" dirty="0"/>
          </a:p>
          <a:p>
            <a:endParaRPr lang="en-US" sz="1600" dirty="0">
              <a:cs typeface="Calibri"/>
            </a:endParaRPr>
          </a:p>
        </p:txBody>
      </p:sp>
      <p:pic>
        <p:nvPicPr>
          <p:cNvPr id="13" name="Picture 13" descr="Text&#10;&#10;Description automatically generated">
            <a:extLst>
              <a:ext uri="{FF2B5EF4-FFF2-40B4-BE49-F238E27FC236}">
                <a16:creationId xmlns:a16="http://schemas.microsoft.com/office/drawing/2014/main" id="{1A159AD5-16FD-468F-91E8-75E79AD9C554}"/>
              </a:ext>
            </a:extLst>
          </p:cNvPr>
          <p:cNvPicPr>
            <a:picLocks noChangeAspect="1"/>
          </p:cNvPicPr>
          <p:nvPr/>
        </p:nvPicPr>
        <p:blipFill>
          <a:blip r:embed="rId3"/>
          <a:stretch>
            <a:fillRect/>
          </a:stretch>
        </p:blipFill>
        <p:spPr>
          <a:xfrm>
            <a:off x="6177845" y="3289660"/>
            <a:ext cx="5621866" cy="3242012"/>
          </a:xfrm>
          <a:prstGeom prst="rect">
            <a:avLst/>
          </a:prstGeom>
        </p:spPr>
      </p:pic>
    </p:spTree>
    <p:extLst>
      <p:ext uri="{BB962C8B-B14F-4D97-AF65-F5344CB8AC3E}">
        <p14:creationId xmlns:p14="http://schemas.microsoft.com/office/powerpoint/2010/main" val="208698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ea typeface="+mj-lt"/>
                <a:cs typeface="+mj-lt"/>
              </a:rPr>
              <a:t>Detecting Attacks in Real Time</a:t>
            </a:r>
            <a:endParaRPr lang="en-US" dirty="0">
              <a:cs typeface="Calibri Light"/>
            </a:endParaRPr>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Software is not perfect. When a hacker exploits a flaw in a piece of software before the creator can fix it, it is known as a </a:t>
            </a:r>
            <a:r>
              <a:rPr lang="en-US" sz="1600" b="1" dirty="0">
                <a:ea typeface="+mn-lt"/>
                <a:cs typeface="+mn-lt"/>
              </a:rPr>
              <a:t>zero-day attack</a:t>
            </a:r>
            <a:r>
              <a:rPr lang="en-US" sz="1600" dirty="0">
                <a:ea typeface="+mn-lt"/>
                <a:cs typeface="+mn-lt"/>
              </a:rPr>
              <a:t>.</a:t>
            </a:r>
            <a:endParaRPr lang="en-US" dirty="0">
              <a:ea typeface="+mn-lt"/>
              <a:cs typeface="+mn-lt"/>
            </a:endParaRPr>
          </a:p>
          <a:p>
            <a:r>
              <a:rPr lang="en-US" sz="1600" dirty="0">
                <a:ea typeface="+mn-lt"/>
                <a:cs typeface="+mn-lt"/>
              </a:rPr>
              <a:t>Due to the sophistication of zero-day attacks found today, it is becoming common that attacks will succeed, and success is now measured as how quickly a network can respond to it.</a:t>
            </a:r>
            <a:endParaRPr lang="en-US" dirty="0">
              <a:ea typeface="+mn-lt"/>
              <a:cs typeface="+mn-lt"/>
            </a:endParaRPr>
          </a:p>
          <a:p>
            <a:r>
              <a:rPr lang="en-US" sz="1600" dirty="0">
                <a:ea typeface="+mn-lt"/>
                <a:cs typeface="+mn-lt"/>
              </a:rPr>
              <a:t>The ability to </a:t>
            </a:r>
            <a:r>
              <a:rPr lang="en-US" sz="1600" b="1" dirty="0">
                <a:ea typeface="+mn-lt"/>
                <a:cs typeface="+mn-lt"/>
              </a:rPr>
              <a:t>detect attacks</a:t>
            </a:r>
            <a:r>
              <a:rPr lang="en-US" sz="1600" dirty="0">
                <a:ea typeface="+mn-lt"/>
                <a:cs typeface="+mn-lt"/>
              </a:rPr>
              <a:t> as they happen in real-time, as well as </a:t>
            </a:r>
            <a:r>
              <a:rPr lang="en-US" sz="1600" b="1" dirty="0">
                <a:ea typeface="+mn-lt"/>
                <a:cs typeface="+mn-lt"/>
              </a:rPr>
              <a:t>stopping the attacks immediately</a:t>
            </a:r>
            <a:r>
              <a:rPr lang="en-US" sz="1600" dirty="0">
                <a:ea typeface="+mn-lt"/>
                <a:cs typeface="+mn-lt"/>
              </a:rPr>
              <a:t>, or within minutes of occurring, is the ideal goal.</a:t>
            </a:r>
            <a:endParaRPr lang="en-US">
              <a:ea typeface="+mn-lt"/>
              <a:cs typeface="+mn-lt"/>
            </a:endParaRPr>
          </a:p>
        </p:txBody>
      </p:sp>
      <p:sp>
        <p:nvSpPr>
          <p:cNvPr id="6" name="Content Placeholder 5">
            <a:extLst>
              <a:ext uri="{FF2B5EF4-FFF2-40B4-BE49-F238E27FC236}">
                <a16:creationId xmlns:a16="http://schemas.microsoft.com/office/drawing/2014/main" id="{E9433807-142D-4025-9C07-67DE7D6C417C}"/>
              </a:ext>
            </a:extLst>
          </p:cNvPr>
          <p:cNvSpPr>
            <a:spLocks noGrp="1"/>
          </p:cNvSpPr>
          <p:nvPr>
            <p:ph sz="half" idx="2"/>
          </p:nvPr>
        </p:nvSpPr>
        <p:spPr>
          <a:xfrm>
            <a:off x="6172200" y="1825625"/>
            <a:ext cx="5181600" cy="5028671"/>
          </a:xfrm>
        </p:spPr>
        <p:txBody>
          <a:bodyPr vert="horz" lIns="91440" tIns="45720" rIns="91440" bIns="45720" rtlCol="0" anchor="t">
            <a:normAutofit/>
          </a:bodyPr>
          <a:lstStyle/>
          <a:p>
            <a:r>
              <a:rPr lang="en-US" sz="1600" b="1" dirty="0">
                <a:cs typeface="Calibri"/>
              </a:rPr>
              <a:t>Real Time Scanning from Edge to Endpoint</a:t>
            </a:r>
            <a:r>
              <a:rPr lang="en-US" sz="1600" dirty="0">
                <a:cs typeface="Calibri"/>
              </a:rPr>
              <a:t> - Actively scan for attacks using firewall and IDS/IPS devices. Connections to online global threat centers must also be used. Devices and software should support context-based analysis and behavior detection.</a:t>
            </a:r>
            <a:endParaRPr lang="en-US" sz="1600">
              <a:ea typeface="+mn-lt"/>
              <a:cs typeface="+mn-lt"/>
            </a:endParaRPr>
          </a:p>
          <a:p>
            <a:r>
              <a:rPr lang="en-US" sz="1600" b="1" dirty="0">
                <a:cs typeface="Calibri"/>
              </a:rPr>
              <a:t>DDoS Attacks and Real Time Response</a:t>
            </a:r>
            <a:r>
              <a:rPr lang="en-US" sz="1600" dirty="0">
                <a:cs typeface="Calibri"/>
              </a:rPr>
              <a:t> - DDoS attacks are extremely difficult to defend against because the attacks originate from hundreds, or thousands of zombie hosts, and appear as legitimate traffic. Regularly occurring DDoS attacks cripple Internet servers and reduce availability.</a:t>
            </a:r>
          </a:p>
        </p:txBody>
      </p:sp>
      <p:pic>
        <p:nvPicPr>
          <p:cNvPr id="9" name="Picture 10" descr="Timeline&#10;&#10;Description automatically generated">
            <a:extLst>
              <a:ext uri="{FF2B5EF4-FFF2-40B4-BE49-F238E27FC236}">
                <a16:creationId xmlns:a16="http://schemas.microsoft.com/office/drawing/2014/main" id="{047B1695-674F-4E2C-8F51-254ABB349455}"/>
              </a:ext>
            </a:extLst>
          </p:cNvPr>
          <p:cNvPicPr>
            <a:picLocks noChangeAspect="1"/>
          </p:cNvPicPr>
          <p:nvPr/>
        </p:nvPicPr>
        <p:blipFill>
          <a:blip r:embed="rId2"/>
          <a:stretch>
            <a:fillRect/>
          </a:stretch>
        </p:blipFill>
        <p:spPr>
          <a:xfrm>
            <a:off x="843844" y="4466150"/>
            <a:ext cx="5043311" cy="2328368"/>
          </a:xfrm>
          <a:prstGeom prst="rect">
            <a:avLst/>
          </a:prstGeom>
        </p:spPr>
      </p:pic>
      <p:pic>
        <p:nvPicPr>
          <p:cNvPr id="12" name="Picture 12" descr="A picture containing diagram&#10;&#10;Description automatically generated">
            <a:extLst>
              <a:ext uri="{FF2B5EF4-FFF2-40B4-BE49-F238E27FC236}">
                <a16:creationId xmlns:a16="http://schemas.microsoft.com/office/drawing/2014/main" id="{F7A9FD8D-F1DD-4FC2-9677-5F6CEE473FBD}"/>
              </a:ext>
            </a:extLst>
          </p:cNvPr>
          <p:cNvPicPr>
            <a:picLocks noChangeAspect="1"/>
          </p:cNvPicPr>
          <p:nvPr/>
        </p:nvPicPr>
        <p:blipFill>
          <a:blip r:embed="rId3"/>
          <a:stretch>
            <a:fillRect/>
          </a:stretch>
        </p:blipFill>
        <p:spPr>
          <a:xfrm>
            <a:off x="5881511" y="4349706"/>
            <a:ext cx="6031087" cy="2504809"/>
          </a:xfrm>
          <a:prstGeom prst="rect">
            <a:avLst/>
          </a:prstGeom>
        </p:spPr>
      </p:pic>
    </p:spTree>
    <p:extLst>
      <p:ext uri="{BB962C8B-B14F-4D97-AF65-F5344CB8AC3E}">
        <p14:creationId xmlns:p14="http://schemas.microsoft.com/office/powerpoint/2010/main" val="307737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ea typeface="+mj-lt"/>
                <a:cs typeface="+mj-lt"/>
              </a:rPr>
              <a:t>Cyber Kill Chain</a:t>
            </a:r>
            <a:endParaRPr lang="en-US" dirty="0">
              <a:cs typeface="Calibri Light"/>
            </a:endParaRPr>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Kill Chain is the </a:t>
            </a:r>
            <a:r>
              <a:rPr lang="en-US" sz="1600" b="1" dirty="0">
                <a:ea typeface="+mn-lt"/>
                <a:cs typeface="+mn-lt"/>
              </a:rPr>
              <a:t>stages of an information systems attack</a:t>
            </a:r>
            <a:r>
              <a:rPr lang="en-US" sz="1600" dirty="0">
                <a:ea typeface="+mn-lt"/>
                <a:cs typeface="+mn-lt"/>
              </a:rPr>
              <a:t>. It was developed by Lockheed Martin as a security framework for incident detection and response. </a:t>
            </a:r>
            <a:endParaRPr lang="en-US">
              <a:ea typeface="+mn-lt"/>
              <a:cs typeface="+mn-lt"/>
            </a:endParaRPr>
          </a:p>
          <a:p>
            <a:r>
              <a:rPr lang="en-US" sz="1600" b="1" dirty="0">
                <a:ea typeface="+mn-lt"/>
                <a:cs typeface="+mn-lt"/>
              </a:rPr>
              <a:t>1. Reconnaissance</a:t>
            </a:r>
            <a:r>
              <a:rPr lang="en-US" sz="1600" dirty="0">
                <a:ea typeface="+mn-lt"/>
                <a:cs typeface="+mn-lt"/>
              </a:rPr>
              <a:t> - The attacker gathers information about the target. </a:t>
            </a:r>
            <a:endParaRPr lang="en-US" dirty="0"/>
          </a:p>
          <a:p>
            <a:r>
              <a:rPr lang="en-US" sz="1600" b="1" dirty="0">
                <a:ea typeface="+mn-lt"/>
                <a:cs typeface="+mn-lt"/>
              </a:rPr>
              <a:t>2. Weaponization</a:t>
            </a:r>
            <a:r>
              <a:rPr lang="en-US" sz="1600" dirty="0">
                <a:ea typeface="+mn-lt"/>
                <a:cs typeface="+mn-lt"/>
              </a:rPr>
              <a:t> - The attacker creates an exploit and malicious payload to send to the target. </a:t>
            </a:r>
            <a:endParaRPr lang="en-US" dirty="0"/>
          </a:p>
          <a:p>
            <a:r>
              <a:rPr lang="en-US" sz="1600" b="1" dirty="0">
                <a:ea typeface="+mn-lt"/>
                <a:cs typeface="+mn-lt"/>
              </a:rPr>
              <a:t>3. Delivery</a:t>
            </a:r>
            <a:r>
              <a:rPr lang="en-US" sz="1600" dirty="0">
                <a:ea typeface="+mn-lt"/>
                <a:cs typeface="+mn-lt"/>
              </a:rPr>
              <a:t> - The attacker sends the exploit and malicious payload to the target by email or other method. </a:t>
            </a:r>
            <a:endParaRPr lang="en-US" dirty="0"/>
          </a:p>
          <a:p>
            <a:r>
              <a:rPr lang="en-US" sz="1600" b="1" dirty="0">
                <a:ea typeface="+mn-lt"/>
                <a:cs typeface="+mn-lt"/>
              </a:rPr>
              <a:t>4. Exploitation</a:t>
            </a:r>
            <a:r>
              <a:rPr lang="en-US" sz="1600" dirty="0">
                <a:ea typeface="+mn-lt"/>
                <a:cs typeface="+mn-lt"/>
              </a:rPr>
              <a:t> - The exploit is executed. </a:t>
            </a:r>
            <a:endParaRPr lang="en-US"/>
          </a:p>
          <a:p>
            <a:r>
              <a:rPr lang="en-US" sz="1600" b="1" dirty="0">
                <a:ea typeface="+mn-lt"/>
                <a:cs typeface="+mn-lt"/>
              </a:rPr>
              <a:t>5. Installation</a:t>
            </a:r>
            <a:r>
              <a:rPr lang="en-US" sz="1600" dirty="0">
                <a:ea typeface="+mn-lt"/>
                <a:cs typeface="+mn-lt"/>
              </a:rPr>
              <a:t> - Malware and backdoors are installed on the target. </a:t>
            </a:r>
            <a:endParaRPr lang="en-US" dirty="0"/>
          </a:p>
          <a:p>
            <a:r>
              <a:rPr lang="en-US" sz="1600" b="1" dirty="0">
                <a:ea typeface="+mn-lt"/>
                <a:cs typeface="+mn-lt"/>
              </a:rPr>
              <a:t>6. Command and Control</a:t>
            </a:r>
            <a:r>
              <a:rPr lang="en-US" sz="1600" dirty="0">
                <a:ea typeface="+mn-lt"/>
                <a:cs typeface="+mn-lt"/>
              </a:rPr>
              <a:t> - Remote control of the target is gained through a command and control server. </a:t>
            </a:r>
            <a:endParaRPr lang="en-US" dirty="0"/>
          </a:p>
          <a:p>
            <a:r>
              <a:rPr lang="en-US" sz="1600" b="1" dirty="0">
                <a:ea typeface="+mn-lt"/>
                <a:cs typeface="+mn-lt"/>
              </a:rPr>
              <a:t>7. Action</a:t>
            </a:r>
            <a:r>
              <a:rPr lang="en-US" sz="1600" dirty="0">
                <a:ea typeface="+mn-lt"/>
                <a:cs typeface="+mn-lt"/>
              </a:rPr>
              <a:t> - The attacker performs malicious actions like information theft, or executes additional attacks within the network by working through the Kill Chain again. </a:t>
            </a:r>
            <a:endParaRPr lang="en-US" dirty="0"/>
          </a:p>
        </p:txBody>
      </p:sp>
      <p:pic>
        <p:nvPicPr>
          <p:cNvPr id="4" name="Picture 4" descr="Diagram&#10;&#10;Description automatically generated">
            <a:extLst>
              <a:ext uri="{FF2B5EF4-FFF2-40B4-BE49-F238E27FC236}">
                <a16:creationId xmlns:a16="http://schemas.microsoft.com/office/drawing/2014/main" id="{AAA46B54-E035-400B-A603-25E04DBFA157}"/>
              </a:ext>
            </a:extLst>
          </p:cNvPr>
          <p:cNvPicPr>
            <a:picLocks noGrp="1" noChangeAspect="1"/>
          </p:cNvPicPr>
          <p:nvPr>
            <p:ph sz="half" idx="2"/>
          </p:nvPr>
        </p:nvPicPr>
        <p:blipFill>
          <a:blip r:embed="rId2"/>
          <a:stretch>
            <a:fillRect/>
          </a:stretch>
        </p:blipFill>
        <p:spPr>
          <a:xfrm>
            <a:off x="7052407" y="5292"/>
            <a:ext cx="5142742" cy="6849004"/>
          </a:xfrm>
        </p:spPr>
      </p:pic>
    </p:spTree>
    <p:extLst>
      <p:ext uri="{BB962C8B-B14F-4D97-AF65-F5344CB8AC3E}">
        <p14:creationId xmlns:p14="http://schemas.microsoft.com/office/powerpoint/2010/main" val="212826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err="1">
                <a:ea typeface="+mj-lt"/>
                <a:cs typeface="+mj-lt"/>
              </a:rPr>
              <a:t>Behaviour</a:t>
            </a:r>
            <a:r>
              <a:rPr lang="en-US" sz="3600" b="1" dirty="0">
                <a:ea typeface="+mj-lt"/>
                <a:cs typeface="+mj-lt"/>
              </a:rPr>
              <a:t>-Based Security</a:t>
            </a:r>
            <a:endParaRPr lang="en-US" dirty="0">
              <a:cs typeface="Calibri Light"/>
            </a:endParaRPr>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Behavior-based security is a form of threat detection that does not rely on known malicious signatures, but instead involves </a:t>
            </a:r>
            <a:r>
              <a:rPr lang="en-US" sz="1600" b="1" dirty="0">
                <a:ea typeface="+mn-lt"/>
                <a:cs typeface="+mn-lt"/>
              </a:rPr>
              <a:t>capturing and analyzing communication</a:t>
            </a:r>
            <a:r>
              <a:rPr lang="en-US" sz="1600" dirty="0">
                <a:ea typeface="+mn-lt"/>
                <a:cs typeface="+mn-lt"/>
              </a:rPr>
              <a:t> between a local user and a remote destination. These reveal </a:t>
            </a:r>
            <a:r>
              <a:rPr lang="en-US" sz="1600" b="1" dirty="0">
                <a:ea typeface="+mn-lt"/>
                <a:cs typeface="+mn-lt"/>
              </a:rPr>
              <a:t>behavior patterns</a:t>
            </a:r>
            <a:r>
              <a:rPr lang="en-US" sz="1600" dirty="0">
                <a:ea typeface="+mn-lt"/>
                <a:cs typeface="+mn-lt"/>
              </a:rPr>
              <a:t> which can help </a:t>
            </a:r>
            <a:r>
              <a:rPr lang="en-US" sz="1600" b="1" dirty="0">
                <a:ea typeface="+mn-lt"/>
                <a:cs typeface="+mn-lt"/>
              </a:rPr>
              <a:t>detect anomalies</a:t>
            </a:r>
            <a:r>
              <a:rPr lang="en-US" sz="1600" dirty="0">
                <a:ea typeface="+mn-lt"/>
                <a:cs typeface="+mn-lt"/>
              </a:rPr>
              <a:t>.</a:t>
            </a:r>
            <a:endParaRPr lang="en-US">
              <a:ea typeface="+mn-lt"/>
              <a:cs typeface="+mn-lt"/>
            </a:endParaRPr>
          </a:p>
          <a:p>
            <a:r>
              <a:rPr lang="en-US" sz="1600" b="1" dirty="0">
                <a:ea typeface="+mn-lt"/>
                <a:cs typeface="+mn-lt"/>
              </a:rPr>
              <a:t>Honeypots</a:t>
            </a:r>
            <a:r>
              <a:rPr lang="en-US" sz="1600" dirty="0">
                <a:ea typeface="+mn-lt"/>
                <a:cs typeface="+mn-lt"/>
              </a:rPr>
              <a:t> - A Honeypot tool first lures the attacker in by appealing to the predicted pattern of malicious behavior, and then, when inside the honeypot, the network administrator can capture, log, and analyze the attacker’s behavior. This allows the administrator to gain more knowledge and build a better defense.</a:t>
            </a:r>
          </a:p>
          <a:p>
            <a:r>
              <a:rPr lang="en-US" sz="1600" b="1" dirty="0">
                <a:ea typeface="+mn-lt"/>
                <a:cs typeface="+mn-lt"/>
              </a:rPr>
              <a:t>NetFlow</a:t>
            </a:r>
            <a:r>
              <a:rPr lang="en-US" sz="1600" dirty="0">
                <a:ea typeface="+mn-lt"/>
                <a:cs typeface="+mn-lt"/>
              </a:rPr>
              <a:t> - NetFlow technology shows you who and what devices are in your network, as well as when and how users and devices accessed. Switches, routers, and firewalls equipped with NetFlow can report information about data travelling through the network. This is sent to Collectors that collect, store, and analyze the records.</a:t>
            </a:r>
          </a:p>
        </p:txBody>
      </p:sp>
      <p:pic>
        <p:nvPicPr>
          <p:cNvPr id="5" name="Picture 6" descr="Diagram&#10;&#10;Description automatically generated">
            <a:extLst>
              <a:ext uri="{FF2B5EF4-FFF2-40B4-BE49-F238E27FC236}">
                <a16:creationId xmlns:a16="http://schemas.microsoft.com/office/drawing/2014/main" id="{C79E2B87-616E-49D9-96F4-9BC09966E09B}"/>
              </a:ext>
            </a:extLst>
          </p:cNvPr>
          <p:cNvPicPr>
            <a:picLocks noGrp="1" noChangeAspect="1"/>
          </p:cNvPicPr>
          <p:nvPr>
            <p:ph sz="half" idx="2"/>
          </p:nvPr>
        </p:nvPicPr>
        <p:blipFill>
          <a:blip r:embed="rId2"/>
          <a:stretch>
            <a:fillRect/>
          </a:stretch>
        </p:blipFill>
        <p:spPr>
          <a:xfrm>
            <a:off x="6201488" y="1088"/>
            <a:ext cx="5633155" cy="3468347"/>
          </a:xfrm>
        </p:spPr>
      </p:pic>
      <p:pic>
        <p:nvPicPr>
          <p:cNvPr id="7" name="Picture 7" descr="Diagram&#10;&#10;Description automatically generated">
            <a:extLst>
              <a:ext uri="{FF2B5EF4-FFF2-40B4-BE49-F238E27FC236}">
                <a16:creationId xmlns:a16="http://schemas.microsoft.com/office/drawing/2014/main" id="{97C1A6B1-C95B-466E-8D3A-89363F495EA8}"/>
              </a:ext>
            </a:extLst>
          </p:cNvPr>
          <p:cNvPicPr>
            <a:picLocks noChangeAspect="1"/>
          </p:cNvPicPr>
          <p:nvPr/>
        </p:nvPicPr>
        <p:blipFill>
          <a:blip r:embed="rId3"/>
          <a:stretch>
            <a:fillRect/>
          </a:stretch>
        </p:blipFill>
        <p:spPr>
          <a:xfrm>
            <a:off x="6032740" y="3474804"/>
            <a:ext cx="6165011" cy="3387714"/>
          </a:xfrm>
          <a:prstGeom prst="rect">
            <a:avLst/>
          </a:prstGeom>
        </p:spPr>
      </p:pic>
    </p:spTree>
    <p:extLst>
      <p:ext uri="{BB962C8B-B14F-4D97-AF65-F5344CB8AC3E}">
        <p14:creationId xmlns:p14="http://schemas.microsoft.com/office/powerpoint/2010/main" val="342732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ea typeface="+mj-lt"/>
                <a:cs typeface="+mj-lt"/>
              </a:rPr>
              <a:t>CSIRT</a:t>
            </a:r>
            <a:endParaRPr lang="en-US" sz="3600" b="1" dirty="0">
              <a:cs typeface="Calibri Light"/>
            </a:endParaRPr>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Many large organizations have a </a:t>
            </a:r>
            <a:r>
              <a:rPr lang="en-US" sz="1600" b="1" dirty="0">
                <a:ea typeface="+mn-lt"/>
                <a:cs typeface="+mn-lt"/>
              </a:rPr>
              <a:t>Computer Security Incident Response Team (CSIRT)</a:t>
            </a:r>
            <a:r>
              <a:rPr lang="en-US" sz="1600" dirty="0">
                <a:ea typeface="+mn-lt"/>
                <a:cs typeface="+mn-lt"/>
              </a:rPr>
              <a:t> to receive, review, and respond to computer security incident reports.</a:t>
            </a:r>
            <a:endParaRPr lang="en-US" dirty="0"/>
          </a:p>
          <a:p>
            <a:r>
              <a:rPr lang="en-US" sz="1600" dirty="0">
                <a:ea typeface="+mn-lt"/>
                <a:cs typeface="+mn-lt"/>
              </a:rPr>
              <a:t>The primary mission of CSIRT is to help ensure company, system, and data preservation by performing comprehensive investigations into computer security incidents.</a:t>
            </a:r>
            <a:endParaRPr lang="en-US"/>
          </a:p>
          <a:p>
            <a:r>
              <a:rPr lang="en-US" sz="1600" dirty="0">
                <a:ea typeface="+mn-lt"/>
                <a:cs typeface="+mn-lt"/>
              </a:rPr>
              <a:t>There are </a:t>
            </a:r>
            <a:r>
              <a:rPr lang="en-US" sz="1600" b="1" dirty="0">
                <a:ea typeface="+mn-lt"/>
                <a:cs typeface="+mn-lt"/>
              </a:rPr>
              <a:t>national and public CSIRT organizations</a:t>
            </a:r>
            <a:r>
              <a:rPr lang="en-US" sz="1600" dirty="0">
                <a:ea typeface="+mn-lt"/>
                <a:cs typeface="+mn-lt"/>
              </a:rPr>
              <a:t> like the </a:t>
            </a:r>
            <a:r>
              <a:rPr lang="en-US" sz="1600" b="1" dirty="0">
                <a:ea typeface="+mn-lt"/>
                <a:cs typeface="+mn-lt"/>
              </a:rPr>
              <a:t>CERT Division of the Software Engineering Institute at Carnegie Mellon University</a:t>
            </a:r>
            <a:r>
              <a:rPr lang="en-US" sz="1600" dirty="0">
                <a:ea typeface="+mn-lt"/>
                <a:cs typeface="+mn-lt"/>
              </a:rPr>
              <a:t>, that are available to help organizations, and national CSIRTs, develop, operate, and improve their incident management capabilities.</a:t>
            </a:r>
          </a:p>
          <a:p>
            <a:r>
              <a:rPr lang="en-US" sz="1600" dirty="0">
                <a:ea typeface="+mn-lt"/>
                <a:cs typeface="+mn-lt"/>
              </a:rPr>
              <a:t>One of the best way to prepare for a security breach is to prevent one. When a security breach is detected, appropriate actions should be taken to minimize its impact and damage. The </a:t>
            </a:r>
            <a:r>
              <a:rPr lang="en-US" sz="1600" b="1" dirty="0">
                <a:ea typeface="+mn-lt"/>
                <a:cs typeface="+mn-lt"/>
              </a:rPr>
              <a:t>response plan should be flexible</a:t>
            </a:r>
            <a:r>
              <a:rPr lang="en-US" sz="1600" dirty="0">
                <a:ea typeface="+mn-lt"/>
                <a:cs typeface="+mn-lt"/>
              </a:rPr>
              <a:t> with multiple action options during the breach.</a:t>
            </a:r>
          </a:p>
        </p:txBody>
      </p:sp>
      <p:pic>
        <p:nvPicPr>
          <p:cNvPr id="8" name="Picture 8" descr="Graphical user interface&#10;&#10;Description automatically generated">
            <a:extLst>
              <a:ext uri="{FF2B5EF4-FFF2-40B4-BE49-F238E27FC236}">
                <a16:creationId xmlns:a16="http://schemas.microsoft.com/office/drawing/2014/main" id="{90FC0D98-2447-4C2C-8372-C1C0C5254FCB}"/>
              </a:ext>
            </a:extLst>
          </p:cNvPr>
          <p:cNvPicPr>
            <a:picLocks noGrp="1" noChangeAspect="1"/>
          </p:cNvPicPr>
          <p:nvPr>
            <p:ph sz="half" idx="2"/>
          </p:nvPr>
        </p:nvPicPr>
        <p:blipFill>
          <a:blip r:embed="rId2"/>
          <a:stretch>
            <a:fillRect/>
          </a:stretch>
        </p:blipFill>
        <p:spPr>
          <a:xfrm>
            <a:off x="6031090" y="1696949"/>
            <a:ext cx="6155266" cy="4439355"/>
          </a:xfrm>
        </p:spPr>
      </p:pic>
    </p:spTree>
    <p:extLst>
      <p:ext uri="{BB962C8B-B14F-4D97-AF65-F5344CB8AC3E}">
        <p14:creationId xmlns:p14="http://schemas.microsoft.com/office/powerpoint/2010/main" val="1892404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Protecting the Organization</vt:lpstr>
      <vt:lpstr>Firewall</vt:lpstr>
      <vt:lpstr>Intrusion Detection/Prevention System</vt:lpstr>
      <vt:lpstr>Port Scanning</vt:lpstr>
      <vt:lpstr>Detecting Attacks in Real Time</vt:lpstr>
      <vt:lpstr>Cyber Kill Chain</vt:lpstr>
      <vt:lpstr>Behaviour-Based Security</vt:lpstr>
      <vt:lpstr>CSIRT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1317</cp:revision>
  <dcterms:created xsi:type="dcterms:W3CDTF">2021-01-02T09:48:45Z</dcterms:created>
  <dcterms:modified xsi:type="dcterms:W3CDTF">2021-01-03T11:17:17Z</dcterms:modified>
</cp:coreProperties>
</file>