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82" d="100"/>
          <a:sy n="82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643D7F-2D3A-1FCB-19F2-FAD9F7818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F0AD7ED-CBBE-95A7-ED78-CB8685EDF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D23CAB-0C3C-7540-6558-C415FB78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06A6-22B0-4ED2-8821-F82498ED4A60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8AD85C-9A5D-BC79-535B-91EB6672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0A66AE-EC7A-E7C6-56F1-D3155893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EA13-C496-42F7-B555-3E1A89CE5B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11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88FAD0-4E04-634B-51BB-D6025963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1DE462-4322-FB98-84F4-F6DFE581A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DC01B1-48AA-FF7F-D873-62D500FB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06A6-22B0-4ED2-8821-F82498ED4A60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5788F5-3FA9-E92D-4377-F64EAC3A5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84DE0B-F3D9-93C1-11D0-CC02B8D7E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EA13-C496-42F7-B555-3E1A89CE5B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75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728B3AB-4A62-DE32-FF94-9B33592D0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15FB4EB-8DC1-63FA-D677-04A72592E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394B20-BE39-7769-6F47-FEFCEA7E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06A6-22B0-4ED2-8821-F82498ED4A60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555F59-6B3E-B5B7-9F59-3EA4202D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720F94-4FD0-0BD2-267E-035505E3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EA13-C496-42F7-B555-3E1A89CE5B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87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D5BD3C-9EC1-D98D-9FE6-018B81E8A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23CB7D-CFD0-2B0B-9285-F5BF1DF39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F4D0D-BE2E-1FE3-DAAA-07B09042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06A6-22B0-4ED2-8821-F82498ED4A60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6AB7DD-18B5-7D5A-E14F-5A6DD7C8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29E157-F0CF-5516-F270-BD34E446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EA13-C496-42F7-B555-3E1A89CE5B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94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E9C285-41F6-332B-A433-4536B1DCD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E5AD10-1390-01F4-F114-E9709BB55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13A661-6209-C7B4-790D-AA4021EA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06A6-22B0-4ED2-8821-F82498ED4A60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2F4351-A495-7E31-CB57-EA8216020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C6F06A-0A14-3148-A52F-66FC1DEF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EA13-C496-42F7-B555-3E1A89CE5B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81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156A4F-DC4A-95F7-D912-279D04E2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059A2C-6B78-B1B4-9141-A2F9403F9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7F6C22-103F-BE0D-3441-CE370C47C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5D91B5-7EEA-4F88-FE40-880179875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06A6-22B0-4ED2-8821-F82498ED4A60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FEA800-C694-E2CB-EDFA-611F578E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5D857B-D800-273B-C082-793A5630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EA13-C496-42F7-B555-3E1A89CE5B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93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E6A5A3-C96C-F407-CA48-8E98A4BE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15B2DB-618B-64A5-3061-073AB271C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B06A36-EA8E-7A87-12D2-04C711335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236CBCD-B458-228D-D9A9-13AA82E4B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93D9DD9-6B9E-CC64-8C39-5832C5644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B39B21B-74B5-72EE-29FA-A176A946E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06A6-22B0-4ED2-8821-F82498ED4A60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8531C94-244D-1619-94A9-7A4318883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96DC9A6-B607-3435-2243-CBD8FBA5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EA13-C496-42F7-B555-3E1A89CE5B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76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510ACC-70FE-0773-66AA-C52680BDC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13DA993-7590-3453-56CB-CC192C09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06A6-22B0-4ED2-8821-F82498ED4A60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20E420-AF25-98C1-66CF-F579E6F5C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35191E3-D8B2-05BC-1132-E58418BF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EA13-C496-42F7-B555-3E1A89CE5B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86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4F59825-8BAB-137F-E1EE-73B3BD77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06A6-22B0-4ED2-8821-F82498ED4A60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D32E501-DC5F-08F4-F5CD-FCF11E7D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3C6494-47BA-80BC-15A1-E918D00D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EA13-C496-42F7-B555-3E1A89CE5B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16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2D2438-0DA8-297C-4629-2BD69CFBA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1BB615-5A07-63DC-CFBE-465F94420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8DEBEBE-C1BB-4E80-8F83-962E4805A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B8BB29-A005-31CB-18B9-39681419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06A6-22B0-4ED2-8821-F82498ED4A60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A85F5E-6045-284C-0421-5FDEE06ED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F952A6-2956-E455-A470-41F1DE13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EA13-C496-42F7-B555-3E1A89CE5B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71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79A741-DE47-4B48-74B4-F28E6ACF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8DCB23C-2DD9-A371-0F70-DE9976BCC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46DBE9-A72C-D4FB-0F15-07177D96F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94CACF-BAEF-F99A-DEED-24EB0BD2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06A6-22B0-4ED2-8821-F82498ED4A60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93C294-FCAB-A21F-84BD-4F5F0018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4B619F-A8E8-FBB9-0680-63FEA2B3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EA13-C496-42F7-B555-3E1A89CE5B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76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F4A31B3-62D3-908D-6D0A-D68C10792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90324C-CCD8-99D7-BCE8-779B18DA9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67E850-6FD5-5C7B-A8AB-54518E4FD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6206A6-22B0-4ED2-8821-F82498ED4A60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C9735F-4157-CB50-28CD-FCE15E770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4F32B0-606E-C6E7-EB91-9392F6062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2CEA13-C496-42F7-B555-3E1A89CE5B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16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vgsilh.com/ja/image/1295308.html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2296A-EBF4-6B6C-3C53-7EE242B29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月 15">
            <a:extLst>
              <a:ext uri="{FF2B5EF4-FFF2-40B4-BE49-F238E27FC236}">
                <a16:creationId xmlns:a16="http://schemas.microsoft.com/office/drawing/2014/main" id="{48B4C14E-ED33-F730-B40C-8FD053E15377}"/>
              </a:ext>
            </a:extLst>
          </p:cNvPr>
          <p:cNvSpPr/>
          <p:nvPr/>
        </p:nvSpPr>
        <p:spPr>
          <a:xfrm rot="16200000">
            <a:off x="2682564" y="2034124"/>
            <a:ext cx="1617782" cy="3598648"/>
          </a:xfrm>
          <a:prstGeom prst="moon">
            <a:avLst>
              <a:gd name="adj" fmla="val 39773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F3309B17-3654-47EE-551D-E0ED71921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4236" y="1149227"/>
            <a:ext cx="3819525" cy="3762375"/>
          </a:xfrm>
          <a:prstGeom prst="rect">
            <a:avLst/>
          </a:prstGeom>
        </p:spPr>
      </p:pic>
      <p:sp>
        <p:nvSpPr>
          <p:cNvPr id="12" name="月 11">
            <a:extLst>
              <a:ext uri="{FF2B5EF4-FFF2-40B4-BE49-F238E27FC236}">
                <a16:creationId xmlns:a16="http://schemas.microsoft.com/office/drawing/2014/main" id="{C6FF2367-F8D3-22BA-064F-88B4DC2BFDFA}"/>
              </a:ext>
            </a:extLst>
          </p:cNvPr>
          <p:cNvSpPr/>
          <p:nvPr/>
        </p:nvSpPr>
        <p:spPr>
          <a:xfrm rot="5400000">
            <a:off x="2670841" y="263939"/>
            <a:ext cx="1617782" cy="3598648"/>
          </a:xfrm>
          <a:prstGeom prst="moon">
            <a:avLst>
              <a:gd name="adj" fmla="val 39773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5896F5B-C3BE-E1AD-AE93-7B3324375489}"/>
              </a:ext>
            </a:extLst>
          </p:cNvPr>
          <p:cNvSpPr txBox="1"/>
          <p:nvPr/>
        </p:nvSpPr>
        <p:spPr>
          <a:xfrm>
            <a:off x="2215663" y="2176490"/>
            <a:ext cx="27314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0" b="1" dirty="0">
                <a:solidFill>
                  <a:schemeClr val="accent6">
                    <a:lumMod val="75000"/>
                  </a:schemeClr>
                </a:solidFill>
                <a:latin typeface="FlemishScript BT" panose="030306020505070F0A05" pitchFamily="66" charset="0"/>
                <a:ea typeface="ADLaM Display" panose="020F0502020204030204" pitchFamily="2" charset="0"/>
                <a:cs typeface="ADLaM Display" panose="020F0502020204030204" pitchFamily="2" charset="0"/>
              </a:rPr>
              <a:t>JH</a:t>
            </a:r>
            <a:endParaRPr kumimoji="1" lang="ja-JP" altLang="en-US" sz="9000" b="1" dirty="0">
              <a:solidFill>
                <a:schemeClr val="accent6">
                  <a:lumMod val="75000"/>
                </a:schemeClr>
              </a:solidFill>
              <a:latin typeface="FlemishScript BT" panose="030306020505070F0A05" pitchFamily="66" charset="0"/>
              <a:cs typeface="ADLaM Display" panose="020F0502020204030204" pitchFamily="2" charset="0"/>
            </a:endParaRPr>
          </a:p>
          <a:p>
            <a:endParaRPr kumimoji="1" lang="ja-JP" altLang="en-US" dirty="0">
              <a:latin typeface="Edwardian Script ITC" panose="030303020407070D0804" pitchFamily="66" charset="0"/>
            </a:endParaRPr>
          </a:p>
        </p:txBody>
      </p:sp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3EB7A446-FD5D-CC4A-B707-D18ACCFC48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51029" y="3182814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1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Edwardian Script ITC</vt:lpstr>
      <vt:lpstr>FlemishScript BT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井関　文一</dc:creator>
  <cp:lastModifiedBy>井関　文一</cp:lastModifiedBy>
  <cp:revision>1</cp:revision>
  <dcterms:created xsi:type="dcterms:W3CDTF">2025-02-04T02:59:10Z</dcterms:created>
  <dcterms:modified xsi:type="dcterms:W3CDTF">2025-02-04T04:07:08Z</dcterms:modified>
</cp:coreProperties>
</file>