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1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28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0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64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59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60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3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23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0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47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36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824D-AF96-4019-8EF7-97FAD1BFA68F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62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353" y="2103586"/>
            <a:ext cx="10719816" cy="534107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MUGGLx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4400" dirty="0" smtClean="0"/>
              <a:t>Moodle (Technical) User Group for Greater London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/>
              <a:t>Monday 17th July </a:t>
            </a:r>
            <a:r>
              <a:rPr lang="en-GB" sz="2700" dirty="0" smtClean="0"/>
              <a:t>, </a:t>
            </a:r>
            <a:r>
              <a:rPr lang="en-GB" sz="2700" dirty="0" err="1" smtClean="0"/>
              <a:t>Birkbeck</a:t>
            </a:r>
            <a:r>
              <a:rPr lang="en-GB" sz="2700" dirty="0" smtClean="0"/>
              <a:t/>
            </a:r>
            <a:br>
              <a:rPr lang="en-GB" sz="27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200" dirty="0" smtClean="0"/>
              <a:t>11.15am – 12:30pm.</a:t>
            </a:r>
            <a:r>
              <a:rPr lang="en-GB" sz="2000" dirty="0" smtClean="0"/>
              <a:t/>
            </a:r>
            <a:br>
              <a:rPr lang="en-GB" sz="2000" dirty="0" smtClean="0"/>
            </a:br>
            <a:endParaRPr lang="en-GB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2470" y="3026664"/>
            <a:ext cx="10539046" cy="3739896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3200" dirty="0" smtClean="0"/>
              <a:t>Agenda</a:t>
            </a:r>
          </a:p>
          <a:p>
            <a:pPr algn="l"/>
            <a:endParaRPr lang="en-GB" sz="32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GB" dirty="0" smtClean="0"/>
              <a:t>Introduction.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 smtClean="0"/>
              <a:t>Group discussions: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b="1" dirty="0" smtClean="0"/>
              <a:t>Themes</a:t>
            </a:r>
            <a:r>
              <a:rPr lang="en-GB" dirty="0" smtClean="0"/>
              <a:t>.</a:t>
            </a:r>
            <a:endParaRPr lang="en-GB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b="1" dirty="0" smtClean="0"/>
              <a:t>LTI</a:t>
            </a:r>
            <a:r>
              <a:rPr lang="en-GB" dirty="0" smtClean="0"/>
              <a:t>.</a:t>
            </a:r>
            <a:endParaRPr lang="en-GB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b="1" dirty="0"/>
              <a:t>Moodle dashboard</a:t>
            </a:r>
            <a:r>
              <a:rPr lang="en-GB" dirty="0"/>
              <a:t> </a:t>
            </a:r>
            <a:r>
              <a:rPr lang="en-GB" dirty="0" smtClean="0"/>
              <a:t>development.</a:t>
            </a:r>
            <a:endParaRPr lang="en-GB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b="1" dirty="0"/>
              <a:t>Automated testing</a:t>
            </a:r>
            <a:r>
              <a:rPr lang="en-GB" dirty="0"/>
              <a:t> for pre-</a:t>
            </a:r>
            <a:r>
              <a:rPr lang="en-GB" dirty="0" err="1"/>
              <a:t>ugrades</a:t>
            </a:r>
            <a:r>
              <a:rPr lang="en-GB" dirty="0"/>
              <a:t>/deployment using </a:t>
            </a:r>
            <a:r>
              <a:rPr lang="en-GB" dirty="0" err="1"/>
              <a:t>Behat</a:t>
            </a:r>
            <a:r>
              <a:rPr lang="en-GB" dirty="0"/>
              <a:t>/</a:t>
            </a:r>
            <a:r>
              <a:rPr lang="en-GB" dirty="0" err="1"/>
              <a:t>PHPUnit</a:t>
            </a:r>
            <a:r>
              <a:rPr lang="en-GB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 smtClean="0"/>
              <a:t>Feedback to whole group.</a:t>
            </a:r>
            <a:endParaRPr lang="en-GB" dirty="0"/>
          </a:p>
          <a:p>
            <a:pPr marL="457200" lvl="0" indent="-457200" algn="l">
              <a:buFont typeface="+mj-lt"/>
              <a:buAutoNum type="arabicPeriod"/>
            </a:pPr>
            <a:endParaRPr lang="en-GB" sz="2000" dirty="0"/>
          </a:p>
          <a:p>
            <a:endParaRPr lang="en-GB" dirty="0"/>
          </a:p>
        </p:txBody>
      </p:sp>
      <p:pic>
        <p:nvPicPr>
          <p:cNvPr id="1026" name="Picture 2" descr="Image result for moodl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8" y="87923"/>
            <a:ext cx="963815" cy="9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52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MUGGLx Moodle (Technical) User Group for Greater London Monday 17th July , Birkbeck  11.15am – 12:30pm.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MUGGLx</dc:title>
  <dc:creator>Gramp, Jessica</dc:creator>
  <cp:lastModifiedBy>Gramp, Jessica</cp:lastModifiedBy>
  <cp:revision>13</cp:revision>
  <dcterms:created xsi:type="dcterms:W3CDTF">2017-03-03T15:41:50Z</dcterms:created>
  <dcterms:modified xsi:type="dcterms:W3CDTF">2017-07-14T15:21:13Z</dcterms:modified>
</cp:coreProperties>
</file>