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101" d="100"/>
          <a:sy n="101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6A15-003A-4C4D-8E82-07477167E0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BFC7-27BD-4835-BA35-670350F9E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34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6A15-003A-4C4D-8E82-07477167E0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BFC7-27BD-4835-BA35-670350F9E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39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6A15-003A-4C4D-8E82-07477167E0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BFC7-27BD-4835-BA35-670350F9E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4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6A15-003A-4C4D-8E82-07477167E0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BFC7-27BD-4835-BA35-670350F9E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6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6A15-003A-4C4D-8E82-07477167E0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BFC7-27BD-4835-BA35-670350F9E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66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6A15-003A-4C4D-8E82-07477167E0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BFC7-27BD-4835-BA35-670350F9E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9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6A15-003A-4C4D-8E82-07477167E0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BFC7-27BD-4835-BA35-670350F9E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7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6A15-003A-4C4D-8E82-07477167E0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BFC7-27BD-4835-BA35-670350F9E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29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6A15-003A-4C4D-8E82-07477167E0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BFC7-27BD-4835-BA35-670350F9E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7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6A15-003A-4C4D-8E82-07477167E0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BFC7-27BD-4835-BA35-670350F9E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28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6A15-003A-4C4D-8E82-07477167E0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BFC7-27BD-4835-BA35-670350F9E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5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F6A15-003A-4C4D-8E82-07477167E0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ABFC7-27BD-4835-BA35-670350F9E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65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Royal Veterinary College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779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 smtClean="0"/>
              <a:t>What additional technologies are you using with Moodle?</a:t>
            </a:r>
          </a:p>
          <a:p>
            <a:r>
              <a:rPr lang="en-GB" sz="1800" dirty="0" smtClean="0"/>
              <a:t>Echo360 ALP, </a:t>
            </a:r>
            <a:r>
              <a:rPr lang="en-GB" sz="1800" dirty="0" err="1" smtClean="0"/>
              <a:t>Panopto</a:t>
            </a:r>
            <a:r>
              <a:rPr lang="en-GB" sz="1800" dirty="0" smtClean="0"/>
              <a:t>, Turnitin V2, </a:t>
            </a:r>
            <a:r>
              <a:rPr lang="en-GB" sz="1800" dirty="0" err="1" smtClean="0"/>
              <a:t>Mahara</a:t>
            </a:r>
            <a:r>
              <a:rPr lang="en-GB" sz="1800" dirty="0" smtClean="0"/>
              <a:t>, </a:t>
            </a:r>
            <a:r>
              <a:rPr lang="en-GB" sz="1800" dirty="0" err="1" smtClean="0"/>
              <a:t>WebPA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How are you using them?</a:t>
            </a:r>
          </a:p>
          <a:p>
            <a:r>
              <a:rPr lang="en-GB" sz="1800" dirty="0" smtClean="0"/>
              <a:t>TII V2 as plagiarism checkpoints. Coursework as formative &amp; summative submission areas.</a:t>
            </a:r>
          </a:p>
          <a:p>
            <a:r>
              <a:rPr lang="en-GB" sz="1800" dirty="0" smtClean="0"/>
              <a:t>Echo360 for Lecture Capture, </a:t>
            </a:r>
            <a:r>
              <a:rPr lang="en-GB" sz="1800" dirty="0"/>
              <a:t>s</a:t>
            </a:r>
            <a:r>
              <a:rPr lang="en-GB" sz="1800" dirty="0" smtClean="0"/>
              <a:t>ome public unlisted embedding in Moodle</a:t>
            </a:r>
          </a:p>
          <a:p>
            <a:r>
              <a:rPr lang="en-GB" sz="1800" dirty="0" err="1" smtClean="0"/>
              <a:t>Panopto</a:t>
            </a:r>
            <a:r>
              <a:rPr lang="en-GB" sz="1800" dirty="0" smtClean="0"/>
              <a:t> as Video Content Management System </a:t>
            </a:r>
            <a:r>
              <a:rPr lang="mr-IN" sz="1800" dirty="0" smtClean="0"/>
              <a:t>–</a:t>
            </a:r>
            <a:r>
              <a:rPr lang="en-GB" sz="1800" dirty="0" smtClean="0"/>
              <a:t> to upload videos within Moodle (in theory) securely</a:t>
            </a:r>
          </a:p>
          <a:p>
            <a:r>
              <a:rPr lang="en-GB" sz="1800" dirty="0" err="1" smtClean="0"/>
              <a:t>Mahara</a:t>
            </a:r>
            <a:r>
              <a:rPr lang="en-GB" sz="1800" dirty="0" smtClean="0"/>
              <a:t> as BSc </a:t>
            </a:r>
            <a:r>
              <a:rPr lang="en-GB" sz="1800" dirty="0" err="1" smtClean="0"/>
              <a:t>ePortfolio</a:t>
            </a:r>
            <a:r>
              <a:rPr lang="en-GB" sz="1800" dirty="0" smtClean="0"/>
              <a:t> </a:t>
            </a:r>
            <a:r>
              <a:rPr lang="mr-IN" sz="1800" dirty="0" smtClean="0"/>
              <a:t>–</a:t>
            </a:r>
            <a:r>
              <a:rPr lang="en-GB" sz="1800" dirty="0" smtClean="0"/>
              <a:t> limited use</a:t>
            </a:r>
          </a:p>
          <a:p>
            <a:r>
              <a:rPr lang="en-GB" sz="1800" dirty="0" err="1" smtClean="0"/>
              <a:t>WebPA</a:t>
            </a:r>
            <a:r>
              <a:rPr lang="en-GB" sz="1800" dirty="0" smtClean="0"/>
              <a:t> to support increasing numbers &amp; existing PA practice</a:t>
            </a: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How does this help/hinder staff?</a:t>
            </a:r>
          </a:p>
          <a:p>
            <a:r>
              <a:rPr lang="en-GB" sz="1800" dirty="0" err="1" smtClean="0"/>
              <a:t>WebPA</a:t>
            </a:r>
            <a:r>
              <a:rPr lang="en-GB" sz="1800" dirty="0" smtClean="0"/>
              <a:t> lack of maintenance &amp; integration with Moodle =&gt; A LOT of manual accounts, set up of groups  </a:t>
            </a:r>
            <a:r>
              <a:rPr lang="en-GB" sz="1800" dirty="0" err="1" smtClean="0"/>
              <a:t>etc</a:t>
            </a:r>
            <a:endParaRPr lang="en-GB" sz="1800" dirty="0" smtClean="0"/>
          </a:p>
          <a:p>
            <a:r>
              <a:rPr lang="en-GB" sz="1800" dirty="0" err="1" smtClean="0"/>
              <a:t>Mahara</a:t>
            </a:r>
            <a:r>
              <a:rPr lang="en-GB" sz="1800" dirty="0" smtClean="0"/>
              <a:t> a real open source success </a:t>
            </a:r>
            <a:r>
              <a:rPr lang="mr-IN" sz="1800" dirty="0" smtClean="0"/>
              <a:t>–</a:t>
            </a:r>
            <a:r>
              <a:rPr lang="en-GB" sz="1800" dirty="0" smtClean="0"/>
              <a:t> just lack of usage of the technology by students &amp; staff</a:t>
            </a:r>
          </a:p>
          <a:p>
            <a:r>
              <a:rPr lang="en-GB" sz="1800" dirty="0" smtClean="0"/>
              <a:t>Coursework alleviates our issues with TII &amp; streamlined the marking process + improved feedback</a:t>
            </a:r>
          </a:p>
          <a:p>
            <a:r>
              <a:rPr lang="en-GB" sz="1800" dirty="0" err="1" smtClean="0"/>
              <a:t>Panopto</a:t>
            </a:r>
            <a:r>
              <a:rPr lang="en-GB" sz="1800" dirty="0" smtClean="0"/>
              <a:t> a failure but hope on the horizon(?)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4143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Royal Veterinary College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1" y="1447801"/>
            <a:ext cx="10745288" cy="5022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/>
              <a:t>What issues and challenges does your institution face?</a:t>
            </a:r>
          </a:p>
          <a:p>
            <a:pPr>
              <a:lnSpc>
                <a:spcPct val="110000"/>
              </a:lnSpc>
            </a:pPr>
            <a:r>
              <a:rPr lang="en-GB" sz="1600" dirty="0" smtClean="0"/>
              <a:t>ULCC</a:t>
            </a:r>
          </a:p>
          <a:p>
            <a:pPr>
              <a:lnSpc>
                <a:spcPct val="110000"/>
              </a:lnSpc>
            </a:pPr>
            <a:r>
              <a:rPr lang="en-GB" sz="1600" dirty="0" smtClean="0"/>
              <a:t>Increasing number of Moodle core bugs in need of fixing</a:t>
            </a:r>
          </a:p>
          <a:p>
            <a:pPr>
              <a:lnSpc>
                <a:spcPct val="110000"/>
              </a:lnSpc>
            </a:pPr>
            <a:r>
              <a:rPr lang="en-GB" sz="1600" dirty="0" smtClean="0"/>
              <a:t>Support load eating into capacity to develop platform</a:t>
            </a:r>
          </a:p>
          <a:p>
            <a:pPr marL="0" indent="0">
              <a:buNone/>
            </a:pPr>
            <a:r>
              <a:rPr lang="en-GB" sz="2000" dirty="0" smtClean="0"/>
              <a:t>Ideas for future development</a:t>
            </a:r>
          </a:p>
          <a:p>
            <a:r>
              <a:rPr lang="en-GB" sz="1600" dirty="0" smtClean="0"/>
              <a:t>UI/UX for courses with A LOT of content + User Tours</a:t>
            </a:r>
          </a:p>
          <a:p>
            <a:r>
              <a:rPr lang="en-GB" sz="1600" dirty="0" smtClean="0"/>
              <a:t>Offline Mobile Moodle </a:t>
            </a:r>
            <a:r>
              <a:rPr lang="mr-IN" sz="1600" dirty="0" smtClean="0"/>
              <a:t>–</a:t>
            </a:r>
            <a:r>
              <a:rPr lang="en-GB" sz="1600" dirty="0" smtClean="0"/>
              <a:t> </a:t>
            </a:r>
            <a:r>
              <a:rPr lang="en-GB" sz="1600" dirty="0" err="1" smtClean="0"/>
              <a:t>CampusM</a:t>
            </a:r>
            <a:r>
              <a:rPr lang="en-GB" sz="1600" dirty="0" smtClean="0"/>
              <a:t>/Moodle official apps</a:t>
            </a:r>
          </a:p>
          <a:p>
            <a:pPr marL="0" indent="0">
              <a:buNone/>
            </a:pPr>
            <a:r>
              <a:rPr lang="en-GB" sz="2000" dirty="0" smtClean="0"/>
              <a:t>What do you see as collaboration opportunities?</a:t>
            </a:r>
          </a:p>
          <a:p>
            <a:r>
              <a:rPr lang="en-GB" sz="1600" dirty="0" err="1" smtClean="0"/>
              <a:t>Behat</a:t>
            </a:r>
            <a:r>
              <a:rPr lang="en-GB" sz="1600" dirty="0" smtClean="0"/>
              <a:t> Testing</a:t>
            </a:r>
          </a:p>
          <a:p>
            <a:r>
              <a:rPr lang="en-GB" sz="1600" dirty="0" smtClean="0"/>
              <a:t>Assessment</a:t>
            </a:r>
          </a:p>
          <a:p>
            <a:pPr marL="0" indent="0">
              <a:buNone/>
            </a:pPr>
            <a:r>
              <a:rPr lang="en-GB" sz="2000" dirty="0" smtClean="0"/>
              <a:t>What would help you?</a:t>
            </a:r>
          </a:p>
          <a:p>
            <a:pPr>
              <a:lnSpc>
                <a:spcPct val="110000"/>
              </a:lnSpc>
            </a:pPr>
            <a:r>
              <a:rPr lang="en-GB" sz="1800" dirty="0" smtClean="0"/>
              <a:t>meeting </a:t>
            </a:r>
            <a:r>
              <a:rPr lang="en-GB" sz="1800" dirty="0"/>
              <a:t>as a group face to face (or virtually at a particular time via </a:t>
            </a:r>
            <a:r>
              <a:rPr lang="en-GB" sz="1800" dirty="0" smtClean="0"/>
              <a:t>Skype) </a:t>
            </a:r>
            <a:r>
              <a:rPr lang="en-GB" sz="1800" dirty="0"/>
              <a:t>to get </a:t>
            </a:r>
            <a:r>
              <a:rPr lang="en-GB" sz="1800" dirty="0" err="1"/>
              <a:t>behat</a:t>
            </a:r>
            <a:r>
              <a:rPr lang="en-GB" sz="1800" dirty="0"/>
              <a:t> working </a:t>
            </a:r>
            <a:r>
              <a:rPr lang="en-GB" sz="1800" dirty="0" smtClean="0"/>
              <a:t>together</a:t>
            </a:r>
          </a:p>
          <a:p>
            <a:pPr>
              <a:lnSpc>
                <a:spcPct val="110000"/>
              </a:lnSpc>
            </a:pPr>
            <a:r>
              <a:rPr lang="en-GB" sz="1800" dirty="0" smtClean="0"/>
              <a:t>Knowing what we are all working on </a:t>
            </a:r>
            <a:r>
              <a:rPr lang="mr-IN" sz="1800" dirty="0" smtClean="0"/>
              <a:t>–</a:t>
            </a:r>
            <a:r>
              <a:rPr lang="en-GB" sz="1800" dirty="0" smtClean="0"/>
              <a:t> to avoid duplication of effort / do more by doing together</a:t>
            </a:r>
            <a:endParaRPr lang="en-GB" sz="18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37838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London School of Economics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915"/>
            <a:ext cx="10515600" cy="4653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What additional technologies are you using with Moodle?</a:t>
            </a:r>
          </a:p>
          <a:p>
            <a:r>
              <a:rPr lang="en-GB" sz="1800" dirty="0" err="1" smtClean="0"/>
              <a:t>Turnitin</a:t>
            </a:r>
            <a:r>
              <a:rPr lang="en-GB" sz="1800" dirty="0" smtClean="0"/>
              <a:t> , </a:t>
            </a:r>
            <a:r>
              <a:rPr lang="en-GB" sz="1800" dirty="0" err="1" smtClean="0"/>
              <a:t>Talis</a:t>
            </a:r>
            <a:r>
              <a:rPr lang="en-GB" sz="1800" dirty="0" smtClean="0"/>
              <a:t> Aspire Reading Lists, Coursework (in pilot), </a:t>
            </a:r>
            <a:r>
              <a:rPr lang="en-GB" sz="1800" dirty="0" err="1" smtClean="0"/>
              <a:t>Etherpad</a:t>
            </a:r>
            <a:r>
              <a:rPr lang="en-GB" sz="1800" dirty="0" smtClean="0"/>
              <a:t>, Scheduler, Zoom Web Conferencing</a:t>
            </a:r>
          </a:p>
          <a:p>
            <a:pPr marL="0" indent="0">
              <a:buNone/>
            </a:pPr>
            <a:r>
              <a:rPr lang="en-GB" sz="2000" dirty="0" smtClean="0"/>
              <a:t>How are you using them?</a:t>
            </a:r>
          </a:p>
          <a:p>
            <a:r>
              <a:rPr lang="en-GB" sz="1800" dirty="0" err="1" smtClean="0"/>
              <a:t>Etherpad</a:t>
            </a:r>
            <a:r>
              <a:rPr lang="en-GB" sz="1800" dirty="0" smtClean="0"/>
              <a:t> is a collaborative writing tool, like a private Google Docs</a:t>
            </a:r>
          </a:p>
          <a:p>
            <a:r>
              <a:rPr lang="en-GB" sz="1800" dirty="0" smtClean="0"/>
              <a:t>Scheduler helps with office hours</a:t>
            </a:r>
          </a:p>
          <a:p>
            <a:r>
              <a:rPr lang="en-GB" sz="1800" dirty="0" smtClean="0"/>
              <a:t>Zoom allows you to hold office hours remotely/virtually</a:t>
            </a: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How does this help/hinder staff?</a:t>
            </a:r>
          </a:p>
          <a:p>
            <a:r>
              <a:rPr lang="en-GB" sz="1800" dirty="0" smtClean="0"/>
              <a:t>We recommend </a:t>
            </a:r>
            <a:r>
              <a:rPr lang="en-GB" sz="1800" dirty="0" err="1" smtClean="0"/>
              <a:t>Turnitin</a:t>
            </a:r>
            <a:r>
              <a:rPr lang="en-GB" sz="1800" dirty="0" smtClean="0"/>
              <a:t> as plagiarism plug-in because it’s asynchronous, and we retain copies of submissions</a:t>
            </a:r>
          </a:p>
          <a:p>
            <a:r>
              <a:rPr lang="en-GB" sz="1800" dirty="0" smtClean="0"/>
              <a:t>Scheduler and Zoom help (we hope) reconcile the “lack of face-time” student complaint with the “empty office hours” staff complaint</a:t>
            </a:r>
          </a:p>
          <a:p>
            <a:r>
              <a:rPr lang="en-GB" sz="1800" dirty="0" err="1" smtClean="0"/>
              <a:t>Etherpad</a:t>
            </a:r>
            <a:r>
              <a:rPr lang="en-GB" sz="1800" dirty="0" smtClean="0"/>
              <a:t> has great potential for group work, but you can’t submit a pad as an assignment, nor does it support Groups &amp; Groupings!</a:t>
            </a:r>
          </a:p>
        </p:txBody>
      </p:sp>
    </p:spTree>
    <p:extLst>
      <p:ext uri="{BB962C8B-B14F-4D97-AF65-F5344CB8AC3E}">
        <p14:creationId xmlns:p14="http://schemas.microsoft.com/office/powerpoint/2010/main" val="44143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London School of Economics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16915"/>
            <a:ext cx="10630989" cy="46535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/>
              <a:t>What issues and challenges does your institution face?</a:t>
            </a:r>
          </a:p>
          <a:p>
            <a:pPr>
              <a:lnSpc>
                <a:spcPct val="110000"/>
              </a:lnSpc>
            </a:pPr>
            <a:r>
              <a:rPr lang="en-GB" sz="1800" dirty="0" smtClean="0"/>
              <a:t>Dismal NSS scores</a:t>
            </a:r>
          </a:p>
          <a:p>
            <a:pPr>
              <a:lnSpc>
                <a:spcPct val="110000"/>
              </a:lnSpc>
            </a:pPr>
            <a:r>
              <a:rPr lang="en-GB" sz="1800" dirty="0" smtClean="0"/>
              <a:t>Always-on requirement for IT.  Carrier grade reliability on a budget.  Need better monitoring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Ideas for future development</a:t>
            </a:r>
          </a:p>
          <a:p>
            <a:pPr>
              <a:lnSpc>
                <a:spcPct val="110000"/>
              </a:lnSpc>
            </a:pPr>
            <a:r>
              <a:rPr lang="en-GB" sz="1800" dirty="0" smtClean="0"/>
              <a:t>Develop </a:t>
            </a:r>
            <a:r>
              <a:rPr lang="en-GB" sz="1800" dirty="0" err="1" smtClean="0"/>
              <a:t>Etherpad</a:t>
            </a:r>
            <a:r>
              <a:rPr lang="en-GB" sz="1800" dirty="0" smtClean="0"/>
              <a:t> so it can be used as an assignment type, and support groups &amp; groupings</a:t>
            </a:r>
          </a:p>
          <a:p>
            <a:pPr>
              <a:lnSpc>
                <a:spcPct val="110000"/>
              </a:lnSpc>
            </a:pPr>
            <a:r>
              <a:rPr lang="en-GB" sz="1800" dirty="0" smtClean="0"/>
              <a:t>Develop suite of monitoring/profiling tools</a:t>
            </a:r>
            <a:endParaRPr lang="en-GB" sz="1800" dirty="0"/>
          </a:p>
          <a:p>
            <a:pPr marL="0" indent="0">
              <a:buNone/>
            </a:pPr>
            <a:r>
              <a:rPr lang="en-GB" sz="2000" dirty="0" smtClean="0"/>
              <a:t> What do you see as collaboration opportunities?</a:t>
            </a:r>
          </a:p>
          <a:p>
            <a:pPr>
              <a:lnSpc>
                <a:spcPct val="110000"/>
              </a:lnSpc>
            </a:pPr>
            <a:r>
              <a:rPr lang="en-GB" sz="1800" dirty="0" smtClean="0"/>
              <a:t>Social coding!</a:t>
            </a:r>
          </a:p>
          <a:p>
            <a:pPr marL="0" indent="0">
              <a:buNone/>
            </a:pPr>
            <a:r>
              <a:rPr lang="en-GB" sz="2000" dirty="0" smtClean="0"/>
              <a:t> What would help you?</a:t>
            </a:r>
          </a:p>
          <a:p>
            <a:pPr>
              <a:lnSpc>
                <a:spcPct val="110000"/>
              </a:lnSpc>
            </a:pPr>
            <a:r>
              <a:rPr lang="en-GB" sz="1800" dirty="0" smtClean="0"/>
              <a:t>Knowing what everyone else is up to.  Post to the list, write on </a:t>
            </a:r>
            <a:r>
              <a:rPr lang="en-GB" sz="1800" smtClean="0"/>
              <a:t>the wiki, etc.</a:t>
            </a:r>
            <a:endParaRPr lang="en-GB" sz="18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378385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4.1.2"/>
  <p:tag name="PPTVERSION" val="16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498</Words>
  <Application>Microsoft Office PowerPoint</Application>
  <PresentationFormat>Custom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Royal Veterinary College</vt:lpstr>
      <vt:lpstr>The Royal Veterinary College</vt:lpstr>
      <vt:lpstr>London School of Economics</vt:lpstr>
      <vt:lpstr>London School of Economics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&lt;Institution name&gt;</dc:title>
  <dc:creator>JGramp</dc:creator>
  <cp:lastModifiedBy>London School of Economics and Political Science</cp:lastModifiedBy>
  <cp:revision>6</cp:revision>
  <dcterms:created xsi:type="dcterms:W3CDTF">2016-11-24T16:34:32Z</dcterms:created>
  <dcterms:modified xsi:type="dcterms:W3CDTF">2016-12-13T17:41:50Z</dcterms:modified>
</cp:coreProperties>
</file>